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2" r:id="rId4"/>
    <p:sldId id="417" r:id="rId5"/>
    <p:sldId id="416" r:id="rId6"/>
    <p:sldId id="425" r:id="rId7"/>
    <p:sldId id="429" r:id="rId8"/>
    <p:sldId id="426" r:id="rId9"/>
    <p:sldId id="427" r:id="rId10"/>
    <p:sldId id="428" r:id="rId11"/>
    <p:sldId id="430" r:id="rId12"/>
    <p:sldId id="413" r:id="rId13"/>
    <p:sldId id="424" r:id="rId14"/>
    <p:sldId id="414" r:id="rId15"/>
    <p:sldId id="342" r:id="rId16"/>
    <p:sldId id="419" r:id="rId17"/>
    <p:sldId id="26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Condensed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3315E-B507-4FA8-8677-07FE11CF8874}" v="7" dt="2023-08-28T08:31:42.675"/>
    <p1510:client id="{5F6E6AE3-ED68-45C5-949C-A4A789B56BA7}" v="2334" dt="2023-08-28T15:15:35.934"/>
    <p1510:client id="{8EEDD509-F389-4855-B408-DDC7C318BEAF}" v="971" dt="2023-08-28T09:39:33.993"/>
    <p1510:client id="{B3CD4D50-D8E9-405B-972C-258F24FF0700}" v="1891" dt="2023-08-27T22:56:37.245"/>
    <p1510:client id="{B8A4AB1C-FEE3-4107-8BD9-3AF3F52DC62C}" v="741" dt="2023-08-28T09:43:17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mstad, Martin Lundeby" userId="5a617ae2-72aa-4b67-809a-f37b5d6384a8" providerId="ADAL" clId="{8EEDD509-F389-4855-B408-DDC7C318BEAF}"/>
    <pc:docChg chg="undo custSel addSld delSld modSld sldOrd">
      <pc:chgData name="Grimstad, Martin Lundeby" userId="5a617ae2-72aa-4b67-809a-f37b5d6384a8" providerId="ADAL" clId="{8EEDD509-F389-4855-B408-DDC7C318BEAF}" dt="2023-08-28T09:39:33.993" v="1085"/>
      <pc:docMkLst>
        <pc:docMk/>
      </pc:docMkLst>
      <pc:sldChg chg="modSp mod">
        <pc:chgData name="Grimstad, Martin Lundeby" userId="5a617ae2-72aa-4b67-809a-f37b5d6384a8" providerId="ADAL" clId="{8EEDD509-F389-4855-B408-DDC7C318BEAF}" dt="2023-08-27T19:57:58.996" v="816" actId="20577"/>
        <pc:sldMkLst>
          <pc:docMk/>
          <pc:sldMk cId="429471054" sldId="256"/>
        </pc:sldMkLst>
        <pc:spChg chg="mod">
          <ac:chgData name="Grimstad, Martin Lundeby" userId="5a617ae2-72aa-4b67-809a-f37b5d6384a8" providerId="ADAL" clId="{8EEDD509-F389-4855-B408-DDC7C318BEAF}" dt="2023-08-27T19:57:21.107" v="785" actId="20577"/>
          <ac:spMkLst>
            <pc:docMk/>
            <pc:sldMk cId="429471054" sldId="256"/>
            <ac:spMk id="4" creationId="{4B419842-592E-434F-A9A0-9D056E879673}"/>
          </ac:spMkLst>
        </pc:spChg>
        <pc:spChg chg="mod">
          <ac:chgData name="Grimstad, Martin Lundeby" userId="5a617ae2-72aa-4b67-809a-f37b5d6384a8" providerId="ADAL" clId="{8EEDD509-F389-4855-B408-DDC7C318BEAF}" dt="2023-08-27T19:57:58.996" v="816" actId="20577"/>
          <ac:spMkLst>
            <pc:docMk/>
            <pc:sldMk cId="429471054" sldId="256"/>
            <ac:spMk id="5" creationId="{1A0095F8-98D7-4910-A38E-D9915094E096}"/>
          </ac:spMkLst>
        </pc:spChg>
      </pc:sldChg>
      <pc:sldChg chg="modSp mod">
        <pc:chgData name="Grimstad, Martin Lundeby" userId="5a617ae2-72aa-4b67-809a-f37b5d6384a8" providerId="ADAL" clId="{8EEDD509-F389-4855-B408-DDC7C318BEAF}" dt="2023-08-28T07:20:47.308" v="1009" actId="6549"/>
        <pc:sldMkLst>
          <pc:docMk/>
          <pc:sldMk cId="2704670153" sldId="263"/>
        </pc:sldMkLst>
        <pc:spChg chg="mod">
          <ac:chgData name="Grimstad, Martin Lundeby" userId="5a617ae2-72aa-4b67-809a-f37b5d6384a8" providerId="ADAL" clId="{8EEDD509-F389-4855-B408-DDC7C318BEAF}" dt="2023-08-28T07:20:47.308" v="1009" actId="6549"/>
          <ac:spMkLst>
            <pc:docMk/>
            <pc:sldMk cId="2704670153" sldId="263"/>
            <ac:spMk id="6" creationId="{1DB54561-CE16-40B7-8B2D-4CEFA38FAC06}"/>
          </ac:spMkLst>
        </pc:spChg>
      </pc:sldChg>
      <pc:sldChg chg="add del">
        <pc:chgData name="Grimstad, Martin Lundeby" userId="5a617ae2-72aa-4b67-809a-f37b5d6384a8" providerId="ADAL" clId="{8EEDD509-F389-4855-B408-DDC7C318BEAF}" dt="2023-08-28T08:51:38.561" v="1083" actId="47"/>
        <pc:sldMkLst>
          <pc:docMk/>
          <pc:sldMk cId="3646311361" sldId="341"/>
        </pc:sldMkLst>
      </pc:sldChg>
      <pc:sldChg chg="addSp delSp modSp new mod ord">
        <pc:chgData name="Grimstad, Martin Lundeby" userId="5a617ae2-72aa-4b67-809a-f37b5d6384a8" providerId="ADAL" clId="{8EEDD509-F389-4855-B408-DDC7C318BEAF}" dt="2023-08-28T09:39:33.993" v="1085"/>
        <pc:sldMkLst>
          <pc:docMk/>
          <pc:sldMk cId="1681170118" sldId="413"/>
        </pc:sldMkLst>
        <pc:spChg chg="del">
          <ac:chgData name="Grimstad, Martin Lundeby" userId="5a617ae2-72aa-4b67-809a-f37b5d6384a8" providerId="ADAL" clId="{8EEDD509-F389-4855-B408-DDC7C318BEAF}" dt="2023-08-26T19:36:00.005" v="22"/>
          <ac:spMkLst>
            <pc:docMk/>
            <pc:sldMk cId="1681170118" sldId="413"/>
            <ac:spMk id="2" creationId="{8BEDBBB4-6588-7AF7-9BDB-BC852023A233}"/>
          </ac:spMkLst>
        </pc:spChg>
        <pc:spChg chg="mod">
          <ac:chgData name="Grimstad, Martin Lundeby" userId="5a617ae2-72aa-4b67-809a-f37b5d6384a8" providerId="ADAL" clId="{8EEDD509-F389-4855-B408-DDC7C318BEAF}" dt="2023-08-27T20:25:52.058" v="1008" actId="6549"/>
          <ac:spMkLst>
            <pc:docMk/>
            <pc:sldMk cId="1681170118" sldId="413"/>
            <ac:spMk id="3" creationId="{32594799-1D5E-D4B0-E8E7-726F420C9B56}"/>
          </ac:spMkLst>
        </pc:spChg>
        <pc:spChg chg="mod">
          <ac:chgData name="Grimstad, Martin Lundeby" userId="5a617ae2-72aa-4b67-809a-f37b5d6384a8" providerId="ADAL" clId="{8EEDD509-F389-4855-B408-DDC7C318BEAF}" dt="2023-08-27T20:19:38.663" v="1003" actId="20577"/>
          <ac:spMkLst>
            <pc:docMk/>
            <pc:sldMk cId="1681170118" sldId="413"/>
            <ac:spMk id="4" creationId="{DCC46772-8400-ECFD-D38B-3E92F996C494}"/>
          </ac:spMkLst>
        </pc:spChg>
        <pc:spChg chg="add del mod">
          <ac:chgData name="Grimstad, Martin Lundeby" userId="5a617ae2-72aa-4b67-809a-f37b5d6384a8" providerId="ADAL" clId="{8EEDD509-F389-4855-B408-DDC7C318BEAF}" dt="2023-08-28T08:48:37.064" v="1080" actId="478"/>
          <ac:spMkLst>
            <pc:docMk/>
            <pc:sldMk cId="1681170118" sldId="413"/>
            <ac:spMk id="5" creationId="{72E9C79F-DD2D-B2A7-429F-A7A72A4E11DA}"/>
          </ac:spMkLst>
        </pc:spChg>
        <pc:spChg chg="del">
          <ac:chgData name="Grimstad, Martin Lundeby" userId="5a617ae2-72aa-4b67-809a-f37b5d6384a8" providerId="ADAL" clId="{8EEDD509-F389-4855-B408-DDC7C318BEAF}" dt="2023-08-27T19:48:33.430" v="565" actId="478"/>
          <ac:spMkLst>
            <pc:docMk/>
            <pc:sldMk cId="1681170118" sldId="413"/>
            <ac:spMk id="5" creationId="{EEB60BDE-FE4E-47DF-DE0D-2A268FBA6210}"/>
          </ac:spMkLst>
        </pc:spChg>
        <pc:spChg chg="del">
          <ac:chgData name="Grimstad, Martin Lundeby" userId="5a617ae2-72aa-4b67-809a-f37b5d6384a8" providerId="ADAL" clId="{8EEDD509-F389-4855-B408-DDC7C318BEAF}" dt="2023-08-27T19:48:22.223" v="564" actId="478"/>
          <ac:spMkLst>
            <pc:docMk/>
            <pc:sldMk cId="1681170118" sldId="413"/>
            <ac:spMk id="6" creationId="{B9EC5300-47C6-6609-AF44-E5A39D386013}"/>
          </ac:spMkLst>
        </pc:spChg>
        <pc:spChg chg="add del">
          <ac:chgData name="Grimstad, Martin Lundeby" userId="5a617ae2-72aa-4b67-809a-f37b5d6384a8" providerId="ADAL" clId="{8EEDD509-F389-4855-B408-DDC7C318BEAF}" dt="2023-08-26T19:45:31.568" v="51" actId="22"/>
          <ac:spMkLst>
            <pc:docMk/>
            <pc:sldMk cId="1681170118" sldId="413"/>
            <ac:spMk id="9" creationId="{CA285990-F3E2-D423-4315-8F99BDC946FA}"/>
          </ac:spMkLst>
        </pc:spChg>
        <pc:spChg chg="add del">
          <ac:chgData name="Grimstad, Martin Lundeby" userId="5a617ae2-72aa-4b67-809a-f37b5d6384a8" providerId="ADAL" clId="{8EEDD509-F389-4855-B408-DDC7C318BEAF}" dt="2023-08-26T19:45:33.957" v="53" actId="22"/>
          <ac:spMkLst>
            <pc:docMk/>
            <pc:sldMk cId="1681170118" sldId="413"/>
            <ac:spMk id="11" creationId="{2DB758B6-5796-9C7E-72DC-455BA203D414}"/>
          </ac:spMkLst>
        </pc:spChg>
        <pc:graphicFrameChg chg="add del mod">
          <ac:chgData name="Grimstad, Martin Lundeby" userId="5a617ae2-72aa-4b67-809a-f37b5d6384a8" providerId="ADAL" clId="{8EEDD509-F389-4855-B408-DDC7C318BEAF}" dt="2023-08-28T08:44:59.128" v="1020" actId="21"/>
          <ac:graphicFrameMkLst>
            <pc:docMk/>
            <pc:sldMk cId="1681170118" sldId="413"/>
            <ac:graphicFrameMk id="7" creationId="{1C811A16-0A41-8BB4-509F-4CCBE2975AEC}"/>
          </ac:graphicFrameMkLst>
        </pc:graphicFrameChg>
        <pc:graphicFrameChg chg="add mod">
          <ac:chgData name="Grimstad, Martin Lundeby" userId="5a617ae2-72aa-4b67-809a-f37b5d6384a8" providerId="ADAL" clId="{8EEDD509-F389-4855-B408-DDC7C318BEAF}" dt="2023-08-28T08:48:44.802" v="1081" actId="1076"/>
          <ac:graphicFrameMkLst>
            <pc:docMk/>
            <pc:sldMk cId="1681170118" sldId="413"/>
            <ac:graphicFrameMk id="12" creationId="{08163D94-981A-AF1F-1B12-5A5D56CEEF88}"/>
          </ac:graphicFrameMkLst>
        </pc:graphicFrameChg>
      </pc:sldChg>
      <pc:sldChg chg="addSp delSp modSp new mod ord">
        <pc:chgData name="Grimstad, Martin Lundeby" userId="5a617ae2-72aa-4b67-809a-f37b5d6384a8" providerId="ADAL" clId="{8EEDD509-F389-4855-B408-DDC7C318BEAF}" dt="2023-08-27T19:33:18.978" v="202" actId="404"/>
        <pc:sldMkLst>
          <pc:docMk/>
          <pc:sldMk cId="2314841837" sldId="414"/>
        </pc:sldMkLst>
        <pc:spChg chg="del">
          <ac:chgData name="Grimstad, Martin Lundeby" userId="5a617ae2-72aa-4b67-809a-f37b5d6384a8" providerId="ADAL" clId="{8EEDD509-F389-4855-B408-DDC7C318BEAF}" dt="2023-08-26T20:16:18.644" v="67"/>
          <ac:spMkLst>
            <pc:docMk/>
            <pc:sldMk cId="2314841837" sldId="414"/>
            <ac:spMk id="2" creationId="{96345FBB-FE74-9BC1-EE16-0B2219C0FCD2}"/>
          </ac:spMkLst>
        </pc:spChg>
        <pc:spChg chg="mod">
          <ac:chgData name="Grimstad, Martin Lundeby" userId="5a617ae2-72aa-4b67-809a-f37b5d6384a8" providerId="ADAL" clId="{8EEDD509-F389-4855-B408-DDC7C318BEAF}" dt="2023-08-26T20:17:43.551" v="88" actId="27636"/>
          <ac:spMkLst>
            <pc:docMk/>
            <pc:sldMk cId="2314841837" sldId="414"/>
            <ac:spMk id="3" creationId="{ADA2D3F7-4CCB-9035-58FC-33AFE27A273B}"/>
          </ac:spMkLst>
        </pc:spChg>
        <pc:spChg chg="mod">
          <ac:chgData name="Grimstad, Martin Lundeby" userId="5a617ae2-72aa-4b67-809a-f37b5d6384a8" providerId="ADAL" clId="{8EEDD509-F389-4855-B408-DDC7C318BEAF}" dt="2023-08-27T19:33:18.978" v="202" actId="404"/>
          <ac:spMkLst>
            <pc:docMk/>
            <pc:sldMk cId="2314841837" sldId="414"/>
            <ac:spMk id="4" creationId="{0377BDCB-99D8-C745-2B97-CC8B17ABDAC6}"/>
          </ac:spMkLst>
        </pc:spChg>
        <pc:graphicFrameChg chg="add mod">
          <ac:chgData name="Grimstad, Martin Lundeby" userId="5a617ae2-72aa-4b67-809a-f37b5d6384a8" providerId="ADAL" clId="{8EEDD509-F389-4855-B408-DDC7C318BEAF}" dt="2023-08-26T20:17:30.391" v="86" actId="1076"/>
          <ac:graphicFrameMkLst>
            <pc:docMk/>
            <pc:sldMk cId="2314841837" sldId="414"/>
            <ac:graphicFrameMk id="7" creationId="{12F23498-AAAA-22FA-9D19-A2385A56108B}"/>
          </ac:graphicFrameMkLst>
        </pc:graphicFrameChg>
      </pc:sldChg>
      <pc:sldChg chg="addSp delSp modSp new del mod">
        <pc:chgData name="Grimstad, Martin Lundeby" userId="5a617ae2-72aa-4b67-809a-f37b5d6384a8" providerId="ADAL" clId="{8EEDD509-F389-4855-B408-DDC7C318BEAF}" dt="2023-08-28T08:47:50.617" v="1075" actId="47"/>
        <pc:sldMkLst>
          <pc:docMk/>
          <pc:sldMk cId="4143339299" sldId="415"/>
        </pc:sldMkLst>
        <pc:spChg chg="del mod">
          <ac:chgData name="Grimstad, Martin Lundeby" userId="5a617ae2-72aa-4b67-809a-f37b5d6384a8" providerId="ADAL" clId="{8EEDD509-F389-4855-B408-DDC7C318BEAF}" dt="2023-08-26T19:45:50.331" v="57"/>
          <ac:spMkLst>
            <pc:docMk/>
            <pc:sldMk cId="4143339299" sldId="415"/>
            <ac:spMk id="2" creationId="{CE285470-C2C8-3B6A-D517-257F0F286BFC}"/>
          </ac:spMkLst>
        </pc:spChg>
        <pc:spChg chg="mod">
          <ac:chgData name="Grimstad, Martin Lundeby" userId="5a617ae2-72aa-4b67-809a-f37b5d6384a8" providerId="ADAL" clId="{8EEDD509-F389-4855-B408-DDC7C318BEAF}" dt="2023-08-26T19:41:30.796" v="38" actId="20577"/>
          <ac:spMkLst>
            <pc:docMk/>
            <pc:sldMk cId="4143339299" sldId="415"/>
            <ac:spMk id="3" creationId="{1EBED9CF-94CF-9DC9-A007-9B8AEB5AF433}"/>
          </ac:spMkLst>
        </pc:spChg>
        <pc:spChg chg="mod">
          <ac:chgData name="Grimstad, Martin Lundeby" userId="5a617ae2-72aa-4b67-809a-f37b5d6384a8" providerId="ADAL" clId="{8EEDD509-F389-4855-B408-DDC7C318BEAF}" dt="2023-08-27T20:17:26.809" v="866" actId="20577"/>
          <ac:spMkLst>
            <pc:docMk/>
            <pc:sldMk cId="4143339299" sldId="415"/>
            <ac:spMk id="4" creationId="{F1C831CD-50A8-F47A-8C9F-F136AC55A70D}"/>
          </ac:spMkLst>
        </pc:spChg>
        <pc:spChg chg="mod">
          <ac:chgData name="Grimstad, Martin Lundeby" userId="5a617ae2-72aa-4b67-809a-f37b5d6384a8" providerId="ADAL" clId="{8EEDD509-F389-4855-B408-DDC7C318BEAF}" dt="2023-08-26T19:41:33.051" v="43" actId="27636"/>
          <ac:spMkLst>
            <pc:docMk/>
            <pc:sldMk cId="4143339299" sldId="415"/>
            <ac:spMk id="5" creationId="{98B2D4B4-E0D7-9C10-3E8A-3A8338E7F755}"/>
          </ac:spMkLst>
        </pc:spChg>
        <pc:spChg chg="mod">
          <ac:chgData name="Grimstad, Martin Lundeby" userId="5a617ae2-72aa-4b67-809a-f37b5d6384a8" providerId="ADAL" clId="{8EEDD509-F389-4855-B408-DDC7C318BEAF}" dt="2023-08-26T19:41:33.046" v="42" actId="27636"/>
          <ac:spMkLst>
            <pc:docMk/>
            <pc:sldMk cId="4143339299" sldId="415"/>
            <ac:spMk id="6" creationId="{8048E783-3A21-9E2B-8755-21A31FB47730}"/>
          </ac:spMkLst>
        </pc:spChg>
        <pc:spChg chg="add del mod">
          <ac:chgData name="Grimstad, Martin Lundeby" userId="5a617ae2-72aa-4b67-809a-f37b5d6384a8" providerId="ADAL" clId="{8EEDD509-F389-4855-B408-DDC7C318BEAF}" dt="2023-08-27T19:21:25.811" v="142"/>
          <ac:spMkLst>
            <pc:docMk/>
            <pc:sldMk cId="4143339299" sldId="415"/>
            <ac:spMk id="8" creationId="{406E887C-8478-2729-62BC-FF00F62D1D9E}"/>
          </ac:spMkLst>
        </pc:spChg>
        <pc:graphicFrameChg chg="add del mod">
          <ac:chgData name="Grimstad, Martin Lundeby" userId="5a617ae2-72aa-4b67-809a-f37b5d6384a8" providerId="ADAL" clId="{8EEDD509-F389-4855-B408-DDC7C318BEAF}" dt="2023-08-27T19:21:21.832" v="137" actId="478"/>
          <ac:graphicFrameMkLst>
            <pc:docMk/>
            <pc:sldMk cId="4143339299" sldId="415"/>
            <ac:graphicFrameMk id="7" creationId="{0D65B8B8-8F6E-AB8D-170E-0E13885861F2}"/>
          </ac:graphicFrameMkLst>
        </pc:graphicFrameChg>
        <pc:graphicFrameChg chg="add mod">
          <ac:chgData name="Grimstad, Martin Lundeby" userId="5a617ae2-72aa-4b67-809a-f37b5d6384a8" providerId="ADAL" clId="{8EEDD509-F389-4855-B408-DDC7C318BEAF}" dt="2023-08-27T19:21:24.242" v="140"/>
          <ac:graphicFrameMkLst>
            <pc:docMk/>
            <pc:sldMk cId="4143339299" sldId="415"/>
            <ac:graphicFrameMk id="9" creationId="{697046D0-15DD-194F-14DF-0548E218F91F}"/>
          </ac:graphicFrameMkLst>
        </pc:graphicFrameChg>
        <pc:graphicFrameChg chg="add mod">
          <ac:chgData name="Grimstad, Martin Lundeby" userId="5a617ae2-72aa-4b67-809a-f37b5d6384a8" providerId="ADAL" clId="{8EEDD509-F389-4855-B408-DDC7C318BEAF}" dt="2023-08-27T19:21:53.806" v="146" actId="1076"/>
          <ac:graphicFrameMkLst>
            <pc:docMk/>
            <pc:sldMk cId="4143339299" sldId="415"/>
            <ac:graphicFrameMk id="10" creationId="{697046D0-15DD-194F-14DF-0548E218F91F}"/>
          </ac:graphicFrameMkLst>
        </pc:graphicFrameChg>
      </pc:sldChg>
      <pc:sldChg chg="addSp delSp modSp new del mod ord">
        <pc:chgData name="Grimstad, Martin Lundeby" userId="5a617ae2-72aa-4b67-809a-f37b5d6384a8" providerId="ADAL" clId="{8EEDD509-F389-4855-B408-DDC7C318BEAF}" dt="2023-08-28T08:51:36.748" v="1082" actId="47"/>
        <pc:sldMkLst>
          <pc:docMk/>
          <pc:sldMk cId="1599697578" sldId="418"/>
        </pc:sldMkLst>
        <pc:spChg chg="del">
          <ac:chgData name="Grimstad, Martin Lundeby" userId="5a617ae2-72aa-4b67-809a-f37b5d6384a8" providerId="ADAL" clId="{8EEDD509-F389-4855-B408-DDC7C318BEAF}" dt="2023-08-27T19:26:52.394" v="152"/>
          <ac:spMkLst>
            <pc:docMk/>
            <pc:sldMk cId="1599697578" sldId="418"/>
            <ac:spMk id="2" creationId="{88BE79B4-7BCB-1859-0A44-0AF071F65046}"/>
          </ac:spMkLst>
        </pc:spChg>
        <pc:spChg chg="del">
          <ac:chgData name="Grimstad, Martin Lundeby" userId="5a617ae2-72aa-4b67-809a-f37b5d6384a8" providerId="ADAL" clId="{8EEDD509-F389-4855-B408-DDC7C318BEAF}" dt="2023-08-27T19:28:30.077" v="158" actId="478"/>
          <ac:spMkLst>
            <pc:docMk/>
            <pc:sldMk cId="1599697578" sldId="418"/>
            <ac:spMk id="3" creationId="{E8EA0723-FB90-03BA-0AEF-C8A711AA0654}"/>
          </ac:spMkLst>
        </pc:spChg>
        <pc:spChg chg="mod">
          <ac:chgData name="Grimstad, Martin Lundeby" userId="5a617ae2-72aa-4b67-809a-f37b5d6384a8" providerId="ADAL" clId="{8EEDD509-F389-4855-B408-DDC7C318BEAF}" dt="2023-08-27T19:26:52.505" v="154" actId="27636"/>
          <ac:spMkLst>
            <pc:docMk/>
            <pc:sldMk cId="1599697578" sldId="418"/>
            <ac:spMk id="5" creationId="{F9C9013F-2B44-5540-D559-E85FB22E2D19}"/>
          </ac:spMkLst>
        </pc:spChg>
        <pc:spChg chg="mod">
          <ac:chgData name="Grimstad, Martin Lundeby" userId="5a617ae2-72aa-4b67-809a-f37b5d6384a8" providerId="ADAL" clId="{8EEDD509-F389-4855-B408-DDC7C318BEAF}" dt="2023-08-27T19:26:52.500" v="153" actId="27636"/>
          <ac:spMkLst>
            <pc:docMk/>
            <pc:sldMk cId="1599697578" sldId="418"/>
            <ac:spMk id="6" creationId="{AEC09E15-0F15-0842-A71E-76861351C61D}"/>
          </ac:spMkLst>
        </pc:spChg>
        <pc:picChg chg="add mod">
          <ac:chgData name="Grimstad, Martin Lundeby" userId="5a617ae2-72aa-4b67-809a-f37b5d6384a8" providerId="ADAL" clId="{8EEDD509-F389-4855-B408-DDC7C318BEAF}" dt="2023-08-27T19:27:03.732" v="156" actId="1076"/>
          <ac:picMkLst>
            <pc:docMk/>
            <pc:sldMk cId="1599697578" sldId="418"/>
            <ac:picMk id="7" creationId="{7F424F4D-B0DC-59B5-A2F6-5F8B9278932B}"/>
          </ac:picMkLst>
        </pc:picChg>
        <pc:picChg chg="add del">
          <ac:chgData name="Grimstad, Martin Lundeby" userId="5a617ae2-72aa-4b67-809a-f37b5d6384a8" providerId="ADAL" clId="{8EEDD509-F389-4855-B408-DDC7C318BEAF}" dt="2023-08-27T19:28:30.077" v="158" actId="478"/>
          <ac:picMkLst>
            <pc:docMk/>
            <pc:sldMk cId="1599697578" sldId="418"/>
            <ac:picMk id="1026" creationId="{02EB6F3A-1F0D-B7C3-BA50-4565E827CB19}"/>
          </ac:picMkLst>
        </pc:picChg>
      </pc:sldChg>
      <pc:sldChg chg="addSp delSp modSp new mod modNotesTx">
        <pc:chgData name="Grimstad, Martin Lundeby" userId="5a617ae2-72aa-4b67-809a-f37b5d6384a8" providerId="ADAL" clId="{8EEDD509-F389-4855-B408-DDC7C318BEAF}" dt="2023-08-28T08:46:39.023" v="1074" actId="20577"/>
        <pc:sldMkLst>
          <pc:docMk/>
          <pc:sldMk cId="1487860631" sldId="419"/>
        </pc:sldMkLst>
        <pc:spChg chg="del">
          <ac:chgData name="Grimstad, Martin Lundeby" userId="5a617ae2-72aa-4b67-809a-f37b5d6384a8" providerId="ADAL" clId="{8EEDD509-F389-4855-B408-DDC7C318BEAF}" dt="2023-08-27T19:30:39.964" v="168" actId="22"/>
          <ac:spMkLst>
            <pc:docMk/>
            <pc:sldMk cId="1487860631" sldId="419"/>
            <ac:spMk id="2" creationId="{287561C5-10C9-8F9B-FFE8-5ED0F7E4F664}"/>
          </ac:spMkLst>
        </pc:spChg>
        <pc:spChg chg="mod">
          <ac:chgData name="Grimstad, Martin Lundeby" userId="5a617ae2-72aa-4b67-809a-f37b5d6384a8" providerId="ADAL" clId="{8EEDD509-F389-4855-B408-DDC7C318BEAF}" dt="2023-08-27T19:29:45.308" v="167" actId="6549"/>
          <ac:spMkLst>
            <pc:docMk/>
            <pc:sldMk cId="1487860631" sldId="419"/>
            <ac:spMk id="3" creationId="{92C2DB26-BA26-4A93-662F-E9DE54E04CF8}"/>
          </ac:spMkLst>
        </pc:spChg>
        <pc:spChg chg="del">
          <ac:chgData name="Grimstad, Martin Lundeby" userId="5a617ae2-72aa-4b67-809a-f37b5d6384a8" providerId="ADAL" clId="{8EEDD509-F389-4855-B408-DDC7C318BEAF}" dt="2023-08-27T19:31:55.491" v="176"/>
          <ac:spMkLst>
            <pc:docMk/>
            <pc:sldMk cId="1487860631" sldId="419"/>
            <ac:spMk id="4" creationId="{886AB51E-6ADF-9DD6-440B-B54F8225E7B7}"/>
          </ac:spMkLst>
        </pc:spChg>
        <pc:spChg chg="mod">
          <ac:chgData name="Grimstad, Martin Lundeby" userId="5a617ae2-72aa-4b67-809a-f37b5d6384a8" providerId="ADAL" clId="{8EEDD509-F389-4855-B408-DDC7C318BEAF}" dt="2023-08-27T19:31:55.632" v="177" actId="27636"/>
          <ac:spMkLst>
            <pc:docMk/>
            <pc:sldMk cId="1487860631" sldId="419"/>
            <ac:spMk id="5" creationId="{18286C97-A0D7-2E7C-80C9-A7F97F07066A}"/>
          </ac:spMkLst>
        </pc:spChg>
        <pc:spChg chg="mod">
          <ac:chgData name="Grimstad, Martin Lundeby" userId="5a617ae2-72aa-4b67-809a-f37b5d6384a8" providerId="ADAL" clId="{8EEDD509-F389-4855-B408-DDC7C318BEAF}" dt="2023-08-27T19:31:55.635" v="178" actId="27636"/>
          <ac:spMkLst>
            <pc:docMk/>
            <pc:sldMk cId="1487860631" sldId="419"/>
            <ac:spMk id="6" creationId="{359FE366-5811-6E46-3E22-2DA16CD152D3}"/>
          </ac:spMkLst>
        </pc:spChg>
        <pc:spChg chg="add del">
          <ac:chgData name="Grimstad, Martin Lundeby" userId="5a617ae2-72aa-4b67-809a-f37b5d6384a8" providerId="ADAL" clId="{8EEDD509-F389-4855-B408-DDC7C318BEAF}" dt="2023-08-27T19:50:28.853" v="584" actId="22"/>
          <ac:spMkLst>
            <pc:docMk/>
            <pc:sldMk cId="1487860631" sldId="419"/>
            <ac:spMk id="13" creationId="{4FF892B6-30A9-7140-2208-9125759505F1}"/>
          </ac:spMkLst>
        </pc:spChg>
        <pc:spChg chg="add del">
          <ac:chgData name="Grimstad, Martin Lundeby" userId="5a617ae2-72aa-4b67-809a-f37b5d6384a8" providerId="ADAL" clId="{8EEDD509-F389-4855-B408-DDC7C318BEAF}" dt="2023-08-27T19:51:00.256" v="589" actId="22"/>
          <ac:spMkLst>
            <pc:docMk/>
            <pc:sldMk cId="1487860631" sldId="419"/>
            <ac:spMk id="16" creationId="{7AD6724A-577A-4A5C-938E-54FE9308E3D0}"/>
          </ac:spMkLst>
        </pc:spChg>
        <pc:spChg chg="add mod">
          <ac:chgData name="Grimstad, Martin Lundeby" userId="5a617ae2-72aa-4b67-809a-f37b5d6384a8" providerId="ADAL" clId="{8EEDD509-F389-4855-B408-DDC7C318BEAF}" dt="2023-08-27T19:51:44.325" v="610"/>
          <ac:spMkLst>
            <pc:docMk/>
            <pc:sldMk cId="1487860631" sldId="419"/>
            <ac:spMk id="18" creationId="{DDE00344-8852-D8CF-A334-6557C153561E}"/>
          </ac:spMkLst>
        </pc:spChg>
        <pc:picChg chg="add mod ord">
          <ac:chgData name="Grimstad, Martin Lundeby" userId="5a617ae2-72aa-4b67-809a-f37b5d6384a8" providerId="ADAL" clId="{8EEDD509-F389-4855-B408-DDC7C318BEAF}" dt="2023-08-27T19:53:36.945" v="613" actId="1076"/>
          <ac:picMkLst>
            <pc:docMk/>
            <pc:sldMk cId="1487860631" sldId="419"/>
            <ac:picMk id="8" creationId="{55A15DE1-A61A-2848-BDF8-17381C07A297}"/>
          </ac:picMkLst>
        </pc:picChg>
        <pc:picChg chg="add del mod">
          <ac:chgData name="Grimstad, Martin Lundeby" userId="5a617ae2-72aa-4b67-809a-f37b5d6384a8" providerId="ADAL" clId="{8EEDD509-F389-4855-B408-DDC7C318BEAF}" dt="2023-08-27T19:31:58.502" v="179" actId="478"/>
          <ac:picMkLst>
            <pc:docMk/>
            <pc:sldMk cId="1487860631" sldId="419"/>
            <ac:picMk id="10" creationId="{2BE2B787-1A5B-3EAE-DD8D-F6B1573FD719}"/>
          </ac:picMkLst>
        </pc:picChg>
        <pc:picChg chg="add mod">
          <ac:chgData name="Grimstad, Martin Lundeby" userId="5a617ae2-72aa-4b67-809a-f37b5d6384a8" providerId="ADAL" clId="{8EEDD509-F389-4855-B408-DDC7C318BEAF}" dt="2023-08-27T19:53:33.445" v="611" actId="1076"/>
          <ac:picMkLst>
            <pc:docMk/>
            <pc:sldMk cId="1487860631" sldId="419"/>
            <ac:picMk id="11" creationId="{16CB0645-1ABA-9517-97C5-5FDCE27ECA26}"/>
          </ac:picMkLst>
        </pc:picChg>
        <pc:picChg chg="add del mod">
          <ac:chgData name="Grimstad, Martin Lundeby" userId="5a617ae2-72aa-4b67-809a-f37b5d6384a8" providerId="ADAL" clId="{8EEDD509-F389-4855-B408-DDC7C318BEAF}" dt="2023-08-27T19:51:06.222" v="591" actId="478"/>
          <ac:picMkLst>
            <pc:docMk/>
            <pc:sldMk cId="1487860631" sldId="419"/>
            <ac:picMk id="14" creationId="{4996A7EE-AE2F-2AD6-0767-347C85FBFA5B}"/>
          </ac:picMkLst>
        </pc:picChg>
      </pc:sldChg>
      <pc:sldChg chg="modSp new del mod">
        <pc:chgData name="Grimstad, Martin Lundeby" userId="5a617ae2-72aa-4b67-809a-f37b5d6384a8" providerId="ADAL" clId="{8EEDD509-F389-4855-B408-DDC7C318BEAF}" dt="2023-08-28T08:45:34.995" v="1027" actId="47"/>
        <pc:sldMkLst>
          <pc:docMk/>
          <pc:sldMk cId="2811655342" sldId="423"/>
        </pc:sldMkLst>
        <pc:spChg chg="mod">
          <ac:chgData name="Grimstad, Martin Lundeby" userId="5a617ae2-72aa-4b67-809a-f37b5d6384a8" providerId="ADAL" clId="{8EEDD509-F389-4855-B408-DDC7C318BEAF}" dt="2023-08-28T08:44:53.240" v="1019" actId="20577"/>
          <ac:spMkLst>
            <pc:docMk/>
            <pc:sldMk cId="2811655342" sldId="423"/>
            <ac:spMk id="3" creationId="{4F85AB45-C6AC-1D5F-8DBA-52048AD60AEA}"/>
          </ac:spMkLst>
        </pc:spChg>
      </pc:sldChg>
      <pc:sldChg chg="addSp delSp modSp new mod ord">
        <pc:chgData name="Grimstad, Martin Lundeby" userId="5a617ae2-72aa-4b67-809a-f37b5d6384a8" providerId="ADAL" clId="{8EEDD509-F389-4855-B408-DDC7C318BEAF}" dt="2023-08-28T08:47:58.302" v="1077"/>
        <pc:sldMkLst>
          <pc:docMk/>
          <pc:sldMk cId="651714184" sldId="424"/>
        </pc:sldMkLst>
        <pc:spChg chg="mod">
          <ac:chgData name="Grimstad, Martin Lundeby" userId="5a617ae2-72aa-4b67-809a-f37b5d6384a8" providerId="ADAL" clId="{8EEDD509-F389-4855-B408-DDC7C318BEAF}" dt="2023-08-28T08:45:32.953" v="1026" actId="404"/>
          <ac:spMkLst>
            <pc:docMk/>
            <pc:sldMk cId="651714184" sldId="424"/>
            <ac:spMk id="2" creationId="{9B2B5290-E226-8383-18F4-31C3EFA6C95A}"/>
          </ac:spMkLst>
        </pc:spChg>
        <pc:spChg chg="del">
          <ac:chgData name="Grimstad, Martin Lundeby" userId="5a617ae2-72aa-4b67-809a-f37b5d6384a8" providerId="ADAL" clId="{8EEDD509-F389-4855-B408-DDC7C318BEAF}" dt="2023-08-28T08:45:10.563" v="1022"/>
          <ac:spMkLst>
            <pc:docMk/>
            <pc:sldMk cId="651714184" sldId="424"/>
            <ac:spMk id="3" creationId="{27E009D0-CAF1-C33A-F01D-FB4F9AD21BC1}"/>
          </ac:spMkLst>
        </pc:spChg>
        <pc:graphicFrameChg chg="add mod">
          <ac:chgData name="Grimstad, Martin Lundeby" userId="5a617ae2-72aa-4b67-809a-f37b5d6384a8" providerId="ADAL" clId="{8EEDD509-F389-4855-B408-DDC7C318BEAF}" dt="2023-08-28T08:45:10.963" v="1024" actId="27636"/>
          <ac:graphicFrameMkLst>
            <pc:docMk/>
            <pc:sldMk cId="651714184" sldId="424"/>
            <ac:graphicFrameMk id="4" creationId="{46CE34C5-5F84-8D2C-DA36-DBFF4AA1BC0A}"/>
          </ac:graphicFrameMkLst>
        </pc:graphicFrameChg>
      </pc:sldChg>
    </pc:docChg>
  </pc:docChgLst>
  <pc:docChgLst>
    <pc:chgData name="Randen, Trine Heill Braathu" userId="d369d41e-f94b-4730-b640-4419c7deb5a8" providerId="ADAL" clId="{5EE3315E-B507-4FA8-8677-07FE11CF8874}"/>
    <pc:docChg chg="modSld">
      <pc:chgData name="Randen, Trine Heill Braathu" userId="d369d41e-f94b-4730-b640-4419c7deb5a8" providerId="ADAL" clId="{5EE3315E-B507-4FA8-8677-07FE11CF8874}" dt="2023-08-28T08:31:42.675" v="5" actId="14100"/>
      <pc:docMkLst>
        <pc:docMk/>
      </pc:docMkLst>
      <pc:sldChg chg="modSp mod">
        <pc:chgData name="Randen, Trine Heill Braathu" userId="d369d41e-f94b-4730-b640-4419c7deb5a8" providerId="ADAL" clId="{5EE3315E-B507-4FA8-8677-07FE11CF8874}" dt="2023-08-28T07:41:18.011" v="2" actId="20577"/>
        <pc:sldMkLst>
          <pc:docMk/>
          <pc:sldMk cId="1681170118" sldId="413"/>
        </pc:sldMkLst>
        <pc:spChg chg="mod">
          <ac:chgData name="Randen, Trine Heill Braathu" userId="d369d41e-f94b-4730-b640-4419c7deb5a8" providerId="ADAL" clId="{5EE3315E-B507-4FA8-8677-07FE11CF8874}" dt="2023-08-28T07:41:18.011" v="2" actId="20577"/>
          <ac:spMkLst>
            <pc:docMk/>
            <pc:sldMk cId="1681170118" sldId="413"/>
            <ac:spMk id="4" creationId="{DCC46772-8400-ECFD-D38B-3E92F996C494}"/>
          </ac:spMkLst>
        </pc:spChg>
      </pc:sldChg>
      <pc:sldChg chg="modSp mod">
        <pc:chgData name="Randen, Trine Heill Braathu" userId="d369d41e-f94b-4730-b640-4419c7deb5a8" providerId="ADAL" clId="{5EE3315E-B507-4FA8-8677-07FE11CF8874}" dt="2023-08-28T08:31:42.675" v="5" actId="14100"/>
        <pc:sldMkLst>
          <pc:docMk/>
          <pc:sldMk cId="2314841837" sldId="414"/>
        </pc:sldMkLst>
        <pc:graphicFrameChg chg="mod">
          <ac:chgData name="Randen, Trine Heill Braathu" userId="d369d41e-f94b-4730-b640-4419c7deb5a8" providerId="ADAL" clId="{5EE3315E-B507-4FA8-8677-07FE11CF8874}" dt="2023-08-28T08:31:42.675" v="5" actId="14100"/>
          <ac:graphicFrameMkLst>
            <pc:docMk/>
            <pc:sldMk cId="2314841837" sldId="414"/>
            <ac:graphicFrameMk id="7" creationId="{12F23498-AAAA-22FA-9D19-A2385A56108B}"/>
          </ac:graphicFrameMkLst>
        </pc:graphicFrameChg>
      </pc:sldChg>
      <pc:sldChg chg="modSp mod">
        <pc:chgData name="Randen, Trine Heill Braathu" userId="d369d41e-f94b-4730-b640-4419c7deb5a8" providerId="ADAL" clId="{5EE3315E-B507-4FA8-8677-07FE11CF8874}" dt="2023-08-28T07:43:07.053" v="4" actId="20577"/>
        <pc:sldMkLst>
          <pc:docMk/>
          <pc:sldMk cId="1423071558" sldId="421"/>
        </pc:sldMkLst>
        <pc:spChg chg="mod">
          <ac:chgData name="Randen, Trine Heill Braathu" userId="d369d41e-f94b-4730-b640-4419c7deb5a8" providerId="ADAL" clId="{5EE3315E-B507-4FA8-8677-07FE11CF8874}" dt="2023-08-28T07:43:07.053" v="4" actId="20577"/>
          <ac:spMkLst>
            <pc:docMk/>
            <pc:sldMk cId="1423071558" sldId="421"/>
            <ac:spMk id="5" creationId="{B81F9B32-AE87-A2F4-EF16-6BEA889405D1}"/>
          </ac:spMkLst>
        </pc:spChg>
      </pc:sldChg>
    </pc:docChg>
  </pc:docChgLst>
  <pc:docChgLst>
    <pc:chgData name="Bøeng, Ann Christin" userId="S::abg@ssb.no::7b6bc4ef-fd3d-497f-8504-dfcd61160f7d" providerId="AD" clId="Web-{66FC46B9-6EDD-4BEB-8691-16325BE5CD83}"/>
    <pc:docChg chg="modSld">
      <pc:chgData name="Bøeng, Ann Christin" userId="S::abg@ssb.no::7b6bc4ef-fd3d-497f-8504-dfcd61160f7d" providerId="AD" clId="Web-{66FC46B9-6EDD-4BEB-8691-16325BE5CD83}" dt="2023-08-25T07:56:51.012" v="11" actId="20577"/>
      <pc:docMkLst>
        <pc:docMk/>
      </pc:docMkLst>
      <pc:sldChg chg="modSp">
        <pc:chgData name="Bøeng, Ann Christin" userId="S::abg@ssb.no::7b6bc4ef-fd3d-497f-8504-dfcd61160f7d" providerId="AD" clId="Web-{66FC46B9-6EDD-4BEB-8691-16325BE5CD83}" dt="2023-08-25T07:56:51.012" v="11" actId="20577"/>
        <pc:sldMkLst>
          <pc:docMk/>
          <pc:sldMk cId="1339375299" sldId="262"/>
        </pc:sldMkLst>
        <pc:spChg chg="mod">
          <ac:chgData name="Bøeng, Ann Christin" userId="S::abg@ssb.no::7b6bc4ef-fd3d-497f-8504-dfcd61160f7d" providerId="AD" clId="Web-{66FC46B9-6EDD-4BEB-8691-16325BE5CD83}" dt="2023-08-25T07:56:51.012" v="11" actId="20577"/>
          <ac:spMkLst>
            <pc:docMk/>
            <pc:sldMk cId="1339375299" sldId="262"/>
            <ac:spMk id="5" creationId="{EE970C6A-ADB2-4F64-934B-FDB02A6E63D7}"/>
          </ac:spMkLst>
        </pc:spChg>
      </pc:sldChg>
    </pc:docChg>
  </pc:docChgLst>
  <pc:docChgLst>
    <pc:chgData name="Bøeng, Ann Christin" userId="S::abg@ssb.no::7b6bc4ef-fd3d-497f-8504-dfcd61160f7d" providerId="AD" clId="Web-{94F4FEEE-F802-4750-8549-DA5522F7A95E}"/>
    <pc:docChg chg="addSld delSld modSld sldOrd">
      <pc:chgData name="Bøeng, Ann Christin" userId="S::abg@ssb.no::7b6bc4ef-fd3d-497f-8504-dfcd61160f7d" providerId="AD" clId="Web-{94F4FEEE-F802-4750-8549-DA5522F7A95E}" dt="2023-08-26T17:13:20.390" v="413" actId="14100"/>
      <pc:docMkLst>
        <pc:docMk/>
      </pc:docMkLst>
      <pc:sldChg chg="modSp">
        <pc:chgData name="Bøeng, Ann Christin" userId="S::abg@ssb.no::7b6bc4ef-fd3d-497f-8504-dfcd61160f7d" providerId="AD" clId="Web-{94F4FEEE-F802-4750-8549-DA5522F7A95E}" dt="2023-08-26T17:03:34.337" v="411" actId="20577"/>
        <pc:sldMkLst>
          <pc:docMk/>
          <pc:sldMk cId="1339375299" sldId="262"/>
        </pc:sldMkLst>
        <pc:spChg chg="mod">
          <ac:chgData name="Bøeng, Ann Christin" userId="S::abg@ssb.no::7b6bc4ef-fd3d-497f-8504-dfcd61160f7d" providerId="AD" clId="Web-{94F4FEEE-F802-4750-8549-DA5522F7A95E}" dt="2023-08-26T17:02:30.352" v="373" actId="14100"/>
          <ac:spMkLst>
            <pc:docMk/>
            <pc:sldMk cId="1339375299" sldId="262"/>
            <ac:spMk id="4" creationId="{4632189E-0C85-466E-8062-F4139B9CBB6B}"/>
          </ac:spMkLst>
        </pc:spChg>
        <pc:spChg chg="mod">
          <ac:chgData name="Bøeng, Ann Christin" userId="S::abg@ssb.no::7b6bc4ef-fd3d-497f-8504-dfcd61160f7d" providerId="AD" clId="Web-{94F4FEEE-F802-4750-8549-DA5522F7A95E}" dt="2023-08-26T17:03:34.337" v="411" actId="20577"/>
          <ac:spMkLst>
            <pc:docMk/>
            <pc:sldMk cId="1339375299" sldId="262"/>
            <ac:spMk id="5" creationId="{EE970C6A-ADB2-4F64-934B-FDB02A6E63D7}"/>
          </ac:spMkLst>
        </pc:spChg>
      </pc:sldChg>
      <pc:sldChg chg="modSp ord">
        <pc:chgData name="Bøeng, Ann Christin" userId="S::abg@ssb.no::7b6bc4ef-fd3d-497f-8504-dfcd61160f7d" providerId="AD" clId="Web-{94F4FEEE-F802-4750-8549-DA5522F7A95E}" dt="2023-08-26T16:50:23.906" v="56" actId="20577"/>
        <pc:sldMkLst>
          <pc:docMk/>
          <pc:sldMk cId="2704670153" sldId="263"/>
        </pc:sldMkLst>
        <pc:spChg chg="mod">
          <ac:chgData name="Bøeng, Ann Christin" userId="S::abg@ssb.no::7b6bc4ef-fd3d-497f-8504-dfcd61160f7d" providerId="AD" clId="Web-{94F4FEEE-F802-4750-8549-DA5522F7A95E}" dt="2023-08-26T16:50:23.906" v="56" actId="20577"/>
          <ac:spMkLst>
            <pc:docMk/>
            <pc:sldMk cId="2704670153" sldId="263"/>
            <ac:spMk id="6" creationId="{1DB54561-CE16-40B7-8B2D-4CEFA38FAC06}"/>
          </ac:spMkLst>
        </pc:spChg>
      </pc:sldChg>
      <pc:sldChg chg="add">
        <pc:chgData name="Bøeng, Ann Christin" userId="S::abg@ssb.no::7b6bc4ef-fd3d-497f-8504-dfcd61160f7d" providerId="AD" clId="Web-{94F4FEEE-F802-4750-8549-DA5522F7A95E}" dt="2023-08-26T16:47:03.716" v="18"/>
        <pc:sldMkLst>
          <pc:docMk/>
          <pc:sldMk cId="3443862120" sldId="342"/>
        </pc:sldMkLst>
      </pc:sldChg>
    </pc:docChg>
  </pc:docChgLst>
  <pc:docChgLst>
    <pc:chgData name="Bøeng, Ann Christin" userId="S::abg@ssb.no::7b6bc4ef-fd3d-497f-8504-dfcd61160f7d" providerId="AD" clId="Web-{B3CD4D50-D8E9-405B-972C-258F24FF0700}"/>
    <pc:docChg chg="addSld delSld modSld sldOrd">
      <pc:chgData name="Bøeng, Ann Christin" userId="S::abg@ssb.no::7b6bc4ef-fd3d-497f-8504-dfcd61160f7d" providerId="AD" clId="Web-{B3CD4D50-D8E9-405B-972C-258F24FF0700}" dt="2023-08-27T22:56:37.245" v="1897" actId="20577"/>
      <pc:docMkLst>
        <pc:docMk/>
      </pc:docMkLst>
      <pc:sldChg chg="addSp modSp">
        <pc:chgData name="Bøeng, Ann Christin" userId="S::abg@ssb.no::7b6bc4ef-fd3d-497f-8504-dfcd61160f7d" providerId="AD" clId="Web-{B3CD4D50-D8E9-405B-972C-258F24FF0700}" dt="2023-08-27T19:23:03.250" v="105"/>
        <pc:sldMkLst>
          <pc:docMk/>
          <pc:sldMk cId="1339375299" sldId="262"/>
        </pc:sldMkLst>
        <pc:spChg chg="add mod">
          <ac:chgData name="Bøeng, Ann Christin" userId="S::abg@ssb.no::7b6bc4ef-fd3d-497f-8504-dfcd61160f7d" providerId="AD" clId="Web-{B3CD4D50-D8E9-405B-972C-258F24FF0700}" dt="2023-08-27T19:23:03.250" v="105"/>
          <ac:spMkLst>
            <pc:docMk/>
            <pc:sldMk cId="1339375299" sldId="262"/>
            <ac:spMk id="2" creationId="{169E6341-0E86-6E0D-6B17-BAD6A2EADD4C}"/>
          </ac:spMkLst>
        </pc:spChg>
      </pc:sldChg>
      <pc:sldChg chg="modSp">
        <pc:chgData name="Bøeng, Ann Christin" userId="S::abg@ssb.no::7b6bc4ef-fd3d-497f-8504-dfcd61160f7d" providerId="AD" clId="Web-{B3CD4D50-D8E9-405B-972C-258F24FF0700}" dt="2023-08-27T22:56:37.245" v="1897" actId="20577"/>
        <pc:sldMkLst>
          <pc:docMk/>
          <pc:sldMk cId="4143339299" sldId="415"/>
        </pc:sldMkLst>
        <pc:spChg chg="mod">
          <ac:chgData name="Bøeng, Ann Christin" userId="S::abg@ssb.no::7b6bc4ef-fd3d-497f-8504-dfcd61160f7d" providerId="AD" clId="Web-{B3CD4D50-D8E9-405B-972C-258F24FF0700}" dt="2023-08-27T22:56:37.245" v="1897" actId="20577"/>
          <ac:spMkLst>
            <pc:docMk/>
            <pc:sldMk cId="4143339299" sldId="415"/>
            <ac:spMk id="4" creationId="{F1C831CD-50A8-F47A-8C9F-F136AC55A70D}"/>
          </ac:spMkLst>
        </pc:spChg>
      </pc:sldChg>
      <pc:sldChg chg="del ord">
        <pc:chgData name="Bøeng, Ann Christin" userId="S::abg@ssb.no::7b6bc4ef-fd3d-497f-8504-dfcd61160f7d" providerId="AD" clId="Web-{B3CD4D50-D8E9-405B-972C-258F24FF0700}" dt="2023-08-27T15:47:28.563" v="3"/>
        <pc:sldMkLst>
          <pc:docMk/>
          <pc:sldMk cId="50675425" sldId="416"/>
        </pc:sldMkLst>
      </pc:sldChg>
      <pc:sldChg chg="modSp add">
        <pc:chgData name="Bøeng, Ann Christin" userId="S::abg@ssb.no::7b6bc4ef-fd3d-497f-8504-dfcd61160f7d" providerId="AD" clId="Web-{B3CD4D50-D8E9-405B-972C-258F24FF0700}" dt="2023-08-27T19:59:58.280" v="1174" actId="14100"/>
        <pc:sldMkLst>
          <pc:docMk/>
          <pc:sldMk cId="910393638" sldId="416"/>
        </pc:sldMkLst>
        <pc:spChg chg="mod">
          <ac:chgData name="Bøeng, Ann Christin" userId="S::abg@ssb.no::7b6bc4ef-fd3d-497f-8504-dfcd61160f7d" providerId="AD" clId="Web-{B3CD4D50-D8E9-405B-972C-258F24FF0700}" dt="2023-08-27T19:31:39.991" v="346" actId="14100"/>
          <ac:spMkLst>
            <pc:docMk/>
            <pc:sldMk cId="910393638" sldId="416"/>
            <ac:spMk id="2" creationId="{ADE6E97C-AF65-5D30-AA81-07238A3A7CB7}"/>
          </ac:spMkLst>
        </pc:spChg>
        <pc:spChg chg="mod">
          <ac:chgData name="Bøeng, Ann Christin" userId="S::abg@ssb.no::7b6bc4ef-fd3d-497f-8504-dfcd61160f7d" providerId="AD" clId="Web-{B3CD4D50-D8E9-405B-972C-258F24FF0700}" dt="2023-08-27T19:59:58.280" v="1174" actId="14100"/>
          <ac:spMkLst>
            <pc:docMk/>
            <pc:sldMk cId="910393638" sldId="416"/>
            <ac:spMk id="3" creationId="{C6D8CD7A-1274-ABA4-75C7-EBCEFC94DABB}"/>
          </ac:spMkLst>
        </pc:spChg>
        <pc:picChg chg="mod">
          <ac:chgData name="Bøeng, Ann Christin" userId="S::abg@ssb.no::7b6bc4ef-fd3d-497f-8504-dfcd61160f7d" providerId="AD" clId="Web-{B3CD4D50-D8E9-405B-972C-258F24FF0700}" dt="2023-08-27T19:34:25.149" v="580" actId="14100"/>
          <ac:picMkLst>
            <pc:docMk/>
            <pc:sldMk cId="910393638" sldId="416"/>
            <ac:picMk id="4" creationId="{D4B79CAE-43BD-E5C1-101D-822F01D0A3AD}"/>
          </ac:picMkLst>
        </pc:picChg>
      </pc:sldChg>
      <pc:sldChg chg="new del">
        <pc:chgData name="Bøeng, Ann Christin" userId="S::abg@ssb.no::7b6bc4ef-fd3d-497f-8504-dfcd61160f7d" providerId="AD" clId="Web-{B3CD4D50-D8E9-405B-972C-258F24FF0700}" dt="2023-08-27T15:47:54.923" v="7"/>
        <pc:sldMkLst>
          <pc:docMk/>
          <pc:sldMk cId="842973025" sldId="417"/>
        </pc:sldMkLst>
      </pc:sldChg>
      <pc:sldChg chg="modSp add">
        <pc:chgData name="Bøeng, Ann Christin" userId="S::abg@ssb.no::7b6bc4ef-fd3d-497f-8504-dfcd61160f7d" providerId="AD" clId="Web-{B3CD4D50-D8E9-405B-972C-258F24FF0700}" dt="2023-08-27T19:21:46.953" v="101" actId="20577"/>
        <pc:sldMkLst>
          <pc:docMk/>
          <pc:sldMk cId="1346648451" sldId="417"/>
        </pc:sldMkLst>
        <pc:spChg chg="mod">
          <ac:chgData name="Bøeng, Ann Christin" userId="S::abg@ssb.no::7b6bc4ef-fd3d-497f-8504-dfcd61160f7d" providerId="AD" clId="Web-{B3CD4D50-D8E9-405B-972C-258F24FF0700}" dt="2023-08-27T19:21:46.953" v="101" actId="20577"/>
          <ac:spMkLst>
            <pc:docMk/>
            <pc:sldMk cId="1346648451" sldId="417"/>
            <ac:spMk id="3" creationId="{ABA27061-FF84-A4B7-4E39-6758B353A04F}"/>
          </ac:spMkLst>
        </pc:spChg>
      </pc:sldChg>
      <pc:sldChg chg="addSp delSp modSp new del mod modTransition modClrScheme chgLayout">
        <pc:chgData name="Bøeng, Ann Christin" userId="S::abg@ssb.no::7b6bc4ef-fd3d-497f-8504-dfcd61160f7d" providerId="AD" clId="Web-{B3CD4D50-D8E9-405B-972C-258F24FF0700}" dt="2023-08-27T19:16:37.481" v="91"/>
        <pc:sldMkLst>
          <pc:docMk/>
          <pc:sldMk cId="2076149610" sldId="417"/>
        </pc:sldMkLst>
        <pc:spChg chg="add del">
          <ac:chgData name="Bøeng, Ann Christin" userId="S::abg@ssb.no::7b6bc4ef-fd3d-497f-8504-dfcd61160f7d" providerId="AD" clId="Web-{B3CD4D50-D8E9-405B-972C-258F24FF0700}" dt="2023-08-27T15:50:06.471" v="16"/>
          <ac:spMkLst>
            <pc:docMk/>
            <pc:sldMk cId="2076149610" sldId="417"/>
            <ac:spMk id="2" creationId="{D88EAA0F-D5C8-FB49-14EB-DF72DD22F223}"/>
          </ac:spMkLst>
        </pc:spChg>
        <pc:spChg chg="del">
          <ac:chgData name="Bøeng, Ann Christin" userId="S::abg@ssb.no::7b6bc4ef-fd3d-497f-8504-dfcd61160f7d" providerId="AD" clId="Web-{B3CD4D50-D8E9-405B-972C-258F24FF0700}" dt="2023-08-27T15:49:28.064" v="13"/>
          <ac:spMkLst>
            <pc:docMk/>
            <pc:sldMk cId="2076149610" sldId="417"/>
            <ac:spMk id="3" creationId="{466F44B7-5F4C-7CD5-9505-1CFDA217128C}"/>
          </ac:spMkLst>
        </pc:spChg>
        <pc:spChg chg="del">
          <ac:chgData name="Bøeng, Ann Christin" userId="S::abg@ssb.no::7b6bc4ef-fd3d-497f-8504-dfcd61160f7d" providerId="AD" clId="Web-{B3CD4D50-D8E9-405B-972C-258F24FF0700}" dt="2023-08-27T15:49:08.549" v="12"/>
          <ac:spMkLst>
            <pc:docMk/>
            <pc:sldMk cId="2076149610" sldId="417"/>
            <ac:spMk id="4" creationId="{E28C2352-64A6-F4C7-D10A-C69AAAD21856}"/>
          </ac:spMkLst>
        </pc:spChg>
        <pc:spChg chg="add del">
          <ac:chgData name="Bøeng, Ann Christin" userId="S::abg@ssb.no::7b6bc4ef-fd3d-497f-8504-dfcd61160f7d" providerId="AD" clId="Web-{B3CD4D50-D8E9-405B-972C-258F24FF0700}" dt="2023-08-27T15:50:06.471" v="16"/>
          <ac:spMkLst>
            <pc:docMk/>
            <pc:sldMk cId="2076149610" sldId="417"/>
            <ac:spMk id="5" creationId="{B70B1BBA-C458-15E0-3F6C-D219DA3FD605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0:06.471" v="15"/>
          <ac:spMkLst>
            <pc:docMk/>
            <pc:sldMk cId="2076149610" sldId="417"/>
            <ac:spMk id="12" creationId="{94631951-9979-C38F-8936-04816DBB74AB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39.427" v="67"/>
          <ac:spMkLst>
            <pc:docMk/>
            <pc:sldMk cId="2076149610" sldId="417"/>
            <ac:spMk id="14" creationId="{495BE795-62DF-EAB9-0953-7A6F66E61908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39.427" v="67"/>
          <ac:spMkLst>
            <pc:docMk/>
            <pc:sldMk cId="2076149610" sldId="417"/>
            <ac:spMk id="15" creationId="{D96E8AD3-BDDA-60A6-9CC2-CF16CFA038BC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15.926" v="42"/>
          <ac:spMkLst>
            <pc:docMk/>
            <pc:sldMk cId="2076149610" sldId="417"/>
            <ac:spMk id="20" creationId="{41CA04F7-DD25-D67A-1805-7CBB6A8ED1C8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24.504" v="44"/>
          <ac:spMkLst>
            <pc:docMk/>
            <pc:sldMk cId="2076149610" sldId="417"/>
            <ac:spMk id="22" creationId="{5A476E2A-C4D5-C8F9-DB7E-58E0FC68C844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24.504" v="44"/>
          <ac:spMkLst>
            <pc:docMk/>
            <pc:sldMk cId="2076149610" sldId="417"/>
            <ac:spMk id="23" creationId="{AFA50C93-B232-91CA-A51A-4937AF239094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24.504" v="44"/>
          <ac:spMkLst>
            <pc:docMk/>
            <pc:sldMk cId="2076149610" sldId="417"/>
            <ac:spMk id="24" creationId="{7583E3DB-0EC9-5FF7-7E4A-BDECE6C90A80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26.738" v="46"/>
          <ac:spMkLst>
            <pc:docMk/>
            <pc:sldMk cId="2076149610" sldId="417"/>
            <ac:spMk id="26" creationId="{41CA04F7-DD25-D67A-1805-7CBB6A8ED1C8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29.098" v="48"/>
          <ac:spMkLst>
            <pc:docMk/>
            <pc:sldMk cId="2076149610" sldId="417"/>
            <ac:spMk id="28" creationId="{B3174843-B253-D349-8DF6-DF412AFDCF9F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29.098" v="48"/>
          <ac:spMkLst>
            <pc:docMk/>
            <pc:sldMk cId="2076149610" sldId="417"/>
            <ac:spMk id="29" creationId="{09E98702-4BE0-CCC9-5AB5-BFA9DF310B53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32.035" v="50"/>
          <ac:spMkLst>
            <pc:docMk/>
            <pc:sldMk cId="2076149610" sldId="417"/>
            <ac:spMk id="31" creationId="{F96687D2-C61C-32B9-C507-139B3767A5C8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32.035" v="50"/>
          <ac:spMkLst>
            <pc:docMk/>
            <pc:sldMk cId="2076149610" sldId="417"/>
            <ac:spMk id="32" creationId="{192C85A9-A471-2AB3-EBE2-B1400E2734A4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34.363" v="52"/>
          <ac:spMkLst>
            <pc:docMk/>
            <pc:sldMk cId="2076149610" sldId="417"/>
            <ac:spMk id="34" creationId="{7E090C7D-BA2C-48CA-0E5D-F89233B90B2A}"/>
          </ac:spMkLst>
        </pc:spChg>
        <pc:spChg chg="add del">
          <ac:chgData name="Bøeng, Ann Christin" userId="S::abg@ssb.no::7b6bc4ef-fd3d-497f-8504-dfcd61160f7d" providerId="AD" clId="Web-{B3CD4D50-D8E9-405B-972C-258F24FF0700}" dt="2023-08-27T15:53:48.707" v="54"/>
          <ac:spMkLst>
            <pc:docMk/>
            <pc:sldMk cId="2076149610" sldId="417"/>
            <ac:spMk id="36" creationId="{834823BA-F00F-E783-B432-DC252E29479D}"/>
          </ac:spMkLst>
        </pc:spChg>
        <pc:spChg chg="add del">
          <ac:chgData name="Bøeng, Ann Christin" userId="S::abg@ssb.no::7b6bc4ef-fd3d-497f-8504-dfcd61160f7d" providerId="AD" clId="Web-{B3CD4D50-D8E9-405B-972C-258F24FF0700}" dt="2023-08-27T15:53:48.707" v="54"/>
          <ac:spMkLst>
            <pc:docMk/>
            <pc:sldMk cId="2076149610" sldId="417"/>
            <ac:spMk id="37" creationId="{D20E15E2-DE36-13C7-E001-499377553D3B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51.051" v="56"/>
          <ac:spMkLst>
            <pc:docMk/>
            <pc:sldMk cId="2076149610" sldId="417"/>
            <ac:spMk id="39" creationId="{B3174843-B253-D349-8DF6-DF412AFDCF9F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51.051" v="56"/>
          <ac:spMkLst>
            <pc:docMk/>
            <pc:sldMk cId="2076149610" sldId="417"/>
            <ac:spMk id="40" creationId="{09E98702-4BE0-CCC9-5AB5-BFA9DF310B53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3:55.786" v="58"/>
          <ac:spMkLst>
            <pc:docMk/>
            <pc:sldMk cId="2076149610" sldId="417"/>
            <ac:spMk id="42" creationId="{41CA04F7-DD25-D67A-1805-7CBB6A8ED1C8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00.473" v="60"/>
          <ac:spMkLst>
            <pc:docMk/>
            <pc:sldMk cId="2076149610" sldId="417"/>
            <ac:spMk id="44" creationId="{AFA50C93-B232-91CA-A51A-4937AF239094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00.473" v="60"/>
          <ac:spMkLst>
            <pc:docMk/>
            <pc:sldMk cId="2076149610" sldId="417"/>
            <ac:spMk id="45" creationId="{5A476E2A-C4D5-C8F9-DB7E-58E0FC68C844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00.473" v="60"/>
          <ac:spMkLst>
            <pc:docMk/>
            <pc:sldMk cId="2076149610" sldId="417"/>
            <ac:spMk id="46" creationId="{7583E3DB-0EC9-5FF7-7E4A-BDECE6C90A80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01.692" v="62"/>
          <ac:spMkLst>
            <pc:docMk/>
            <pc:sldMk cId="2076149610" sldId="417"/>
            <ac:spMk id="48" creationId="{41CA04F7-DD25-D67A-1805-7CBB6A8ED1C8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31.880" v="64"/>
          <ac:spMkLst>
            <pc:docMk/>
            <pc:sldMk cId="2076149610" sldId="417"/>
            <ac:spMk id="50" creationId="{B3174843-B253-D349-8DF6-DF412AFDCF9F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31.880" v="64"/>
          <ac:spMkLst>
            <pc:docMk/>
            <pc:sldMk cId="2076149610" sldId="417"/>
            <ac:spMk id="51" creationId="{09E98702-4BE0-CCC9-5AB5-BFA9DF310B53}"/>
          </ac:spMkLst>
        </pc:spChg>
        <pc:spChg chg="add del mod">
          <ac:chgData name="Bøeng, Ann Christin" userId="S::abg@ssb.no::7b6bc4ef-fd3d-497f-8504-dfcd61160f7d" providerId="AD" clId="Web-{B3CD4D50-D8E9-405B-972C-258F24FF0700}" dt="2023-08-27T15:54:39.427" v="66"/>
          <ac:spMkLst>
            <pc:docMk/>
            <pc:sldMk cId="2076149610" sldId="417"/>
            <ac:spMk id="53" creationId="{7E090C7D-BA2C-48CA-0E5D-F89233B90B2A}"/>
          </ac:spMkLst>
        </pc:spChg>
        <pc:spChg chg="add">
          <ac:chgData name="Bøeng, Ann Christin" userId="S::abg@ssb.no::7b6bc4ef-fd3d-497f-8504-dfcd61160f7d" providerId="AD" clId="Web-{B3CD4D50-D8E9-405B-972C-258F24FF0700}" dt="2023-08-27T15:54:39.427" v="67"/>
          <ac:spMkLst>
            <pc:docMk/>
            <pc:sldMk cId="2076149610" sldId="417"/>
            <ac:spMk id="55" creationId="{834823BA-F00F-E783-B432-DC252E29479D}"/>
          </ac:spMkLst>
        </pc:spChg>
        <pc:spChg chg="add">
          <ac:chgData name="Bøeng, Ann Christin" userId="S::abg@ssb.no::7b6bc4ef-fd3d-497f-8504-dfcd61160f7d" providerId="AD" clId="Web-{B3CD4D50-D8E9-405B-972C-258F24FF0700}" dt="2023-08-27T15:54:39.427" v="67"/>
          <ac:spMkLst>
            <pc:docMk/>
            <pc:sldMk cId="2076149610" sldId="417"/>
            <ac:spMk id="56" creationId="{D20E15E2-DE36-13C7-E001-499377553D3B}"/>
          </ac:spMkLst>
        </pc:spChg>
        <pc:picChg chg="add mod ord">
          <ac:chgData name="Bøeng, Ann Christin" userId="S::abg@ssb.no::7b6bc4ef-fd3d-497f-8504-dfcd61160f7d" providerId="AD" clId="Web-{B3CD4D50-D8E9-405B-972C-258F24FF0700}" dt="2023-08-27T15:54:39.427" v="67"/>
          <ac:picMkLst>
            <pc:docMk/>
            <pc:sldMk cId="2076149610" sldId="417"/>
            <ac:picMk id="6" creationId="{736322A2-F55A-E383-6874-78623264FDA2}"/>
          </ac:picMkLst>
        </pc:picChg>
        <pc:picChg chg="add mod ord">
          <ac:chgData name="Bøeng, Ann Christin" userId="S::abg@ssb.no::7b6bc4ef-fd3d-497f-8504-dfcd61160f7d" providerId="AD" clId="Web-{B3CD4D50-D8E9-405B-972C-258F24FF0700}" dt="2023-08-27T15:56:34.037" v="68" actId="14100"/>
          <ac:picMkLst>
            <pc:docMk/>
            <pc:sldMk cId="2076149610" sldId="417"/>
            <ac:picMk id="7" creationId="{53A58132-C480-6537-DBC1-7D2078E0765D}"/>
          </ac:picMkLst>
        </pc:picChg>
      </pc:sldChg>
      <pc:sldChg chg="new del">
        <pc:chgData name="Bøeng, Ann Christin" userId="S::abg@ssb.no::7b6bc4ef-fd3d-497f-8504-dfcd61160f7d" providerId="AD" clId="Web-{B3CD4D50-D8E9-405B-972C-258F24FF0700}" dt="2023-08-27T15:47:16.938" v="1"/>
        <pc:sldMkLst>
          <pc:docMk/>
          <pc:sldMk cId="3117000092" sldId="417"/>
        </pc:sldMkLst>
      </pc:sldChg>
      <pc:sldChg chg="addSp delSp modSp new del">
        <pc:chgData name="Bøeng, Ann Christin" userId="S::abg@ssb.no::7b6bc4ef-fd3d-497f-8504-dfcd61160f7d" providerId="AD" clId="Web-{B3CD4D50-D8E9-405B-972C-258F24FF0700}" dt="2023-08-27T15:48:39.001" v="10"/>
        <pc:sldMkLst>
          <pc:docMk/>
          <pc:sldMk cId="2691042595" sldId="418"/>
        </pc:sldMkLst>
        <pc:spChg chg="del">
          <ac:chgData name="Bøeng, Ann Christin" userId="S::abg@ssb.no::7b6bc4ef-fd3d-497f-8504-dfcd61160f7d" providerId="AD" clId="Web-{B3CD4D50-D8E9-405B-972C-258F24FF0700}" dt="2023-08-27T15:48:11.486" v="8"/>
          <ac:spMkLst>
            <pc:docMk/>
            <pc:sldMk cId="2691042595" sldId="418"/>
            <ac:spMk id="3" creationId="{DA757E48-3B75-C621-4A5A-1D27FD6B6196}"/>
          </ac:spMkLst>
        </pc:spChg>
        <pc:picChg chg="add mod ord">
          <ac:chgData name="Bøeng, Ann Christin" userId="S::abg@ssb.no::7b6bc4ef-fd3d-497f-8504-dfcd61160f7d" providerId="AD" clId="Web-{B3CD4D50-D8E9-405B-972C-258F24FF0700}" dt="2023-08-27T15:48:11.486" v="8"/>
          <ac:picMkLst>
            <pc:docMk/>
            <pc:sldMk cId="2691042595" sldId="418"/>
            <ac:picMk id="6" creationId="{38813FF1-366C-22DE-D6E2-21E0E7667632}"/>
          </ac:picMkLst>
        </pc:picChg>
        <pc:picChg chg="add">
          <ac:chgData name="Bøeng, Ann Christin" userId="S::abg@ssb.no::7b6bc4ef-fd3d-497f-8504-dfcd61160f7d" providerId="AD" clId="Web-{B3CD4D50-D8E9-405B-972C-258F24FF0700}" dt="2023-08-27T15:48:32.095" v="9"/>
          <ac:picMkLst>
            <pc:docMk/>
            <pc:sldMk cId="2691042595" sldId="418"/>
            <ac:picMk id="8" creationId="{CCDFB4C5-665E-D6F8-6BB6-FD02EF58A2DC}"/>
          </ac:picMkLst>
        </pc:picChg>
      </pc:sldChg>
      <pc:sldChg chg="addSp delSp modSp new del">
        <pc:chgData name="Bøeng, Ann Christin" userId="S::abg@ssb.no::7b6bc4ef-fd3d-497f-8504-dfcd61160f7d" providerId="AD" clId="Web-{B3CD4D50-D8E9-405B-972C-258F24FF0700}" dt="2023-08-27T19:20:21.827" v="92"/>
        <pc:sldMkLst>
          <pc:docMk/>
          <pc:sldMk cId="4109488150" sldId="418"/>
        </pc:sldMkLst>
        <pc:spChg chg="mod">
          <ac:chgData name="Bøeng, Ann Christin" userId="S::abg@ssb.no::7b6bc4ef-fd3d-497f-8504-dfcd61160f7d" providerId="AD" clId="Web-{B3CD4D50-D8E9-405B-972C-258F24FF0700}" dt="2023-08-27T19:16:21.574" v="90" actId="20577"/>
          <ac:spMkLst>
            <pc:docMk/>
            <pc:sldMk cId="4109488150" sldId="418"/>
            <ac:spMk id="2" creationId="{F9634220-2E42-9E80-C7A4-C05DB64C55AD}"/>
          </ac:spMkLst>
        </pc:spChg>
        <pc:spChg chg="del">
          <ac:chgData name="Bøeng, Ann Christin" userId="S::abg@ssb.no::7b6bc4ef-fd3d-497f-8504-dfcd61160f7d" providerId="AD" clId="Web-{B3CD4D50-D8E9-405B-972C-258F24FF0700}" dt="2023-08-27T19:15:43.011" v="71"/>
          <ac:spMkLst>
            <pc:docMk/>
            <pc:sldMk cId="4109488150" sldId="418"/>
            <ac:spMk id="4" creationId="{DF20E2CC-DB85-5D48-9592-B2E181E93D3B}"/>
          </ac:spMkLst>
        </pc:spChg>
        <pc:spChg chg="del">
          <ac:chgData name="Bøeng, Ann Christin" userId="S::abg@ssb.no::7b6bc4ef-fd3d-497f-8504-dfcd61160f7d" providerId="AD" clId="Web-{B3CD4D50-D8E9-405B-972C-258F24FF0700}" dt="2023-08-27T19:15:15.245" v="70"/>
          <ac:spMkLst>
            <pc:docMk/>
            <pc:sldMk cId="4109488150" sldId="418"/>
            <ac:spMk id="5" creationId="{167AA91C-0B71-93D4-4BAD-0C80A3711147}"/>
          </ac:spMkLst>
        </pc:spChg>
        <pc:picChg chg="add mod ord">
          <ac:chgData name="Bøeng, Ann Christin" userId="S::abg@ssb.no::7b6bc4ef-fd3d-497f-8504-dfcd61160f7d" providerId="AD" clId="Web-{B3CD4D50-D8E9-405B-972C-258F24FF0700}" dt="2023-08-27T19:15:15.245" v="70"/>
          <ac:picMkLst>
            <pc:docMk/>
            <pc:sldMk cId="4109488150" sldId="418"/>
            <ac:picMk id="6" creationId="{E38D4A0D-C8C5-D950-2311-3800A4BDDF99}"/>
          </ac:picMkLst>
        </pc:picChg>
        <pc:picChg chg="add mod ord">
          <ac:chgData name="Bøeng, Ann Christin" userId="S::abg@ssb.no::7b6bc4ef-fd3d-497f-8504-dfcd61160f7d" providerId="AD" clId="Web-{B3CD4D50-D8E9-405B-972C-258F24FF0700}" dt="2023-08-27T19:15:43.011" v="71"/>
          <ac:picMkLst>
            <pc:docMk/>
            <pc:sldMk cId="4109488150" sldId="418"/>
            <ac:picMk id="7" creationId="{744803FE-1903-1711-6B9A-07CF074851E1}"/>
          </ac:picMkLst>
        </pc:picChg>
      </pc:sldChg>
      <pc:sldChg chg="addSp delSp modSp new">
        <pc:chgData name="Bøeng, Ann Christin" userId="S::abg@ssb.no::7b6bc4ef-fd3d-497f-8504-dfcd61160f7d" providerId="AD" clId="Web-{B3CD4D50-D8E9-405B-972C-258F24FF0700}" dt="2023-08-27T19:57:23.700" v="1032" actId="20577"/>
        <pc:sldMkLst>
          <pc:docMk/>
          <pc:sldMk cId="1083795453" sldId="420"/>
        </pc:sldMkLst>
        <pc:spChg chg="mod">
          <ac:chgData name="Bøeng, Ann Christin" userId="S::abg@ssb.no::7b6bc4ef-fd3d-497f-8504-dfcd61160f7d" providerId="AD" clId="Web-{B3CD4D50-D8E9-405B-972C-258F24FF0700}" dt="2023-08-27T19:57:07.466" v="1024" actId="20577"/>
          <ac:spMkLst>
            <pc:docMk/>
            <pc:sldMk cId="1083795453" sldId="420"/>
            <ac:spMk id="2" creationId="{01063BB4-4F44-22D4-4AED-DB3B81BA68FE}"/>
          </ac:spMkLst>
        </pc:spChg>
        <pc:spChg chg="mod">
          <ac:chgData name="Bøeng, Ann Christin" userId="S::abg@ssb.no::7b6bc4ef-fd3d-497f-8504-dfcd61160f7d" providerId="AD" clId="Web-{B3CD4D50-D8E9-405B-972C-258F24FF0700}" dt="2023-08-27T19:49:55.846" v="1006" actId="20577"/>
          <ac:spMkLst>
            <pc:docMk/>
            <pc:sldMk cId="1083795453" sldId="420"/>
            <ac:spMk id="3" creationId="{38A850CE-01A1-CED5-D002-B80784C47008}"/>
          </ac:spMkLst>
        </pc:spChg>
        <pc:spChg chg="del">
          <ac:chgData name="Bøeng, Ann Christin" userId="S::abg@ssb.no::7b6bc4ef-fd3d-497f-8504-dfcd61160f7d" providerId="AD" clId="Web-{B3CD4D50-D8E9-405B-972C-258F24FF0700}" dt="2023-08-27T19:39:47.871" v="605"/>
          <ac:spMkLst>
            <pc:docMk/>
            <pc:sldMk cId="1083795453" sldId="420"/>
            <ac:spMk id="4" creationId="{F7D286B0-F3FD-10BF-6346-E2902B7272F3}"/>
          </ac:spMkLst>
        </pc:spChg>
        <pc:spChg chg="add del mod">
          <ac:chgData name="Bøeng, Ann Christin" userId="S::abg@ssb.no::7b6bc4ef-fd3d-497f-8504-dfcd61160f7d" providerId="AD" clId="Web-{B3CD4D50-D8E9-405B-972C-258F24FF0700}" dt="2023-08-27T19:57:23.700" v="1032" actId="20577"/>
          <ac:spMkLst>
            <pc:docMk/>
            <pc:sldMk cId="1083795453" sldId="420"/>
            <ac:spMk id="5" creationId="{8893B450-A62F-37EE-EAEE-A1B1F04107A0}"/>
          </ac:spMkLst>
        </pc:spChg>
        <pc:spChg chg="add del mod">
          <ac:chgData name="Bøeng, Ann Christin" userId="S::abg@ssb.no::7b6bc4ef-fd3d-497f-8504-dfcd61160f7d" providerId="AD" clId="Web-{B3CD4D50-D8E9-405B-972C-258F24FF0700}" dt="2023-08-27T19:56:23.559" v="1009"/>
          <ac:spMkLst>
            <pc:docMk/>
            <pc:sldMk cId="1083795453" sldId="420"/>
            <ac:spMk id="11" creationId="{6D40C05E-B5FD-9F02-ECC3-EC98BE97095F}"/>
          </ac:spMkLst>
        </pc:spChg>
        <pc:picChg chg="add del mod ord">
          <ac:chgData name="Bøeng, Ann Christin" userId="S::abg@ssb.no::7b6bc4ef-fd3d-497f-8504-dfcd61160f7d" providerId="AD" clId="Web-{B3CD4D50-D8E9-405B-972C-258F24FF0700}" dt="2023-08-27T19:56:12.434" v="1008"/>
          <ac:picMkLst>
            <pc:docMk/>
            <pc:sldMk cId="1083795453" sldId="420"/>
            <ac:picMk id="6" creationId="{77CF4691-15F9-7D9F-F551-8F33A8978120}"/>
          </ac:picMkLst>
        </pc:picChg>
        <pc:picChg chg="add del mod ord">
          <ac:chgData name="Bøeng, Ann Christin" userId="S::abg@ssb.no::7b6bc4ef-fd3d-497f-8504-dfcd61160f7d" providerId="AD" clId="Web-{B3CD4D50-D8E9-405B-972C-258F24FF0700}" dt="2023-08-27T19:41:22.106" v="626"/>
          <ac:picMkLst>
            <pc:docMk/>
            <pc:sldMk cId="1083795453" sldId="420"/>
            <ac:picMk id="7" creationId="{3E941CB5-4D31-3F37-94D2-CEC29C30FC1D}"/>
          </ac:picMkLst>
        </pc:picChg>
        <pc:picChg chg="add del mod">
          <ac:chgData name="Bøeng, Ann Christin" userId="S::abg@ssb.no::7b6bc4ef-fd3d-497f-8504-dfcd61160f7d" providerId="AD" clId="Web-{B3CD4D50-D8E9-405B-972C-258F24FF0700}" dt="2023-08-27T19:47:33.611" v="942"/>
          <ac:picMkLst>
            <pc:docMk/>
            <pc:sldMk cId="1083795453" sldId="420"/>
            <ac:picMk id="8" creationId="{A5485465-7048-FB86-5E56-80BFEDDAF90E}"/>
          </ac:picMkLst>
        </pc:picChg>
        <pc:picChg chg="add del mod">
          <ac:chgData name="Bøeng, Ann Christin" userId="S::abg@ssb.no::7b6bc4ef-fd3d-497f-8504-dfcd61160f7d" providerId="AD" clId="Web-{B3CD4D50-D8E9-405B-972C-258F24FF0700}" dt="2023-08-27T19:48:47.674" v="1004"/>
          <ac:picMkLst>
            <pc:docMk/>
            <pc:sldMk cId="1083795453" sldId="420"/>
            <ac:picMk id="9" creationId="{DDE6D87B-80B8-56FF-2DD4-E9FB0B719597}"/>
          </ac:picMkLst>
        </pc:picChg>
        <pc:picChg chg="add mod ord">
          <ac:chgData name="Bøeng, Ann Christin" userId="S::abg@ssb.no::7b6bc4ef-fd3d-497f-8504-dfcd61160f7d" providerId="AD" clId="Web-{B3CD4D50-D8E9-405B-972C-258F24FF0700}" dt="2023-08-27T19:56:23.559" v="1009"/>
          <ac:picMkLst>
            <pc:docMk/>
            <pc:sldMk cId="1083795453" sldId="420"/>
            <ac:picMk id="12" creationId="{E9FEE9CE-CCE4-F9DD-FE22-C5C05B549079}"/>
          </ac:picMkLst>
        </pc:picChg>
      </pc:sldChg>
      <pc:sldChg chg="addSp delSp modSp new mod modTransition modClrScheme chgLayout">
        <pc:chgData name="Bøeng, Ann Christin" userId="S::abg@ssb.no::7b6bc4ef-fd3d-497f-8504-dfcd61160f7d" providerId="AD" clId="Web-{B3CD4D50-D8E9-405B-972C-258F24FF0700}" dt="2023-08-27T20:13:52.024" v="1684" actId="20577"/>
        <pc:sldMkLst>
          <pc:docMk/>
          <pc:sldMk cId="1423071558" sldId="421"/>
        </pc:sldMkLst>
        <pc:spChg chg="mod ord">
          <ac:chgData name="Bøeng, Ann Christin" userId="S::abg@ssb.no::7b6bc4ef-fd3d-497f-8504-dfcd61160f7d" providerId="AD" clId="Web-{B3CD4D50-D8E9-405B-972C-258F24FF0700}" dt="2023-08-27T20:13:29.148" v="1681"/>
          <ac:spMkLst>
            <pc:docMk/>
            <pc:sldMk cId="1423071558" sldId="421"/>
            <ac:spMk id="2" creationId="{D94BA5C0-719E-75B5-C79C-D5E01BB547CC}"/>
          </ac:spMkLst>
        </pc:spChg>
        <pc:spChg chg="add del">
          <ac:chgData name="Bøeng, Ann Christin" userId="S::abg@ssb.no::7b6bc4ef-fd3d-497f-8504-dfcd61160f7d" providerId="AD" clId="Web-{B3CD4D50-D8E9-405B-972C-258F24FF0700}" dt="2023-08-27T20:13:29.148" v="1681"/>
          <ac:spMkLst>
            <pc:docMk/>
            <pc:sldMk cId="1423071558" sldId="421"/>
            <ac:spMk id="3" creationId="{93D7F46B-AA06-D5F9-E5C4-F07EAA0E8514}"/>
          </ac:spMkLst>
        </pc:spChg>
        <pc:spChg chg="del">
          <ac:chgData name="Bøeng, Ann Christin" userId="S::abg@ssb.no::7b6bc4ef-fd3d-497f-8504-dfcd61160f7d" providerId="AD" clId="Web-{B3CD4D50-D8E9-405B-972C-258F24FF0700}" dt="2023-08-27T20:04:21.955" v="1432"/>
          <ac:spMkLst>
            <pc:docMk/>
            <pc:sldMk cId="1423071558" sldId="421"/>
            <ac:spMk id="4" creationId="{8986A89F-93BD-9C27-57EE-71EE6D97FC0D}"/>
          </ac:spMkLst>
        </pc:spChg>
        <pc:spChg chg="mod">
          <ac:chgData name="Bøeng, Ann Christin" userId="S::abg@ssb.no::7b6bc4ef-fd3d-497f-8504-dfcd61160f7d" providerId="AD" clId="Web-{B3CD4D50-D8E9-405B-972C-258F24FF0700}" dt="2023-08-27T20:13:52.024" v="1684" actId="20577"/>
          <ac:spMkLst>
            <pc:docMk/>
            <pc:sldMk cId="1423071558" sldId="421"/>
            <ac:spMk id="5" creationId="{B81F9B32-AE87-A2F4-EF16-6BEA889405D1}"/>
          </ac:spMkLst>
        </pc:spChg>
        <pc:spChg chg="add del mod">
          <ac:chgData name="Bøeng, Ann Christin" userId="S::abg@ssb.no::7b6bc4ef-fd3d-497f-8504-dfcd61160f7d" providerId="AD" clId="Web-{B3CD4D50-D8E9-405B-972C-258F24FF0700}" dt="2023-08-27T20:13:12.742" v="1678"/>
          <ac:spMkLst>
            <pc:docMk/>
            <pc:sldMk cId="1423071558" sldId="421"/>
            <ac:spMk id="11" creationId="{ECB4C9C2-3B44-7C20-815F-AE3A99459932}"/>
          </ac:spMkLst>
        </pc:spChg>
        <pc:spChg chg="add del mod">
          <ac:chgData name="Bøeng, Ann Christin" userId="S::abg@ssb.no::7b6bc4ef-fd3d-497f-8504-dfcd61160f7d" providerId="AD" clId="Web-{B3CD4D50-D8E9-405B-972C-258F24FF0700}" dt="2023-08-27T20:13:12.742" v="1678"/>
          <ac:spMkLst>
            <pc:docMk/>
            <pc:sldMk cId="1423071558" sldId="421"/>
            <ac:spMk id="13" creationId="{B3E52A12-192C-7756-A29A-4CF79CD90478}"/>
          </ac:spMkLst>
        </pc:spChg>
        <pc:spChg chg="add del mod">
          <ac:chgData name="Bøeng, Ann Christin" userId="S::abg@ssb.no::7b6bc4ef-fd3d-497f-8504-dfcd61160f7d" providerId="AD" clId="Web-{B3CD4D50-D8E9-405B-972C-258F24FF0700}" dt="2023-08-27T20:13:29.133" v="1680"/>
          <ac:spMkLst>
            <pc:docMk/>
            <pc:sldMk cId="1423071558" sldId="421"/>
            <ac:spMk id="15" creationId="{B7F46D71-A135-76C5-8641-92C6E36F6216}"/>
          </ac:spMkLst>
        </pc:spChg>
        <pc:spChg chg="add mod">
          <ac:chgData name="Bøeng, Ann Christin" userId="S::abg@ssb.no::7b6bc4ef-fd3d-497f-8504-dfcd61160f7d" providerId="AD" clId="Web-{B3CD4D50-D8E9-405B-972C-258F24FF0700}" dt="2023-08-27T20:13:29.148" v="1681"/>
          <ac:spMkLst>
            <pc:docMk/>
            <pc:sldMk cId="1423071558" sldId="421"/>
            <ac:spMk id="17" creationId="{8253DAF5-5102-1415-3367-6009C4B18C68}"/>
          </ac:spMkLst>
        </pc:spChg>
        <pc:picChg chg="add mod ord">
          <ac:chgData name="Bøeng, Ann Christin" userId="S::abg@ssb.no::7b6bc4ef-fd3d-497f-8504-dfcd61160f7d" providerId="AD" clId="Web-{B3CD4D50-D8E9-405B-972C-258F24FF0700}" dt="2023-08-27T20:13:29.148" v="1681"/>
          <ac:picMkLst>
            <pc:docMk/>
            <pc:sldMk cId="1423071558" sldId="421"/>
            <ac:picMk id="6" creationId="{C0AA09AD-8775-DDC7-8FB1-18FB41C2EF88}"/>
          </ac:picMkLst>
        </pc:picChg>
      </pc:sldChg>
      <pc:sldChg chg="modSp new">
        <pc:chgData name="Bøeng, Ann Christin" userId="S::abg@ssb.no::7b6bc4ef-fd3d-497f-8504-dfcd61160f7d" providerId="AD" clId="Web-{B3CD4D50-D8E9-405B-972C-258F24FF0700}" dt="2023-08-27T22:51:30.177" v="1804" actId="20577"/>
        <pc:sldMkLst>
          <pc:docMk/>
          <pc:sldMk cId="1900759329" sldId="422"/>
        </pc:sldMkLst>
        <pc:spChg chg="mod">
          <ac:chgData name="Bøeng, Ann Christin" userId="S::abg@ssb.no::7b6bc4ef-fd3d-497f-8504-dfcd61160f7d" providerId="AD" clId="Web-{B3CD4D50-D8E9-405B-972C-258F24FF0700}" dt="2023-08-27T20:19:30.231" v="1691" actId="14100"/>
          <ac:spMkLst>
            <pc:docMk/>
            <pc:sldMk cId="1900759329" sldId="422"/>
            <ac:spMk id="2" creationId="{464DCD44-EFF3-47C6-E16A-63B9534878A2}"/>
          </ac:spMkLst>
        </pc:spChg>
        <pc:spChg chg="mod">
          <ac:chgData name="Bøeng, Ann Christin" userId="S::abg@ssb.no::7b6bc4ef-fd3d-497f-8504-dfcd61160f7d" providerId="AD" clId="Web-{B3CD4D50-D8E9-405B-972C-258F24FF0700}" dt="2023-08-27T22:51:30.177" v="1804" actId="20577"/>
          <ac:spMkLst>
            <pc:docMk/>
            <pc:sldMk cId="1900759329" sldId="422"/>
            <ac:spMk id="3" creationId="{C564D8E4-2623-F20C-95DA-F5823C5551B7}"/>
          </ac:spMkLst>
        </pc:spChg>
      </pc:sldChg>
    </pc:docChg>
  </pc:docChgLst>
  <pc:docChgLst>
    <pc:chgData name="Bøeng, Ann Christin" userId="S::abg@ssb.no::7b6bc4ef-fd3d-497f-8504-dfcd61160f7d" providerId="AD" clId="Web-{606DF895-3A07-4DAB-A6AC-2AE08EF0B21A}"/>
    <pc:docChg chg="addSld delSld modSld">
      <pc:chgData name="Bøeng, Ann Christin" userId="S::abg@ssb.no::7b6bc4ef-fd3d-497f-8504-dfcd61160f7d" providerId="AD" clId="Web-{606DF895-3A07-4DAB-A6AC-2AE08EF0B21A}" dt="2023-08-26T23:10:54.371" v="193" actId="14100"/>
      <pc:docMkLst>
        <pc:docMk/>
      </pc:docMkLst>
      <pc:sldChg chg="modSp">
        <pc:chgData name="Bøeng, Ann Christin" userId="S::abg@ssb.no::7b6bc4ef-fd3d-497f-8504-dfcd61160f7d" providerId="AD" clId="Web-{606DF895-3A07-4DAB-A6AC-2AE08EF0B21A}" dt="2023-08-26T22:57:28.362" v="2" actId="14100"/>
        <pc:sldMkLst>
          <pc:docMk/>
          <pc:sldMk cId="1339375299" sldId="262"/>
        </pc:sldMkLst>
        <pc:spChg chg="mod">
          <ac:chgData name="Bøeng, Ann Christin" userId="S::abg@ssb.no::7b6bc4ef-fd3d-497f-8504-dfcd61160f7d" providerId="AD" clId="Web-{606DF895-3A07-4DAB-A6AC-2AE08EF0B21A}" dt="2023-08-26T22:57:28.362" v="2" actId="14100"/>
          <ac:spMkLst>
            <pc:docMk/>
            <pc:sldMk cId="1339375299" sldId="262"/>
            <ac:spMk id="5" creationId="{EE970C6A-ADB2-4F64-934B-FDB02A6E63D7}"/>
          </ac:spMkLst>
        </pc:spChg>
      </pc:sldChg>
    </pc:docChg>
  </pc:docChgLst>
  <pc:docChgLst>
    <pc:chgData name="Bøeng, Ann Christin" userId="S::abg@ssb.no::7b6bc4ef-fd3d-497f-8504-dfcd61160f7d" providerId="AD" clId="Web-{B8A4AB1C-FEE3-4107-8BD9-3AF3F52DC62C}"/>
    <pc:docChg chg="addSld delSld modSld sldOrd">
      <pc:chgData name="Bøeng, Ann Christin" userId="S::abg@ssb.no::7b6bc4ef-fd3d-497f-8504-dfcd61160f7d" providerId="AD" clId="Web-{B8A4AB1C-FEE3-4107-8BD9-3AF3F52DC62C}" dt="2023-08-28T09:43:17.564" v="742" actId="20577"/>
      <pc:docMkLst>
        <pc:docMk/>
      </pc:docMkLst>
      <pc:sldChg chg="modSp">
        <pc:chgData name="Bøeng, Ann Christin" userId="S::abg@ssb.no::7b6bc4ef-fd3d-497f-8504-dfcd61160f7d" providerId="AD" clId="Web-{B8A4AB1C-FEE3-4107-8BD9-3AF3F52DC62C}" dt="2023-08-28T09:39:56.028" v="671" actId="20577"/>
        <pc:sldMkLst>
          <pc:docMk/>
          <pc:sldMk cId="2704670153" sldId="263"/>
        </pc:sldMkLst>
        <pc:spChg chg="mod">
          <ac:chgData name="Bøeng, Ann Christin" userId="S::abg@ssb.no::7b6bc4ef-fd3d-497f-8504-dfcd61160f7d" providerId="AD" clId="Web-{B8A4AB1C-FEE3-4107-8BD9-3AF3F52DC62C}" dt="2023-08-28T09:39:56.028" v="671" actId="20577"/>
          <ac:spMkLst>
            <pc:docMk/>
            <pc:sldMk cId="2704670153" sldId="263"/>
            <ac:spMk id="6" creationId="{1DB54561-CE16-40B7-8B2D-4CEFA38FAC06}"/>
          </ac:spMkLst>
        </pc:spChg>
      </pc:sldChg>
      <pc:sldChg chg="ord">
        <pc:chgData name="Bøeng, Ann Christin" userId="S::abg@ssb.no::7b6bc4ef-fd3d-497f-8504-dfcd61160f7d" providerId="AD" clId="Web-{B8A4AB1C-FEE3-4107-8BD9-3AF3F52DC62C}" dt="2023-08-28T08:46:29.123" v="94"/>
        <pc:sldMkLst>
          <pc:docMk/>
          <pc:sldMk cId="1681170118" sldId="413"/>
        </pc:sldMkLst>
      </pc:sldChg>
      <pc:sldChg chg="modSp">
        <pc:chgData name="Bøeng, Ann Christin" userId="S::abg@ssb.no::7b6bc4ef-fd3d-497f-8504-dfcd61160f7d" providerId="AD" clId="Web-{B8A4AB1C-FEE3-4107-8BD9-3AF3F52DC62C}" dt="2023-08-28T08:41:03.335" v="93" actId="20577"/>
        <pc:sldMkLst>
          <pc:docMk/>
          <pc:sldMk cId="910393638" sldId="416"/>
        </pc:sldMkLst>
        <pc:spChg chg="mod">
          <ac:chgData name="Bøeng, Ann Christin" userId="S::abg@ssb.no::7b6bc4ef-fd3d-497f-8504-dfcd61160f7d" providerId="AD" clId="Web-{B8A4AB1C-FEE3-4107-8BD9-3AF3F52DC62C}" dt="2023-08-28T08:41:03.335" v="93" actId="20577"/>
          <ac:spMkLst>
            <pc:docMk/>
            <pc:sldMk cId="910393638" sldId="416"/>
            <ac:spMk id="3" creationId="{C6D8CD7A-1274-ABA4-75C7-EBCEFC94DABB}"/>
          </ac:spMkLst>
        </pc:spChg>
      </pc:sldChg>
      <pc:sldChg chg="del">
        <pc:chgData name="Bøeng, Ann Christin" userId="S::abg@ssb.no::7b6bc4ef-fd3d-497f-8504-dfcd61160f7d" providerId="AD" clId="Web-{B8A4AB1C-FEE3-4107-8BD9-3AF3F52DC62C}" dt="2023-08-28T08:59:05.278" v="95"/>
        <pc:sldMkLst>
          <pc:docMk/>
          <pc:sldMk cId="1083795453" sldId="420"/>
        </pc:sldMkLst>
      </pc:sldChg>
      <pc:sldChg chg="del">
        <pc:chgData name="Bøeng, Ann Christin" userId="S::abg@ssb.no::7b6bc4ef-fd3d-497f-8504-dfcd61160f7d" providerId="AD" clId="Web-{B8A4AB1C-FEE3-4107-8BD9-3AF3F52DC62C}" dt="2023-08-28T08:59:31.778" v="97"/>
        <pc:sldMkLst>
          <pc:docMk/>
          <pc:sldMk cId="1423071558" sldId="421"/>
        </pc:sldMkLst>
      </pc:sldChg>
      <pc:sldChg chg="modSp del">
        <pc:chgData name="Bøeng, Ann Christin" userId="S::abg@ssb.no::7b6bc4ef-fd3d-497f-8504-dfcd61160f7d" providerId="AD" clId="Web-{B8A4AB1C-FEE3-4107-8BD9-3AF3F52DC62C}" dt="2023-08-28T08:59:52.498" v="99"/>
        <pc:sldMkLst>
          <pc:docMk/>
          <pc:sldMk cId="1900759329" sldId="422"/>
        </pc:sldMkLst>
        <pc:spChg chg="mod">
          <ac:chgData name="Bøeng, Ann Christin" userId="S::abg@ssb.no::7b6bc4ef-fd3d-497f-8504-dfcd61160f7d" providerId="AD" clId="Web-{B8A4AB1C-FEE3-4107-8BD9-3AF3F52DC62C}" dt="2023-08-28T08:35:45.798" v="82" actId="20577"/>
          <ac:spMkLst>
            <pc:docMk/>
            <pc:sldMk cId="1900759329" sldId="422"/>
            <ac:spMk id="3" creationId="{C564D8E4-2623-F20C-95DA-F5823C5551B7}"/>
          </ac:spMkLst>
        </pc:spChg>
      </pc:sldChg>
      <pc:sldChg chg="add">
        <pc:chgData name="Bøeng, Ann Christin" userId="S::abg@ssb.no::7b6bc4ef-fd3d-497f-8504-dfcd61160f7d" providerId="AD" clId="Web-{B8A4AB1C-FEE3-4107-8BD9-3AF3F52DC62C}" dt="2023-08-28T08:59:21.669" v="96"/>
        <pc:sldMkLst>
          <pc:docMk/>
          <pc:sldMk cId="2785322732" sldId="425"/>
        </pc:sldMkLst>
      </pc:sldChg>
      <pc:sldChg chg="modSp add">
        <pc:chgData name="Bøeng, Ann Christin" userId="S::abg@ssb.no::7b6bc4ef-fd3d-497f-8504-dfcd61160f7d" providerId="AD" clId="Web-{B8A4AB1C-FEE3-4107-8BD9-3AF3F52DC62C}" dt="2023-08-28T09:43:17.564" v="742" actId="20577"/>
        <pc:sldMkLst>
          <pc:docMk/>
          <pc:sldMk cId="2889650797" sldId="426"/>
        </pc:sldMkLst>
        <pc:spChg chg="mod">
          <ac:chgData name="Bøeng, Ann Christin" userId="S::abg@ssb.no::7b6bc4ef-fd3d-497f-8504-dfcd61160f7d" providerId="AD" clId="Web-{B8A4AB1C-FEE3-4107-8BD9-3AF3F52DC62C}" dt="2023-08-28T09:43:17.564" v="742" actId="20577"/>
          <ac:spMkLst>
            <pc:docMk/>
            <pc:sldMk cId="2889650797" sldId="426"/>
            <ac:spMk id="5" creationId="{B81F9B32-AE87-A2F4-EF16-6BEA889405D1}"/>
          </ac:spMkLst>
        </pc:spChg>
        <pc:spChg chg="mod">
          <ac:chgData name="Bøeng, Ann Christin" userId="S::abg@ssb.no::7b6bc4ef-fd3d-497f-8504-dfcd61160f7d" providerId="AD" clId="Web-{B8A4AB1C-FEE3-4107-8BD9-3AF3F52DC62C}" dt="2023-08-28T09:42:07.765" v="674" actId="20577"/>
          <ac:spMkLst>
            <pc:docMk/>
            <pc:sldMk cId="2889650797" sldId="426"/>
            <ac:spMk id="17" creationId="{8253DAF5-5102-1415-3367-6009C4B18C68}"/>
          </ac:spMkLst>
        </pc:spChg>
      </pc:sldChg>
      <pc:sldChg chg="addSp delSp modSp add mod modTransition modClrScheme chgLayout">
        <pc:chgData name="Bøeng, Ann Christin" userId="S::abg@ssb.no::7b6bc4ef-fd3d-497f-8504-dfcd61160f7d" providerId="AD" clId="Web-{B8A4AB1C-FEE3-4107-8BD9-3AF3F52DC62C}" dt="2023-08-28T09:27:51.686" v="293" actId="14100"/>
        <pc:sldMkLst>
          <pc:docMk/>
          <pc:sldMk cId="1780333917" sldId="427"/>
        </pc:sldMkLst>
        <pc:spChg chg="mod ord">
          <ac:chgData name="Bøeng, Ann Christin" userId="S::abg@ssb.no::7b6bc4ef-fd3d-497f-8504-dfcd61160f7d" providerId="AD" clId="Web-{B8A4AB1C-FEE3-4107-8BD9-3AF3F52DC62C}" dt="2023-08-28T09:18:45.941" v="130" actId="14100"/>
          <ac:spMkLst>
            <pc:docMk/>
            <pc:sldMk cId="1780333917" sldId="427"/>
            <ac:spMk id="2" creationId="{464DCD44-EFF3-47C6-E16A-63B9534878A2}"/>
          </ac:spMkLst>
        </pc:spChg>
        <pc:spChg chg="mod ord">
          <ac:chgData name="Bøeng, Ann Christin" userId="S::abg@ssb.no::7b6bc4ef-fd3d-497f-8504-dfcd61160f7d" providerId="AD" clId="Web-{B8A4AB1C-FEE3-4107-8BD9-3AF3F52DC62C}" dt="2023-08-28T09:25:11.089" v="273" actId="20577"/>
          <ac:spMkLst>
            <pc:docMk/>
            <pc:sldMk cId="1780333917" sldId="427"/>
            <ac:spMk id="3" creationId="{C564D8E4-2623-F20C-95DA-F5823C5551B7}"/>
          </ac:spMkLst>
        </pc:spChg>
        <pc:spChg chg="del">
          <ac:chgData name="Bøeng, Ann Christin" userId="S::abg@ssb.no::7b6bc4ef-fd3d-497f-8504-dfcd61160f7d" providerId="AD" clId="Web-{B8A4AB1C-FEE3-4107-8BD9-3AF3F52DC62C}" dt="2023-08-28T09:17:49.471" v="124"/>
          <ac:spMkLst>
            <pc:docMk/>
            <pc:sldMk cId="1780333917" sldId="427"/>
            <ac:spMk id="4" creationId="{788A346A-A1CE-B6DE-C4D2-1589C8CBD8CD}"/>
          </ac:spMkLst>
        </pc:spChg>
        <pc:spChg chg="add del">
          <ac:chgData name="Bøeng, Ann Christin" userId="S::abg@ssb.no::7b6bc4ef-fd3d-497f-8504-dfcd61160f7d" providerId="AD" clId="Web-{B8A4AB1C-FEE3-4107-8BD9-3AF3F52DC62C}" dt="2023-08-28T09:18:10.581" v="129"/>
          <ac:spMkLst>
            <pc:docMk/>
            <pc:sldMk cId="1780333917" sldId="427"/>
            <ac:spMk id="5" creationId="{488CA36D-D281-BD31-3A2A-6060EBEEB834}"/>
          </ac:spMkLst>
        </pc:spChg>
        <pc:spChg chg="add del mod">
          <ac:chgData name="Bøeng, Ann Christin" userId="S::abg@ssb.no::7b6bc4ef-fd3d-497f-8504-dfcd61160f7d" providerId="AD" clId="Web-{B8A4AB1C-FEE3-4107-8BD9-3AF3F52DC62C}" dt="2023-08-28T09:25:26.418" v="275"/>
          <ac:spMkLst>
            <pc:docMk/>
            <pc:sldMk cId="1780333917" sldId="427"/>
            <ac:spMk id="8" creationId="{4CB2EDF0-C9D8-EDCF-F0DE-8FDF3C959830}"/>
          </ac:spMkLst>
        </pc:spChg>
        <pc:spChg chg="add del mod">
          <ac:chgData name="Bøeng, Ann Christin" userId="S::abg@ssb.no::7b6bc4ef-fd3d-497f-8504-dfcd61160f7d" providerId="AD" clId="Web-{B8A4AB1C-FEE3-4107-8BD9-3AF3F52DC62C}" dt="2023-08-28T09:18:02.987" v="126"/>
          <ac:spMkLst>
            <pc:docMk/>
            <pc:sldMk cId="1780333917" sldId="427"/>
            <ac:spMk id="11" creationId="{FC77D5B8-7562-F66B-4885-0518FFF5F5EA}"/>
          </ac:spMkLst>
        </pc:spChg>
        <pc:spChg chg="add del mod">
          <ac:chgData name="Bøeng, Ann Christin" userId="S::abg@ssb.no::7b6bc4ef-fd3d-497f-8504-dfcd61160f7d" providerId="AD" clId="Web-{B8A4AB1C-FEE3-4107-8BD9-3AF3F52DC62C}" dt="2023-08-28T09:27:25.170" v="292"/>
          <ac:spMkLst>
            <pc:docMk/>
            <pc:sldMk cId="1780333917" sldId="427"/>
            <ac:spMk id="12" creationId="{B47448E0-F3E4-178C-BA4B-0BFC13910C7A}"/>
          </ac:spMkLst>
        </pc:spChg>
        <pc:spChg chg="add del mod">
          <ac:chgData name="Bøeng, Ann Christin" userId="S::abg@ssb.no::7b6bc4ef-fd3d-497f-8504-dfcd61160f7d" providerId="AD" clId="Web-{B8A4AB1C-FEE3-4107-8BD9-3AF3F52DC62C}" dt="2023-08-28T09:18:02.987" v="126"/>
          <ac:spMkLst>
            <pc:docMk/>
            <pc:sldMk cId="1780333917" sldId="427"/>
            <ac:spMk id="13" creationId="{7406104F-B265-F46E-27EF-F397B982B530}"/>
          </ac:spMkLst>
        </pc:spChg>
        <pc:spChg chg="add del mod">
          <ac:chgData name="Bøeng, Ann Christin" userId="S::abg@ssb.no::7b6bc4ef-fd3d-497f-8504-dfcd61160f7d" providerId="AD" clId="Web-{B8A4AB1C-FEE3-4107-8BD9-3AF3F52DC62C}" dt="2023-08-28T09:18:10.581" v="128"/>
          <ac:spMkLst>
            <pc:docMk/>
            <pc:sldMk cId="1780333917" sldId="427"/>
            <ac:spMk id="15" creationId="{B9D88536-9B20-D14C-FEFA-CCE861E7B867}"/>
          </ac:spMkLst>
        </pc:spChg>
        <pc:spChg chg="add mod">
          <ac:chgData name="Bøeng, Ann Christin" userId="S::abg@ssb.no::7b6bc4ef-fd3d-497f-8504-dfcd61160f7d" providerId="AD" clId="Web-{B8A4AB1C-FEE3-4107-8BD9-3AF3F52DC62C}" dt="2023-08-28T09:27:51.686" v="293" actId="14100"/>
          <ac:spMkLst>
            <pc:docMk/>
            <pc:sldMk cId="1780333917" sldId="427"/>
            <ac:spMk id="17" creationId="{64E87912-266B-1FE5-46CE-D1C9E7F2E804}"/>
          </ac:spMkLst>
        </pc:spChg>
        <pc:spChg chg="add mod">
          <ac:chgData name="Bøeng, Ann Christin" userId="S::abg@ssb.no::7b6bc4ef-fd3d-497f-8504-dfcd61160f7d" providerId="AD" clId="Web-{B8A4AB1C-FEE3-4107-8BD9-3AF3F52DC62C}" dt="2023-08-28T09:18:10.581" v="129"/>
          <ac:spMkLst>
            <pc:docMk/>
            <pc:sldMk cId="1780333917" sldId="427"/>
            <ac:spMk id="18" creationId="{E092796C-EE0D-B06D-5F91-6A9366345DD3}"/>
          </ac:spMkLst>
        </pc:spChg>
        <pc:picChg chg="add del mod ord">
          <ac:chgData name="Bøeng, Ann Christin" userId="S::abg@ssb.no::7b6bc4ef-fd3d-497f-8504-dfcd61160f7d" providerId="AD" clId="Web-{B8A4AB1C-FEE3-4107-8BD9-3AF3F52DC62C}" dt="2023-08-28T09:25:13.449" v="274"/>
          <ac:picMkLst>
            <pc:docMk/>
            <pc:sldMk cId="1780333917" sldId="427"/>
            <ac:picMk id="6" creationId="{C01A5521-324D-CEA2-B328-1EED811158BD}"/>
          </ac:picMkLst>
        </pc:picChg>
        <pc:picChg chg="add del mod ord">
          <ac:chgData name="Bøeng, Ann Christin" userId="S::abg@ssb.no::7b6bc4ef-fd3d-497f-8504-dfcd61160f7d" providerId="AD" clId="Web-{B8A4AB1C-FEE3-4107-8BD9-3AF3F52DC62C}" dt="2023-08-28T09:27:17.451" v="291"/>
          <ac:picMkLst>
            <pc:docMk/>
            <pc:sldMk cId="1780333917" sldId="427"/>
            <ac:picMk id="9" creationId="{47D46B42-295F-D60B-CB1E-B58AD272C26D}"/>
          </ac:picMkLst>
        </pc:picChg>
        <pc:picChg chg="add mod ord">
          <ac:chgData name="Bøeng, Ann Christin" userId="S::abg@ssb.no::7b6bc4ef-fd3d-497f-8504-dfcd61160f7d" providerId="AD" clId="Web-{B8A4AB1C-FEE3-4107-8BD9-3AF3F52DC62C}" dt="2023-08-28T09:27:25.170" v="292"/>
          <ac:picMkLst>
            <pc:docMk/>
            <pc:sldMk cId="1780333917" sldId="427"/>
            <ac:picMk id="14" creationId="{57106538-153F-783F-DD70-6EEC7CC3F88C}"/>
          </ac:picMkLst>
        </pc:picChg>
      </pc:sldChg>
      <pc:sldChg chg="modSp new">
        <pc:chgData name="Bøeng, Ann Christin" userId="S::abg@ssb.no::7b6bc4ef-fd3d-497f-8504-dfcd61160f7d" providerId="AD" clId="Web-{B8A4AB1C-FEE3-4107-8BD9-3AF3F52DC62C}" dt="2023-08-28T09:38:03.761" v="603" actId="20577"/>
        <pc:sldMkLst>
          <pc:docMk/>
          <pc:sldMk cId="1500816590" sldId="428"/>
        </pc:sldMkLst>
        <pc:spChg chg="mod">
          <ac:chgData name="Bøeng, Ann Christin" userId="S::abg@ssb.no::7b6bc4ef-fd3d-497f-8504-dfcd61160f7d" providerId="AD" clId="Web-{B8A4AB1C-FEE3-4107-8BD9-3AF3F52DC62C}" dt="2023-08-28T09:36:04.961" v="503" actId="20577"/>
          <ac:spMkLst>
            <pc:docMk/>
            <pc:sldMk cId="1500816590" sldId="428"/>
            <ac:spMk id="2" creationId="{CFCEB3B9-3967-A1C2-06E4-8E974FDBAB76}"/>
          </ac:spMkLst>
        </pc:spChg>
        <pc:spChg chg="mod">
          <ac:chgData name="Bøeng, Ann Christin" userId="S::abg@ssb.no::7b6bc4ef-fd3d-497f-8504-dfcd61160f7d" providerId="AD" clId="Web-{B8A4AB1C-FEE3-4107-8BD9-3AF3F52DC62C}" dt="2023-08-28T09:38:03.761" v="603" actId="20577"/>
          <ac:spMkLst>
            <pc:docMk/>
            <pc:sldMk cId="1500816590" sldId="428"/>
            <ac:spMk id="3" creationId="{89BBB6BF-2B59-2164-84E9-724CD811CA49}"/>
          </ac:spMkLst>
        </pc:spChg>
      </pc:sldChg>
      <pc:sldChg chg="new del">
        <pc:chgData name="Bøeng, Ann Christin" userId="S::abg@ssb.no::7b6bc4ef-fd3d-497f-8504-dfcd61160f7d" providerId="AD" clId="Web-{B8A4AB1C-FEE3-4107-8BD9-3AF3F52DC62C}" dt="2023-08-28T09:29:01.047" v="295"/>
        <pc:sldMkLst>
          <pc:docMk/>
          <pc:sldMk cId="2382802396" sldId="428"/>
        </pc:sldMkLst>
      </pc:sldChg>
    </pc:docChg>
  </pc:docChgLst>
  <pc:docChgLst>
    <pc:chgData name="Bøeng, Ann Christin" userId="7b6bc4ef-fd3d-497f-8504-dfcd61160f7d" providerId="ADAL" clId="{AE486E0D-7806-4A63-A787-4285C7F93C0B}"/>
    <pc:docChg chg="undo custSel addSld modSld">
      <pc:chgData name="Bøeng, Ann Christin" userId="7b6bc4ef-fd3d-497f-8504-dfcd61160f7d" providerId="ADAL" clId="{AE486E0D-7806-4A63-A787-4285C7F93C0B}" dt="2023-08-28T19:34:51.550" v="2857" actId="20577"/>
      <pc:docMkLst>
        <pc:docMk/>
      </pc:docMkLst>
      <pc:sldChg chg="modSp mod">
        <pc:chgData name="Bøeng, Ann Christin" userId="7b6bc4ef-fd3d-497f-8504-dfcd61160f7d" providerId="ADAL" clId="{AE486E0D-7806-4A63-A787-4285C7F93C0B}" dt="2023-08-28T19:05:26.392" v="2019" actId="6549"/>
        <pc:sldMkLst>
          <pc:docMk/>
          <pc:sldMk cId="429471054" sldId="256"/>
        </pc:sldMkLst>
        <pc:spChg chg="mod">
          <ac:chgData name="Bøeng, Ann Christin" userId="7b6bc4ef-fd3d-497f-8504-dfcd61160f7d" providerId="ADAL" clId="{AE486E0D-7806-4A63-A787-4285C7F93C0B}" dt="2023-08-28T19:05:26.392" v="2019" actId="6549"/>
          <ac:spMkLst>
            <pc:docMk/>
            <pc:sldMk cId="429471054" sldId="256"/>
            <ac:spMk id="5" creationId="{1A0095F8-98D7-4910-A38E-D9915094E096}"/>
          </ac:spMkLst>
        </pc:spChg>
      </pc:sldChg>
      <pc:sldChg chg="addSp delSp modSp mod">
        <pc:chgData name="Bøeng, Ann Christin" userId="7b6bc4ef-fd3d-497f-8504-dfcd61160f7d" providerId="ADAL" clId="{AE486E0D-7806-4A63-A787-4285C7F93C0B}" dt="2023-08-28T19:11:49.330" v="2169" actId="1076"/>
        <pc:sldMkLst>
          <pc:docMk/>
          <pc:sldMk cId="1346648451" sldId="417"/>
        </pc:sldMkLst>
        <pc:spChg chg="mod">
          <ac:chgData name="Bøeng, Ann Christin" userId="7b6bc4ef-fd3d-497f-8504-dfcd61160f7d" providerId="ADAL" clId="{AE486E0D-7806-4A63-A787-4285C7F93C0B}" dt="2023-08-28T19:07:58.605" v="2076" actId="20577"/>
          <ac:spMkLst>
            <pc:docMk/>
            <pc:sldMk cId="1346648451" sldId="417"/>
            <ac:spMk id="2" creationId="{F9634220-2E42-9E80-C7A4-C05DB64C55AD}"/>
          </ac:spMkLst>
        </pc:spChg>
        <pc:spChg chg="add del mod">
          <ac:chgData name="Bøeng, Ann Christin" userId="7b6bc4ef-fd3d-497f-8504-dfcd61160f7d" providerId="ADAL" clId="{AE486E0D-7806-4A63-A787-4285C7F93C0B}" dt="2023-08-28T19:10:19.754" v="2078" actId="767"/>
          <ac:spMkLst>
            <pc:docMk/>
            <pc:sldMk cId="1346648451" sldId="417"/>
            <ac:spMk id="4" creationId="{7A1E0BD9-53C0-31E2-4195-256B82DA5595}"/>
          </ac:spMkLst>
        </pc:spChg>
        <pc:spChg chg="add mod">
          <ac:chgData name="Bøeng, Ann Christin" userId="7b6bc4ef-fd3d-497f-8504-dfcd61160f7d" providerId="ADAL" clId="{AE486E0D-7806-4A63-A787-4285C7F93C0B}" dt="2023-08-28T19:11:49.330" v="2169" actId="1076"/>
          <ac:spMkLst>
            <pc:docMk/>
            <pc:sldMk cId="1346648451" sldId="417"/>
            <ac:spMk id="5" creationId="{14BCA000-1B22-BD3E-4A6B-45DE26B15A00}"/>
          </ac:spMkLst>
        </pc:spChg>
        <pc:spChg chg="mod">
          <ac:chgData name="Bøeng, Ann Christin" userId="7b6bc4ef-fd3d-497f-8504-dfcd61160f7d" providerId="ADAL" clId="{AE486E0D-7806-4A63-A787-4285C7F93C0B}" dt="2023-08-28T18:17:48.409" v="18" actId="14100"/>
          <ac:spMkLst>
            <pc:docMk/>
            <pc:sldMk cId="1346648451" sldId="417"/>
            <ac:spMk id="12" creationId="{33FC82BE-E643-4E87-8424-1CEF10F10488}"/>
          </ac:spMkLst>
        </pc:spChg>
      </pc:sldChg>
      <pc:sldChg chg="addSp delSp modSp mod">
        <pc:chgData name="Bøeng, Ann Christin" userId="7b6bc4ef-fd3d-497f-8504-dfcd61160f7d" providerId="ADAL" clId="{AE486E0D-7806-4A63-A787-4285C7F93C0B}" dt="2023-08-28T18:45:10.238" v="970" actId="20577"/>
        <pc:sldMkLst>
          <pc:docMk/>
          <pc:sldMk cId="1780333917" sldId="427"/>
        </pc:sldMkLst>
        <pc:spChg chg="mod">
          <ac:chgData name="Bøeng, Ann Christin" userId="7b6bc4ef-fd3d-497f-8504-dfcd61160f7d" providerId="ADAL" clId="{AE486E0D-7806-4A63-A787-4285C7F93C0B}" dt="2023-08-28T18:45:10.238" v="970" actId="20577"/>
          <ac:spMkLst>
            <pc:docMk/>
            <pc:sldMk cId="1780333917" sldId="427"/>
            <ac:spMk id="3" creationId="{C564D8E4-2623-F20C-95DA-F5823C5551B7}"/>
          </ac:spMkLst>
        </pc:spChg>
        <pc:spChg chg="add del mod">
          <ac:chgData name="Bøeng, Ann Christin" userId="7b6bc4ef-fd3d-497f-8504-dfcd61160f7d" providerId="ADAL" clId="{AE486E0D-7806-4A63-A787-4285C7F93C0B}" dt="2023-08-28T18:38:01.707" v="769" actId="478"/>
          <ac:spMkLst>
            <pc:docMk/>
            <pc:sldMk cId="1780333917" sldId="427"/>
            <ac:spMk id="4" creationId="{B809C5CB-2A56-B717-3018-4999B2780E4A}"/>
          </ac:spMkLst>
        </pc:spChg>
        <pc:spChg chg="mod">
          <ac:chgData name="Bøeng, Ann Christin" userId="7b6bc4ef-fd3d-497f-8504-dfcd61160f7d" providerId="ADAL" clId="{AE486E0D-7806-4A63-A787-4285C7F93C0B}" dt="2023-08-28T18:21:46.187" v="178" actId="14100"/>
          <ac:spMkLst>
            <pc:docMk/>
            <pc:sldMk cId="1780333917" sldId="427"/>
            <ac:spMk id="17" creationId="{64E87912-266B-1FE5-46CE-D1C9E7F2E804}"/>
          </ac:spMkLst>
        </pc:spChg>
        <pc:spChg chg="del">
          <ac:chgData name="Bøeng, Ann Christin" userId="7b6bc4ef-fd3d-497f-8504-dfcd61160f7d" providerId="ADAL" clId="{AE486E0D-7806-4A63-A787-4285C7F93C0B}" dt="2023-08-28T18:30:15.747" v="613" actId="478"/>
          <ac:spMkLst>
            <pc:docMk/>
            <pc:sldMk cId="1780333917" sldId="427"/>
            <ac:spMk id="18" creationId="{E092796C-EE0D-B06D-5F91-6A9366345DD3}"/>
          </ac:spMkLst>
        </pc:spChg>
      </pc:sldChg>
      <pc:sldChg chg="modSp mod">
        <pc:chgData name="Bøeng, Ann Christin" userId="7b6bc4ef-fd3d-497f-8504-dfcd61160f7d" providerId="ADAL" clId="{AE486E0D-7806-4A63-A787-4285C7F93C0B}" dt="2023-08-28T19:31:02.175" v="2742" actId="20577"/>
        <pc:sldMkLst>
          <pc:docMk/>
          <pc:sldMk cId="1500816590" sldId="428"/>
        </pc:sldMkLst>
        <pc:spChg chg="mod">
          <ac:chgData name="Bøeng, Ann Christin" userId="7b6bc4ef-fd3d-497f-8504-dfcd61160f7d" providerId="ADAL" clId="{AE486E0D-7806-4A63-A787-4285C7F93C0B}" dt="2023-08-28T19:30:12.814" v="2635" actId="27636"/>
          <ac:spMkLst>
            <pc:docMk/>
            <pc:sldMk cId="1500816590" sldId="428"/>
            <ac:spMk id="2" creationId="{CFCEB3B9-3967-A1C2-06E4-8E974FDBAB76}"/>
          </ac:spMkLst>
        </pc:spChg>
        <pc:spChg chg="mod">
          <ac:chgData name="Bøeng, Ann Christin" userId="7b6bc4ef-fd3d-497f-8504-dfcd61160f7d" providerId="ADAL" clId="{AE486E0D-7806-4A63-A787-4285C7F93C0B}" dt="2023-08-28T19:31:02.175" v="2742" actId="20577"/>
          <ac:spMkLst>
            <pc:docMk/>
            <pc:sldMk cId="1500816590" sldId="428"/>
            <ac:spMk id="3" creationId="{89BBB6BF-2B59-2164-84E9-724CD811CA49}"/>
          </ac:spMkLst>
        </pc:spChg>
      </pc:sldChg>
      <pc:sldChg chg="modSp mod">
        <pc:chgData name="Bøeng, Ann Christin" userId="7b6bc4ef-fd3d-497f-8504-dfcd61160f7d" providerId="ADAL" clId="{AE486E0D-7806-4A63-A787-4285C7F93C0B}" dt="2023-08-28T19:33:45.097" v="2845" actId="20577"/>
        <pc:sldMkLst>
          <pc:docMk/>
          <pc:sldMk cId="694569016" sldId="429"/>
        </pc:sldMkLst>
        <pc:spChg chg="mod">
          <ac:chgData name="Bøeng, Ann Christin" userId="7b6bc4ef-fd3d-497f-8504-dfcd61160f7d" providerId="ADAL" clId="{AE486E0D-7806-4A63-A787-4285C7F93C0B}" dt="2023-08-28T18:18:59.248" v="105" actId="14100"/>
          <ac:spMkLst>
            <pc:docMk/>
            <pc:sldMk cId="694569016" sldId="429"/>
            <ac:spMk id="2" creationId="{757017E6-28A3-4A90-9208-606A1419A451}"/>
          </ac:spMkLst>
        </pc:spChg>
        <pc:spChg chg="mod">
          <ac:chgData name="Bøeng, Ann Christin" userId="7b6bc4ef-fd3d-497f-8504-dfcd61160f7d" providerId="ADAL" clId="{AE486E0D-7806-4A63-A787-4285C7F93C0B}" dt="2023-08-28T19:33:45.097" v="2845" actId="20577"/>
          <ac:spMkLst>
            <pc:docMk/>
            <pc:sldMk cId="694569016" sldId="429"/>
            <ac:spMk id="5" creationId="{0C6660EA-3896-489F-A4EF-F5C3861A3699}"/>
          </ac:spMkLst>
        </pc:spChg>
      </pc:sldChg>
      <pc:sldChg chg="modSp new mod">
        <pc:chgData name="Bøeng, Ann Christin" userId="7b6bc4ef-fd3d-497f-8504-dfcd61160f7d" providerId="ADAL" clId="{AE486E0D-7806-4A63-A787-4285C7F93C0B}" dt="2023-08-28T19:34:51.550" v="2857" actId="20577"/>
        <pc:sldMkLst>
          <pc:docMk/>
          <pc:sldMk cId="2082449698" sldId="430"/>
        </pc:sldMkLst>
        <pc:spChg chg="mod">
          <ac:chgData name="Bøeng, Ann Christin" userId="7b6bc4ef-fd3d-497f-8504-dfcd61160f7d" providerId="ADAL" clId="{AE486E0D-7806-4A63-A787-4285C7F93C0B}" dt="2023-08-28T19:04:54.232" v="1962" actId="27636"/>
          <ac:spMkLst>
            <pc:docMk/>
            <pc:sldMk cId="2082449698" sldId="430"/>
            <ac:spMk id="2" creationId="{5AAD5A27-62D2-73D3-BA55-543F4C3305C6}"/>
          </ac:spMkLst>
        </pc:spChg>
        <pc:spChg chg="mod">
          <ac:chgData name="Bøeng, Ann Christin" userId="7b6bc4ef-fd3d-497f-8504-dfcd61160f7d" providerId="ADAL" clId="{AE486E0D-7806-4A63-A787-4285C7F93C0B}" dt="2023-08-28T19:34:51.550" v="2857" actId="20577"/>
          <ac:spMkLst>
            <pc:docMk/>
            <pc:sldMk cId="2082449698" sldId="430"/>
            <ac:spMk id="3" creationId="{5DC43394-A33C-03A1-63E0-BAF948ACBB57}"/>
          </ac:spMkLst>
        </pc:spChg>
      </pc:sldChg>
    </pc:docChg>
  </pc:docChgLst>
  <pc:docChgLst>
    <pc:chgData name="Bøeng, Ann Christin" userId="S::abg@ssb.no::7b6bc4ef-fd3d-497f-8504-dfcd61160f7d" providerId="AD" clId="Web-{11CBC9F7-B669-4C52-A5F4-6F7B0627E9A5}"/>
    <pc:docChg chg="modSld">
      <pc:chgData name="Bøeng, Ann Christin" userId="S::abg@ssb.no::7b6bc4ef-fd3d-497f-8504-dfcd61160f7d" providerId="AD" clId="Web-{11CBC9F7-B669-4C52-A5F4-6F7B0627E9A5}" dt="2023-08-25T07:57:12.596" v="1" actId="20577"/>
      <pc:docMkLst>
        <pc:docMk/>
      </pc:docMkLst>
      <pc:sldChg chg="modSp">
        <pc:chgData name="Bøeng, Ann Christin" userId="S::abg@ssb.no::7b6bc4ef-fd3d-497f-8504-dfcd61160f7d" providerId="AD" clId="Web-{11CBC9F7-B669-4C52-A5F4-6F7B0627E9A5}" dt="2023-08-25T07:57:12.596" v="1" actId="20577"/>
        <pc:sldMkLst>
          <pc:docMk/>
          <pc:sldMk cId="1339375299" sldId="262"/>
        </pc:sldMkLst>
        <pc:spChg chg="mod">
          <ac:chgData name="Bøeng, Ann Christin" userId="S::abg@ssb.no::7b6bc4ef-fd3d-497f-8504-dfcd61160f7d" providerId="AD" clId="Web-{11CBC9F7-B669-4C52-A5F4-6F7B0627E9A5}" dt="2023-08-25T07:57:12.596" v="1" actId="20577"/>
          <ac:spMkLst>
            <pc:docMk/>
            <pc:sldMk cId="1339375299" sldId="262"/>
            <ac:spMk id="5" creationId="{EE970C6A-ADB2-4F64-934B-FDB02A6E63D7}"/>
          </ac:spMkLst>
        </pc:spChg>
      </pc:sldChg>
    </pc:docChg>
  </pc:docChgLst>
  <pc:docChgLst>
    <pc:chgData name="Bøeng, Ann Christin" userId="7b6bc4ef-fd3d-497f-8504-dfcd61160f7d" providerId="ADAL" clId="{5F6E6AE3-ED68-45C5-949C-A4A789B56BA7}"/>
    <pc:docChg chg="undo custSel addSld delSld modSld">
      <pc:chgData name="Bøeng, Ann Christin" userId="7b6bc4ef-fd3d-497f-8504-dfcd61160f7d" providerId="ADAL" clId="{5F6E6AE3-ED68-45C5-949C-A4A789B56BA7}" dt="2023-08-28T15:15:35.934" v="2332"/>
      <pc:docMkLst>
        <pc:docMk/>
      </pc:docMkLst>
      <pc:sldChg chg="modSp">
        <pc:chgData name="Bøeng, Ann Christin" userId="7b6bc4ef-fd3d-497f-8504-dfcd61160f7d" providerId="ADAL" clId="{5F6E6AE3-ED68-45C5-949C-A4A789B56BA7}" dt="2023-08-28T11:26:29.376" v="149" actId="255"/>
        <pc:sldMkLst>
          <pc:docMk/>
          <pc:sldMk cId="429471054" sldId="256"/>
        </pc:sldMkLst>
        <pc:spChg chg="mod">
          <ac:chgData name="Bøeng, Ann Christin" userId="7b6bc4ef-fd3d-497f-8504-dfcd61160f7d" providerId="ADAL" clId="{5F6E6AE3-ED68-45C5-949C-A4A789B56BA7}" dt="2023-08-28T11:26:08.463" v="146" actId="14100"/>
          <ac:spMkLst>
            <pc:docMk/>
            <pc:sldMk cId="429471054" sldId="256"/>
            <ac:spMk id="4" creationId="{4B419842-592E-434F-A9A0-9D056E879673}"/>
          </ac:spMkLst>
        </pc:spChg>
        <pc:spChg chg="mod">
          <ac:chgData name="Bøeng, Ann Christin" userId="7b6bc4ef-fd3d-497f-8504-dfcd61160f7d" providerId="ADAL" clId="{5F6E6AE3-ED68-45C5-949C-A4A789B56BA7}" dt="2023-08-28T11:26:29.376" v="149" actId="255"/>
          <ac:spMkLst>
            <pc:docMk/>
            <pc:sldMk cId="429471054" sldId="256"/>
            <ac:spMk id="5" creationId="{1A0095F8-98D7-4910-A38E-D9915094E096}"/>
          </ac:spMkLst>
        </pc:spChg>
      </pc:sldChg>
      <pc:sldChg chg="modSp">
        <pc:chgData name="Bøeng, Ann Christin" userId="7b6bc4ef-fd3d-497f-8504-dfcd61160f7d" providerId="ADAL" clId="{5F6E6AE3-ED68-45C5-949C-A4A789B56BA7}" dt="2023-08-28T14:05:27.559" v="581" actId="20577"/>
        <pc:sldMkLst>
          <pc:docMk/>
          <pc:sldMk cId="1339375299" sldId="262"/>
        </pc:sldMkLst>
        <pc:spChg chg="mod">
          <ac:chgData name="Bøeng, Ann Christin" userId="7b6bc4ef-fd3d-497f-8504-dfcd61160f7d" providerId="ADAL" clId="{5F6E6AE3-ED68-45C5-949C-A4A789B56BA7}" dt="2023-08-28T13:58:47.366" v="389" actId="14100"/>
          <ac:spMkLst>
            <pc:docMk/>
            <pc:sldMk cId="1339375299" sldId="262"/>
            <ac:spMk id="4" creationId="{4632189E-0C85-466E-8062-F4139B9CBB6B}"/>
          </ac:spMkLst>
        </pc:spChg>
        <pc:spChg chg="mod">
          <ac:chgData name="Bøeng, Ann Christin" userId="7b6bc4ef-fd3d-497f-8504-dfcd61160f7d" providerId="ADAL" clId="{5F6E6AE3-ED68-45C5-949C-A4A789B56BA7}" dt="2023-08-28T14:05:27.559" v="581" actId="20577"/>
          <ac:spMkLst>
            <pc:docMk/>
            <pc:sldMk cId="1339375299" sldId="262"/>
            <ac:spMk id="5" creationId="{EE970C6A-ADB2-4F64-934B-FDB02A6E63D7}"/>
          </ac:spMkLst>
        </pc:spChg>
      </pc:sldChg>
      <pc:sldChg chg="modSp">
        <pc:chgData name="Bøeng, Ann Christin" userId="7b6bc4ef-fd3d-497f-8504-dfcd61160f7d" providerId="ADAL" clId="{5F6E6AE3-ED68-45C5-949C-A4A789B56BA7}" dt="2023-08-28T14:25:24.578" v="750" actId="20577"/>
        <pc:sldMkLst>
          <pc:docMk/>
          <pc:sldMk cId="910393638" sldId="416"/>
        </pc:sldMkLst>
        <pc:spChg chg="mod">
          <ac:chgData name="Bøeng, Ann Christin" userId="7b6bc4ef-fd3d-497f-8504-dfcd61160f7d" providerId="ADAL" clId="{5F6E6AE3-ED68-45C5-949C-A4A789B56BA7}" dt="2023-08-28T14:25:24.578" v="750" actId="20577"/>
          <ac:spMkLst>
            <pc:docMk/>
            <pc:sldMk cId="910393638" sldId="416"/>
            <ac:spMk id="3" creationId="{C6D8CD7A-1274-ABA4-75C7-EBCEFC94DABB}"/>
          </ac:spMkLst>
        </pc:spChg>
      </pc:sldChg>
      <pc:sldChg chg="addSp delSp modSp">
        <pc:chgData name="Bøeng, Ann Christin" userId="7b6bc4ef-fd3d-497f-8504-dfcd61160f7d" providerId="ADAL" clId="{5F6E6AE3-ED68-45C5-949C-A4A789B56BA7}" dt="2023-08-28T14:23:17.795" v="661" actId="255"/>
        <pc:sldMkLst>
          <pc:docMk/>
          <pc:sldMk cId="1346648451" sldId="417"/>
        </pc:sldMkLst>
        <pc:spChg chg="mod">
          <ac:chgData name="Bøeng, Ann Christin" userId="7b6bc4ef-fd3d-497f-8504-dfcd61160f7d" providerId="ADAL" clId="{5F6E6AE3-ED68-45C5-949C-A4A789B56BA7}" dt="2023-08-28T14:06:17.262" v="605" actId="20577"/>
          <ac:spMkLst>
            <pc:docMk/>
            <pc:sldMk cId="1346648451" sldId="417"/>
            <ac:spMk id="2" creationId="{F9634220-2E42-9E80-C7A4-C05DB64C55AD}"/>
          </ac:spMkLst>
        </pc:spChg>
        <pc:spChg chg="add del mod">
          <ac:chgData name="Bøeng, Ann Christin" userId="7b6bc4ef-fd3d-497f-8504-dfcd61160f7d" providerId="ADAL" clId="{5F6E6AE3-ED68-45C5-949C-A4A789B56BA7}" dt="2023-08-28T14:18:29.318" v="607"/>
          <ac:spMkLst>
            <pc:docMk/>
            <pc:sldMk cId="1346648451" sldId="417"/>
            <ac:spMk id="5" creationId="{E2F83571-21CF-4363-9215-CE1E0400B7B3}"/>
          </ac:spMkLst>
        </pc:spChg>
        <pc:spChg chg="add del mod">
          <ac:chgData name="Bøeng, Ann Christin" userId="7b6bc4ef-fd3d-497f-8504-dfcd61160f7d" providerId="ADAL" clId="{5F6E6AE3-ED68-45C5-949C-A4A789B56BA7}" dt="2023-08-28T14:19:56.563" v="609"/>
          <ac:spMkLst>
            <pc:docMk/>
            <pc:sldMk cId="1346648451" sldId="417"/>
            <ac:spMk id="10" creationId="{49222B2D-95F6-4BB1-AFD2-2EAA29EC66D2}"/>
          </ac:spMkLst>
        </pc:spChg>
        <pc:spChg chg="add mod">
          <ac:chgData name="Bøeng, Ann Christin" userId="7b6bc4ef-fd3d-497f-8504-dfcd61160f7d" providerId="ADAL" clId="{5F6E6AE3-ED68-45C5-949C-A4A789B56BA7}" dt="2023-08-28T14:23:17.795" v="661" actId="255"/>
          <ac:spMkLst>
            <pc:docMk/>
            <pc:sldMk cId="1346648451" sldId="417"/>
            <ac:spMk id="12" creationId="{33FC82BE-E643-4E87-8424-1CEF10F10488}"/>
          </ac:spMkLst>
        </pc:spChg>
        <pc:picChg chg="del">
          <ac:chgData name="Bøeng, Ann Christin" userId="7b6bc4ef-fd3d-497f-8504-dfcd61160f7d" providerId="ADAL" clId="{5F6E6AE3-ED68-45C5-949C-A4A789B56BA7}" dt="2023-08-28T14:19:47.349" v="608" actId="478"/>
          <ac:picMkLst>
            <pc:docMk/>
            <pc:sldMk cId="1346648451" sldId="417"/>
            <ac:picMk id="6" creationId="{E38D4A0D-C8C5-D950-2311-3800A4BDDF99}"/>
          </ac:picMkLst>
        </pc:picChg>
        <pc:picChg chg="del">
          <ac:chgData name="Bøeng, Ann Christin" userId="7b6bc4ef-fd3d-497f-8504-dfcd61160f7d" providerId="ADAL" clId="{5F6E6AE3-ED68-45C5-949C-A4A789B56BA7}" dt="2023-08-28T14:18:20.302" v="606" actId="478"/>
          <ac:picMkLst>
            <pc:docMk/>
            <pc:sldMk cId="1346648451" sldId="417"/>
            <ac:picMk id="7" creationId="{744803FE-1903-1711-6B9A-07CF074851E1}"/>
          </ac:picMkLst>
        </pc:picChg>
        <pc:picChg chg="add mod">
          <ac:chgData name="Bøeng, Ann Christin" userId="7b6bc4ef-fd3d-497f-8504-dfcd61160f7d" providerId="ADAL" clId="{5F6E6AE3-ED68-45C5-949C-A4A789B56BA7}" dt="2023-08-28T14:18:29.318" v="607"/>
          <ac:picMkLst>
            <pc:docMk/>
            <pc:sldMk cId="1346648451" sldId="417"/>
            <ac:picMk id="8" creationId="{EFCDBA32-C25F-4B17-8B3F-7D56DC6FCBEA}"/>
          </ac:picMkLst>
        </pc:picChg>
        <pc:picChg chg="add mod">
          <ac:chgData name="Bøeng, Ann Christin" userId="7b6bc4ef-fd3d-497f-8504-dfcd61160f7d" providerId="ADAL" clId="{5F6E6AE3-ED68-45C5-949C-A4A789B56BA7}" dt="2023-08-28T14:19:56.563" v="609"/>
          <ac:picMkLst>
            <pc:docMk/>
            <pc:sldMk cId="1346648451" sldId="417"/>
            <ac:picMk id="11" creationId="{23201B48-ED97-4590-871E-4916B96CEC21}"/>
          </ac:picMkLst>
        </pc:picChg>
      </pc:sldChg>
      <pc:sldChg chg="modSp">
        <pc:chgData name="Bøeng, Ann Christin" userId="7b6bc4ef-fd3d-497f-8504-dfcd61160f7d" providerId="ADAL" clId="{5F6E6AE3-ED68-45C5-949C-A4A789B56BA7}" dt="2023-08-28T14:55:21.596" v="1581" actId="20577"/>
        <pc:sldMkLst>
          <pc:docMk/>
          <pc:sldMk cId="2785322732" sldId="425"/>
        </pc:sldMkLst>
        <pc:spChg chg="mod">
          <ac:chgData name="Bøeng, Ann Christin" userId="7b6bc4ef-fd3d-497f-8504-dfcd61160f7d" providerId="ADAL" clId="{5F6E6AE3-ED68-45C5-949C-A4A789B56BA7}" dt="2023-08-28T14:26:48.450" v="776" actId="14100"/>
          <ac:spMkLst>
            <pc:docMk/>
            <pc:sldMk cId="2785322732" sldId="425"/>
            <ac:spMk id="2" creationId="{01063BB4-4F44-22D4-4AED-DB3B81BA68FE}"/>
          </ac:spMkLst>
        </pc:spChg>
        <pc:spChg chg="mod">
          <ac:chgData name="Bøeng, Ann Christin" userId="7b6bc4ef-fd3d-497f-8504-dfcd61160f7d" providerId="ADAL" clId="{5F6E6AE3-ED68-45C5-949C-A4A789B56BA7}" dt="2023-08-28T14:55:21.596" v="1581" actId="20577"/>
          <ac:spMkLst>
            <pc:docMk/>
            <pc:sldMk cId="2785322732" sldId="425"/>
            <ac:spMk id="5" creationId="{8893B450-A62F-37EE-EAEE-A1B1F04107A0}"/>
          </ac:spMkLst>
        </pc:spChg>
      </pc:sldChg>
      <pc:sldChg chg="modSp">
        <pc:chgData name="Bøeng, Ann Christin" userId="7b6bc4ef-fd3d-497f-8504-dfcd61160f7d" providerId="ADAL" clId="{5F6E6AE3-ED68-45C5-949C-A4A789B56BA7}" dt="2023-08-28T14:56:16.715" v="1591" actId="20577"/>
        <pc:sldMkLst>
          <pc:docMk/>
          <pc:sldMk cId="2889650797" sldId="426"/>
        </pc:sldMkLst>
        <pc:spChg chg="mod">
          <ac:chgData name="Bøeng, Ann Christin" userId="7b6bc4ef-fd3d-497f-8504-dfcd61160f7d" providerId="ADAL" clId="{5F6E6AE3-ED68-45C5-949C-A4A789B56BA7}" dt="2023-08-28T14:56:16.715" v="1591" actId="20577"/>
          <ac:spMkLst>
            <pc:docMk/>
            <pc:sldMk cId="2889650797" sldId="426"/>
            <ac:spMk id="5" creationId="{B81F9B32-AE87-A2F4-EF16-6BEA889405D1}"/>
          </ac:spMkLst>
        </pc:spChg>
      </pc:sldChg>
      <pc:sldChg chg="modSp">
        <pc:chgData name="Bøeng, Ann Christin" userId="7b6bc4ef-fd3d-497f-8504-dfcd61160f7d" providerId="ADAL" clId="{5F6E6AE3-ED68-45C5-949C-A4A789B56BA7}" dt="2023-08-28T15:15:35.934" v="2332"/>
        <pc:sldMkLst>
          <pc:docMk/>
          <pc:sldMk cId="1500816590" sldId="428"/>
        </pc:sldMkLst>
        <pc:spChg chg="mod">
          <ac:chgData name="Bøeng, Ann Christin" userId="7b6bc4ef-fd3d-497f-8504-dfcd61160f7d" providerId="ADAL" clId="{5F6E6AE3-ED68-45C5-949C-A4A789B56BA7}" dt="2023-08-28T15:15:35.934" v="2332"/>
          <ac:spMkLst>
            <pc:docMk/>
            <pc:sldMk cId="1500816590" sldId="428"/>
            <ac:spMk id="3" creationId="{89BBB6BF-2B59-2164-84E9-724CD811CA49}"/>
          </ac:spMkLst>
        </pc:spChg>
      </pc:sldChg>
      <pc:sldChg chg="add">
        <pc:chgData name="Bøeng, Ann Christin" userId="7b6bc4ef-fd3d-497f-8504-dfcd61160f7d" providerId="ADAL" clId="{5F6E6AE3-ED68-45C5-949C-A4A789B56BA7}" dt="2023-08-28T14:45:33.665" v="1301"/>
        <pc:sldMkLst>
          <pc:docMk/>
          <pc:sldMk cId="694569016" sldId="429"/>
        </pc:sldMkLst>
      </pc:sldChg>
      <pc:sldChg chg="addSp delSp modSp add del">
        <pc:chgData name="Bøeng, Ann Christin" userId="7b6bc4ef-fd3d-497f-8504-dfcd61160f7d" providerId="ADAL" clId="{5F6E6AE3-ED68-45C5-949C-A4A789B56BA7}" dt="2023-08-28T14:39:31.477" v="807"/>
        <pc:sldMkLst>
          <pc:docMk/>
          <pc:sldMk cId="2011796801" sldId="429"/>
        </pc:sldMkLst>
        <pc:spChg chg="mod">
          <ac:chgData name="Bøeng, Ann Christin" userId="7b6bc4ef-fd3d-497f-8504-dfcd61160f7d" providerId="ADAL" clId="{5F6E6AE3-ED68-45C5-949C-A4A789B56BA7}" dt="2023-08-28T14:39:27.976" v="805" actId="14100"/>
          <ac:spMkLst>
            <pc:docMk/>
            <pc:sldMk cId="2011796801" sldId="429"/>
            <ac:spMk id="2" creationId="{44B0CD66-A0AD-472F-BB5B-0D50748972AA}"/>
          </ac:spMkLst>
        </pc:spChg>
        <pc:spChg chg="add del">
          <ac:chgData name="Bøeng, Ann Christin" userId="7b6bc4ef-fd3d-497f-8504-dfcd61160f7d" providerId="ADAL" clId="{5F6E6AE3-ED68-45C5-949C-A4A789B56BA7}" dt="2023-08-28T14:39:29.425" v="806"/>
          <ac:spMkLst>
            <pc:docMk/>
            <pc:sldMk cId="2011796801" sldId="429"/>
            <ac:spMk id="3" creationId="{2CE70487-F02B-4117-9371-E7C116C40050}"/>
          </ac:spMkLst>
        </pc:spChg>
        <pc:spChg chg="add del mod">
          <ac:chgData name="Bøeng, Ann Christin" userId="7b6bc4ef-fd3d-497f-8504-dfcd61160f7d" providerId="ADAL" clId="{5F6E6AE3-ED68-45C5-949C-A4A789B56BA7}" dt="2023-08-28T14:39:24.946" v="804" actId="478"/>
          <ac:spMkLst>
            <pc:docMk/>
            <pc:sldMk cId="2011796801" sldId="429"/>
            <ac:spMk id="6" creationId="{C278C89E-6F15-425B-AAA5-FEE48EFACC6B}"/>
          </ac:spMkLst>
        </pc:spChg>
        <pc:picChg chg="add del mod">
          <ac:chgData name="Bøeng, Ann Christin" userId="7b6bc4ef-fd3d-497f-8504-dfcd61160f7d" providerId="ADAL" clId="{5F6E6AE3-ED68-45C5-949C-A4A789B56BA7}" dt="2023-08-28T14:39:29.425" v="806"/>
          <ac:picMkLst>
            <pc:docMk/>
            <pc:sldMk cId="2011796801" sldId="429"/>
            <ac:picMk id="4" creationId="{547ADD2B-7742-4FEA-BF0C-5BF4B065B183}"/>
          </ac:picMkLst>
        </pc:picChg>
        <pc:picChg chg="add del mod">
          <ac:chgData name="Bøeng, Ann Christin" userId="7b6bc4ef-fd3d-497f-8504-dfcd61160f7d" providerId="ADAL" clId="{5F6E6AE3-ED68-45C5-949C-A4A789B56BA7}" dt="2023-08-28T14:39:24.218" v="803"/>
          <ac:picMkLst>
            <pc:docMk/>
            <pc:sldMk cId="2011796801" sldId="429"/>
            <ac:picMk id="7" creationId="{E7B5F136-9DDD-4655-982A-FBCBA1A76B9E}"/>
          </ac:picMkLst>
        </pc:picChg>
      </pc:sldChg>
      <pc:sldChg chg="addSp delSp modSp add del">
        <pc:chgData name="Bøeng, Ann Christin" userId="7b6bc4ef-fd3d-497f-8504-dfcd61160f7d" providerId="ADAL" clId="{5F6E6AE3-ED68-45C5-949C-A4A789B56BA7}" dt="2023-08-28T14:45:31.478" v="1300" actId="2696"/>
        <pc:sldMkLst>
          <pc:docMk/>
          <pc:sldMk cId="2260551114" sldId="429"/>
        </pc:sldMkLst>
        <pc:spChg chg="mod">
          <ac:chgData name="Bøeng, Ann Christin" userId="7b6bc4ef-fd3d-497f-8504-dfcd61160f7d" providerId="ADAL" clId="{5F6E6AE3-ED68-45C5-949C-A4A789B56BA7}" dt="2023-08-28T14:40:22.506" v="868" actId="20577"/>
          <ac:spMkLst>
            <pc:docMk/>
            <pc:sldMk cId="2260551114" sldId="429"/>
            <ac:spMk id="2" creationId="{757017E6-28A3-4A90-9208-606A1419A451}"/>
          </ac:spMkLst>
        </pc:spChg>
        <pc:spChg chg="mod">
          <ac:chgData name="Bøeng, Ann Christin" userId="7b6bc4ef-fd3d-497f-8504-dfcd61160f7d" providerId="ADAL" clId="{5F6E6AE3-ED68-45C5-949C-A4A789B56BA7}" dt="2023-08-28T14:41:46.691" v="1031" actId="20577"/>
          <ac:spMkLst>
            <pc:docMk/>
            <pc:sldMk cId="2260551114" sldId="429"/>
            <ac:spMk id="3" creationId="{46956E9B-8801-47F5-8EED-6B370899BED6}"/>
          </ac:spMkLst>
        </pc:spChg>
        <pc:spChg chg="del">
          <ac:chgData name="Bøeng, Ann Christin" userId="7b6bc4ef-fd3d-497f-8504-dfcd61160f7d" providerId="ADAL" clId="{5F6E6AE3-ED68-45C5-949C-A4A789B56BA7}" dt="2023-08-28T14:39:56.814" v="809"/>
          <ac:spMkLst>
            <pc:docMk/>
            <pc:sldMk cId="2260551114" sldId="429"/>
            <ac:spMk id="4" creationId="{F2733065-B7F8-4654-8E50-DCA40C3B8497}"/>
          </ac:spMkLst>
        </pc:spChg>
        <pc:spChg chg="mod">
          <ac:chgData name="Bøeng, Ann Christin" userId="7b6bc4ef-fd3d-497f-8504-dfcd61160f7d" providerId="ADAL" clId="{5F6E6AE3-ED68-45C5-949C-A4A789B56BA7}" dt="2023-08-28T14:44:52.408" v="1297" actId="20577"/>
          <ac:spMkLst>
            <pc:docMk/>
            <pc:sldMk cId="2260551114" sldId="429"/>
            <ac:spMk id="5" creationId="{0C6660EA-3896-489F-A4EF-F5C3861A3699}"/>
          </ac:spMkLst>
        </pc:spChg>
        <pc:spChg chg="add mod">
          <ac:chgData name="Bøeng, Ann Christin" userId="7b6bc4ef-fd3d-497f-8504-dfcd61160f7d" providerId="ADAL" clId="{5F6E6AE3-ED68-45C5-949C-A4A789B56BA7}" dt="2023-08-28T14:45:22.944" v="1299" actId="255"/>
          <ac:spMkLst>
            <pc:docMk/>
            <pc:sldMk cId="2260551114" sldId="429"/>
            <ac:spMk id="7" creationId="{234C5165-5E17-4AD8-B096-2F117E0D7CE0}"/>
          </ac:spMkLst>
        </pc:spChg>
        <pc:picChg chg="add mod">
          <ac:chgData name="Bøeng, Ann Christin" userId="7b6bc4ef-fd3d-497f-8504-dfcd61160f7d" providerId="ADAL" clId="{5F6E6AE3-ED68-45C5-949C-A4A789B56BA7}" dt="2023-08-28T14:39:56.814" v="809"/>
          <ac:picMkLst>
            <pc:docMk/>
            <pc:sldMk cId="2260551114" sldId="429"/>
            <ac:picMk id="6" creationId="{0E10BD05-D1B2-451F-A296-ADE963BE97A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M\Downloads\11601_20230826-2143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M\Downloads\11601_20230826-2128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w-file01.ssb.no\ssb\Organisasjon\A200\S210\14.Milj&#248;regnskaper\01_Intensiteter\Energi\Presentasjon\11602_20230826-21595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Energiintensitet - Indeks - målt i produksjon og bruttoprodukt - Alle næringer (1990=100)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EnergiintIndeksProd!$C$3</c:f>
              <c:strCache>
                <c:ptCount val="1"/>
                <c:pt idx="0">
                  <c:v>Energiintensitet - Indeks - målt i produksjon (1990=100)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EnergiintIndeksProd!$B$4:$B$36</c:f>
              <c:strCach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strCache>
            </c:strRef>
          </c:cat>
          <c:val>
            <c:numRef>
              <c:f>EnergiintIndeksProd!$C$4:$C$36</c:f>
              <c:numCache>
                <c:formatCode>0.00</c:formatCode>
                <c:ptCount val="33"/>
                <c:pt idx="0">
                  <c:v>1</c:v>
                </c:pt>
                <c:pt idx="1">
                  <c:v>0.94</c:v>
                </c:pt>
                <c:pt idx="2">
                  <c:v>0.9</c:v>
                </c:pt>
                <c:pt idx="3">
                  <c:v>0.88</c:v>
                </c:pt>
                <c:pt idx="4">
                  <c:v>0.88</c:v>
                </c:pt>
                <c:pt idx="5">
                  <c:v>0.85</c:v>
                </c:pt>
                <c:pt idx="6">
                  <c:v>0.88</c:v>
                </c:pt>
                <c:pt idx="7">
                  <c:v>0.86</c:v>
                </c:pt>
                <c:pt idx="8">
                  <c:v>0.82</c:v>
                </c:pt>
                <c:pt idx="9">
                  <c:v>0.78</c:v>
                </c:pt>
                <c:pt idx="10">
                  <c:v>0.79</c:v>
                </c:pt>
                <c:pt idx="11">
                  <c:v>0.8</c:v>
                </c:pt>
                <c:pt idx="12">
                  <c:v>0.75</c:v>
                </c:pt>
                <c:pt idx="13">
                  <c:v>0.73</c:v>
                </c:pt>
                <c:pt idx="14">
                  <c:v>0.75</c:v>
                </c:pt>
                <c:pt idx="15">
                  <c:v>0.7</c:v>
                </c:pt>
                <c:pt idx="16">
                  <c:v>0.74</c:v>
                </c:pt>
                <c:pt idx="17">
                  <c:v>0.69</c:v>
                </c:pt>
                <c:pt idx="18">
                  <c:v>0.63</c:v>
                </c:pt>
                <c:pt idx="19">
                  <c:v>0.63</c:v>
                </c:pt>
                <c:pt idx="20">
                  <c:v>0.68</c:v>
                </c:pt>
                <c:pt idx="21">
                  <c:v>0.7</c:v>
                </c:pt>
                <c:pt idx="22">
                  <c:v>0.67</c:v>
                </c:pt>
                <c:pt idx="23">
                  <c:v>0.67</c:v>
                </c:pt>
                <c:pt idx="24">
                  <c:v>0.65</c:v>
                </c:pt>
                <c:pt idx="25">
                  <c:v>0.7</c:v>
                </c:pt>
                <c:pt idx="26">
                  <c:v>0.64</c:v>
                </c:pt>
                <c:pt idx="27">
                  <c:v>0.66</c:v>
                </c:pt>
                <c:pt idx="28">
                  <c:v>0.67</c:v>
                </c:pt>
                <c:pt idx="29">
                  <c:v>0.66</c:v>
                </c:pt>
                <c:pt idx="30">
                  <c:v>0.63</c:v>
                </c:pt>
                <c:pt idx="31">
                  <c:v>0.6</c:v>
                </c:pt>
                <c:pt idx="32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C9-4F32-9041-0DE97AB890C7}"/>
            </c:ext>
          </c:extLst>
        </c:ser>
        <c:ser>
          <c:idx val="2"/>
          <c:order val="1"/>
          <c:tx>
            <c:strRef>
              <c:f>EnergiintIndeksProd!$D$3</c:f>
              <c:strCache>
                <c:ptCount val="1"/>
                <c:pt idx="0">
                  <c:v>Energiintensitet - Indeks - målt i bruttoprodukt (1990=100)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EnergiintIndeksProd!$B$4:$B$36</c:f>
              <c:strCach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strCache>
            </c:strRef>
          </c:cat>
          <c:val>
            <c:numRef>
              <c:f>EnergiintIndeksProd!$D$4:$D$36</c:f>
              <c:numCache>
                <c:formatCode>0.00</c:formatCode>
                <c:ptCount val="33"/>
                <c:pt idx="0">
                  <c:v>1</c:v>
                </c:pt>
                <c:pt idx="1">
                  <c:v>0.94</c:v>
                </c:pt>
                <c:pt idx="2">
                  <c:v>0.9</c:v>
                </c:pt>
                <c:pt idx="3">
                  <c:v>0.88</c:v>
                </c:pt>
                <c:pt idx="4">
                  <c:v>0.88</c:v>
                </c:pt>
                <c:pt idx="5">
                  <c:v>0.86</c:v>
                </c:pt>
                <c:pt idx="6">
                  <c:v>0.89</c:v>
                </c:pt>
                <c:pt idx="7">
                  <c:v>0.89</c:v>
                </c:pt>
                <c:pt idx="8">
                  <c:v>0.86</c:v>
                </c:pt>
                <c:pt idx="9">
                  <c:v>0.83</c:v>
                </c:pt>
                <c:pt idx="10">
                  <c:v>0.83</c:v>
                </c:pt>
                <c:pt idx="11">
                  <c:v>0.86</c:v>
                </c:pt>
                <c:pt idx="12">
                  <c:v>0.8</c:v>
                </c:pt>
                <c:pt idx="13">
                  <c:v>0.78</c:v>
                </c:pt>
                <c:pt idx="14">
                  <c:v>0.8</c:v>
                </c:pt>
                <c:pt idx="15">
                  <c:v>0.76</c:v>
                </c:pt>
                <c:pt idx="16">
                  <c:v>0.82</c:v>
                </c:pt>
                <c:pt idx="17">
                  <c:v>0.78</c:v>
                </c:pt>
                <c:pt idx="18">
                  <c:v>0.73</c:v>
                </c:pt>
                <c:pt idx="19">
                  <c:v>0.71</c:v>
                </c:pt>
                <c:pt idx="20">
                  <c:v>0.76</c:v>
                </c:pt>
                <c:pt idx="21">
                  <c:v>0.8</c:v>
                </c:pt>
                <c:pt idx="22">
                  <c:v>0.78</c:v>
                </c:pt>
                <c:pt idx="23">
                  <c:v>0.78</c:v>
                </c:pt>
                <c:pt idx="24">
                  <c:v>0.75</c:v>
                </c:pt>
                <c:pt idx="25">
                  <c:v>0.81</c:v>
                </c:pt>
                <c:pt idx="26">
                  <c:v>0.73</c:v>
                </c:pt>
                <c:pt idx="27">
                  <c:v>0.74</c:v>
                </c:pt>
                <c:pt idx="28">
                  <c:v>0.77</c:v>
                </c:pt>
                <c:pt idx="29">
                  <c:v>0.77</c:v>
                </c:pt>
                <c:pt idx="30">
                  <c:v>0.72</c:v>
                </c:pt>
                <c:pt idx="31">
                  <c:v>0.68</c:v>
                </c:pt>
                <c:pt idx="32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C9-4F32-9041-0DE97AB89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9526128"/>
        <c:axId val="779527440"/>
      </c:lineChart>
      <c:catAx>
        <c:axId val="77952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9527440"/>
        <c:crosses val="autoZero"/>
        <c:auto val="1"/>
        <c:lblAlgn val="ctr"/>
        <c:lblOffset val="100"/>
        <c:noMultiLvlLbl val="0"/>
      </c:catAx>
      <c:valAx>
        <c:axId val="77952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952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Energiintensitet - Indeks - målt i bruttoprodukt (1990=100)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EnergiintIndeksBprod!$B$4</c:f>
              <c:strCache>
                <c:ptCount val="1"/>
                <c:pt idx="0">
                  <c:v>Alle næringer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EnergiintIndeksBprod!$C$3:$AI$3</c:f>
              <c:strCach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strCache>
            </c:strRef>
          </c:cat>
          <c:val>
            <c:numRef>
              <c:f>EnergiintIndeksBprod!$C$4:$AI$4</c:f>
              <c:numCache>
                <c:formatCode>0.00</c:formatCode>
                <c:ptCount val="33"/>
                <c:pt idx="0">
                  <c:v>1</c:v>
                </c:pt>
                <c:pt idx="1">
                  <c:v>0.94</c:v>
                </c:pt>
                <c:pt idx="2">
                  <c:v>0.9</c:v>
                </c:pt>
                <c:pt idx="3">
                  <c:v>0.88</c:v>
                </c:pt>
                <c:pt idx="4">
                  <c:v>0.88</c:v>
                </c:pt>
                <c:pt idx="5">
                  <c:v>0.86</c:v>
                </c:pt>
                <c:pt idx="6">
                  <c:v>0.89</c:v>
                </c:pt>
                <c:pt idx="7">
                  <c:v>0.89</c:v>
                </c:pt>
                <c:pt idx="8">
                  <c:v>0.86</c:v>
                </c:pt>
                <c:pt idx="9">
                  <c:v>0.83</c:v>
                </c:pt>
                <c:pt idx="10">
                  <c:v>0.83</c:v>
                </c:pt>
                <c:pt idx="11">
                  <c:v>0.86</c:v>
                </c:pt>
                <c:pt idx="12">
                  <c:v>0.8</c:v>
                </c:pt>
                <c:pt idx="13">
                  <c:v>0.78</c:v>
                </c:pt>
                <c:pt idx="14">
                  <c:v>0.8</c:v>
                </c:pt>
                <c:pt idx="15">
                  <c:v>0.76</c:v>
                </c:pt>
                <c:pt idx="16">
                  <c:v>0.82</c:v>
                </c:pt>
                <c:pt idx="17">
                  <c:v>0.78</c:v>
                </c:pt>
                <c:pt idx="18">
                  <c:v>0.73</c:v>
                </c:pt>
                <c:pt idx="19">
                  <c:v>0.71</c:v>
                </c:pt>
                <c:pt idx="20">
                  <c:v>0.76</c:v>
                </c:pt>
                <c:pt idx="21">
                  <c:v>0.8</c:v>
                </c:pt>
                <c:pt idx="22">
                  <c:v>0.78</c:v>
                </c:pt>
                <c:pt idx="23">
                  <c:v>0.78</c:v>
                </c:pt>
                <c:pt idx="24">
                  <c:v>0.75</c:v>
                </c:pt>
                <c:pt idx="25">
                  <c:v>0.81</c:v>
                </c:pt>
                <c:pt idx="26">
                  <c:v>0.73</c:v>
                </c:pt>
                <c:pt idx="27">
                  <c:v>0.74</c:v>
                </c:pt>
                <c:pt idx="28">
                  <c:v>0.77</c:v>
                </c:pt>
                <c:pt idx="29">
                  <c:v>0.77</c:v>
                </c:pt>
                <c:pt idx="30">
                  <c:v>0.72</c:v>
                </c:pt>
                <c:pt idx="31">
                  <c:v>0.68</c:v>
                </c:pt>
                <c:pt idx="32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83-4F95-9FA2-CA63DBAA6777}"/>
            </c:ext>
          </c:extLst>
        </c:ser>
        <c:ser>
          <c:idx val="1"/>
          <c:order val="1"/>
          <c:tx>
            <c:strRef>
              <c:f>EnergiintIndeksBprod!$B$5</c:f>
              <c:strCache>
                <c:ptCount val="1"/>
                <c:pt idx="0">
                  <c:v>Bergverksdrift og utvinning av råolje og naturgass, inkl. tjenester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EnergiintIndeksBprod!$C$3:$AI$3</c:f>
              <c:strCach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strCache>
            </c:strRef>
          </c:cat>
          <c:val>
            <c:numRef>
              <c:f>EnergiintIndeksBprod!$C$5:$AI$5</c:f>
              <c:numCache>
                <c:formatCode>0.00</c:formatCode>
                <c:ptCount val="33"/>
                <c:pt idx="0">
                  <c:v>1</c:v>
                </c:pt>
                <c:pt idx="1">
                  <c:v>0.92</c:v>
                </c:pt>
                <c:pt idx="2">
                  <c:v>0.87</c:v>
                </c:pt>
                <c:pt idx="3">
                  <c:v>0.9</c:v>
                </c:pt>
                <c:pt idx="4">
                  <c:v>0.85</c:v>
                </c:pt>
                <c:pt idx="5">
                  <c:v>0.83</c:v>
                </c:pt>
                <c:pt idx="6">
                  <c:v>0.8</c:v>
                </c:pt>
                <c:pt idx="7">
                  <c:v>0.78</c:v>
                </c:pt>
                <c:pt idx="8">
                  <c:v>0.8</c:v>
                </c:pt>
                <c:pt idx="9">
                  <c:v>0.79</c:v>
                </c:pt>
                <c:pt idx="10">
                  <c:v>0.82</c:v>
                </c:pt>
                <c:pt idx="11">
                  <c:v>0.84</c:v>
                </c:pt>
                <c:pt idx="12">
                  <c:v>0.85</c:v>
                </c:pt>
                <c:pt idx="13">
                  <c:v>0.91</c:v>
                </c:pt>
                <c:pt idx="14">
                  <c:v>0.91</c:v>
                </c:pt>
                <c:pt idx="15">
                  <c:v>0.94</c:v>
                </c:pt>
                <c:pt idx="16">
                  <c:v>1.04</c:v>
                </c:pt>
                <c:pt idx="17">
                  <c:v>1.0900000000000001</c:v>
                </c:pt>
                <c:pt idx="18">
                  <c:v>1.2</c:v>
                </c:pt>
                <c:pt idx="19">
                  <c:v>1.2</c:v>
                </c:pt>
                <c:pt idx="20">
                  <c:v>1.34</c:v>
                </c:pt>
                <c:pt idx="21">
                  <c:v>1.36</c:v>
                </c:pt>
                <c:pt idx="22">
                  <c:v>1.4</c:v>
                </c:pt>
                <c:pt idx="23">
                  <c:v>1.45</c:v>
                </c:pt>
                <c:pt idx="24">
                  <c:v>1.51</c:v>
                </c:pt>
                <c:pt idx="25">
                  <c:v>1.49</c:v>
                </c:pt>
                <c:pt idx="26">
                  <c:v>1.44</c:v>
                </c:pt>
                <c:pt idx="27">
                  <c:v>1.38</c:v>
                </c:pt>
                <c:pt idx="28">
                  <c:v>1.41</c:v>
                </c:pt>
                <c:pt idx="29">
                  <c:v>1.45</c:v>
                </c:pt>
                <c:pt idx="30">
                  <c:v>1.29</c:v>
                </c:pt>
                <c:pt idx="31">
                  <c:v>1.18</c:v>
                </c:pt>
                <c:pt idx="32">
                  <c:v>1.21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83-4F95-9FA2-CA63DBAA6777}"/>
            </c:ext>
          </c:extLst>
        </c:ser>
        <c:ser>
          <c:idx val="2"/>
          <c:order val="2"/>
          <c:tx>
            <c:strRef>
              <c:f>EnergiintIndeksBprod!$B$6</c:f>
              <c:strCache>
                <c:ptCount val="1"/>
                <c:pt idx="0">
                  <c:v>Industri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EnergiintIndeksBprod!$C$3:$AI$3</c:f>
              <c:strCach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strCache>
            </c:strRef>
          </c:cat>
          <c:val>
            <c:numRef>
              <c:f>EnergiintIndeksBprod!$C$6:$AI$6</c:f>
              <c:numCache>
                <c:formatCode>0.00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0.99</c:v>
                </c:pt>
                <c:pt idx="3">
                  <c:v>1</c:v>
                </c:pt>
                <c:pt idx="4">
                  <c:v>1.02</c:v>
                </c:pt>
                <c:pt idx="5">
                  <c:v>1.01</c:v>
                </c:pt>
                <c:pt idx="6">
                  <c:v>0.96</c:v>
                </c:pt>
                <c:pt idx="7">
                  <c:v>0.95</c:v>
                </c:pt>
                <c:pt idx="8">
                  <c:v>0.99</c:v>
                </c:pt>
                <c:pt idx="9">
                  <c:v>0.97</c:v>
                </c:pt>
                <c:pt idx="10">
                  <c:v>0.97</c:v>
                </c:pt>
                <c:pt idx="11">
                  <c:v>0.95</c:v>
                </c:pt>
                <c:pt idx="12">
                  <c:v>0.91</c:v>
                </c:pt>
                <c:pt idx="13">
                  <c:v>0.91</c:v>
                </c:pt>
                <c:pt idx="14">
                  <c:v>0.91</c:v>
                </c:pt>
                <c:pt idx="15">
                  <c:v>0.86</c:v>
                </c:pt>
                <c:pt idx="16">
                  <c:v>0.84</c:v>
                </c:pt>
                <c:pt idx="17">
                  <c:v>0.79</c:v>
                </c:pt>
                <c:pt idx="18">
                  <c:v>0.77</c:v>
                </c:pt>
                <c:pt idx="19">
                  <c:v>0.71</c:v>
                </c:pt>
                <c:pt idx="20">
                  <c:v>0.8</c:v>
                </c:pt>
                <c:pt idx="21">
                  <c:v>0.79</c:v>
                </c:pt>
                <c:pt idx="22">
                  <c:v>0.74</c:v>
                </c:pt>
                <c:pt idx="23">
                  <c:v>0.73</c:v>
                </c:pt>
                <c:pt idx="24">
                  <c:v>0.7</c:v>
                </c:pt>
                <c:pt idx="25">
                  <c:v>0.75</c:v>
                </c:pt>
                <c:pt idx="26">
                  <c:v>0.76</c:v>
                </c:pt>
                <c:pt idx="27">
                  <c:v>0.78</c:v>
                </c:pt>
                <c:pt idx="28">
                  <c:v>0.78</c:v>
                </c:pt>
                <c:pt idx="29">
                  <c:v>0.76</c:v>
                </c:pt>
                <c:pt idx="30">
                  <c:v>0.8</c:v>
                </c:pt>
                <c:pt idx="31">
                  <c:v>0.78</c:v>
                </c:pt>
                <c:pt idx="32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83-4F95-9FA2-CA63DBAA6777}"/>
            </c:ext>
          </c:extLst>
        </c:ser>
        <c:ser>
          <c:idx val="3"/>
          <c:order val="3"/>
          <c:tx>
            <c:strRef>
              <c:f>EnergiintIndeksBprod!$B$7</c:f>
              <c:strCache>
                <c:ptCount val="1"/>
                <c:pt idx="0">
                  <c:v>Bygge- og anleggsvirksomhet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EnergiintIndeksBprod!$C$3:$AI$3</c:f>
              <c:strCach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strCache>
            </c:strRef>
          </c:cat>
          <c:val>
            <c:numRef>
              <c:f>EnergiintIndeksBprod!$C$7:$AI$7</c:f>
              <c:numCache>
                <c:formatCode>0.00</c:formatCode>
                <c:ptCount val="33"/>
                <c:pt idx="0">
                  <c:v>1</c:v>
                </c:pt>
                <c:pt idx="1">
                  <c:v>1.1200000000000001</c:v>
                </c:pt>
                <c:pt idx="2">
                  <c:v>1.1100000000000001</c:v>
                </c:pt>
                <c:pt idx="3">
                  <c:v>1.31</c:v>
                </c:pt>
                <c:pt idx="4">
                  <c:v>1.23</c:v>
                </c:pt>
                <c:pt idx="5">
                  <c:v>1.27</c:v>
                </c:pt>
                <c:pt idx="6">
                  <c:v>1.41</c:v>
                </c:pt>
                <c:pt idx="7">
                  <c:v>1.27</c:v>
                </c:pt>
                <c:pt idx="8">
                  <c:v>1.2</c:v>
                </c:pt>
                <c:pt idx="9">
                  <c:v>1.28</c:v>
                </c:pt>
                <c:pt idx="10">
                  <c:v>1.18</c:v>
                </c:pt>
                <c:pt idx="11">
                  <c:v>1.31</c:v>
                </c:pt>
                <c:pt idx="12">
                  <c:v>1.31</c:v>
                </c:pt>
                <c:pt idx="13">
                  <c:v>1.23</c:v>
                </c:pt>
                <c:pt idx="14">
                  <c:v>1.1499999999999999</c:v>
                </c:pt>
                <c:pt idx="15">
                  <c:v>1.1100000000000001</c:v>
                </c:pt>
                <c:pt idx="16">
                  <c:v>1.1000000000000001</c:v>
                </c:pt>
                <c:pt idx="17">
                  <c:v>1.0900000000000001</c:v>
                </c:pt>
                <c:pt idx="18">
                  <c:v>1.1000000000000001</c:v>
                </c:pt>
                <c:pt idx="19">
                  <c:v>1.1299999999999999</c:v>
                </c:pt>
                <c:pt idx="20">
                  <c:v>1.1599999999999999</c:v>
                </c:pt>
                <c:pt idx="21">
                  <c:v>1.17</c:v>
                </c:pt>
                <c:pt idx="22">
                  <c:v>1.24</c:v>
                </c:pt>
                <c:pt idx="23">
                  <c:v>1.31</c:v>
                </c:pt>
                <c:pt idx="24">
                  <c:v>1.26</c:v>
                </c:pt>
                <c:pt idx="25">
                  <c:v>1.28</c:v>
                </c:pt>
                <c:pt idx="26">
                  <c:v>1.26</c:v>
                </c:pt>
                <c:pt idx="27">
                  <c:v>1.31</c:v>
                </c:pt>
                <c:pt idx="28">
                  <c:v>1.3</c:v>
                </c:pt>
                <c:pt idx="29">
                  <c:v>1.22</c:v>
                </c:pt>
                <c:pt idx="30">
                  <c:v>1.1499999999999999</c:v>
                </c:pt>
                <c:pt idx="31">
                  <c:v>1.21</c:v>
                </c:pt>
                <c:pt idx="32">
                  <c:v>1.1399999999999999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83-4F95-9FA2-CA63DBAA6777}"/>
            </c:ext>
          </c:extLst>
        </c:ser>
        <c:ser>
          <c:idx val="4"/>
          <c:order val="4"/>
          <c:tx>
            <c:strRef>
              <c:f>EnergiintIndeksBprod!$B$8</c:f>
              <c:strCache>
                <c:ptCount val="1"/>
                <c:pt idx="0">
                  <c:v>Transport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EnergiintIndeksBprod!$C$3:$AI$3</c:f>
              <c:strCach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strCache>
            </c:strRef>
          </c:cat>
          <c:val>
            <c:numRef>
              <c:f>EnergiintIndeksBprod!$C$8:$AI$8</c:f>
              <c:numCache>
                <c:formatCode>0.00</c:formatCode>
                <c:ptCount val="33"/>
                <c:pt idx="0">
                  <c:v>1</c:v>
                </c:pt>
                <c:pt idx="1">
                  <c:v>0.91</c:v>
                </c:pt>
                <c:pt idx="2">
                  <c:v>0.88</c:v>
                </c:pt>
                <c:pt idx="3">
                  <c:v>0.8</c:v>
                </c:pt>
                <c:pt idx="4">
                  <c:v>0.82</c:v>
                </c:pt>
                <c:pt idx="5">
                  <c:v>0.8</c:v>
                </c:pt>
                <c:pt idx="6">
                  <c:v>0.95</c:v>
                </c:pt>
                <c:pt idx="7">
                  <c:v>1</c:v>
                </c:pt>
                <c:pt idx="8">
                  <c:v>0.91</c:v>
                </c:pt>
                <c:pt idx="9">
                  <c:v>0.85</c:v>
                </c:pt>
                <c:pt idx="10">
                  <c:v>0.94</c:v>
                </c:pt>
                <c:pt idx="11">
                  <c:v>1.1599999999999999</c:v>
                </c:pt>
                <c:pt idx="12">
                  <c:v>1.02</c:v>
                </c:pt>
                <c:pt idx="13">
                  <c:v>0.95</c:v>
                </c:pt>
                <c:pt idx="14">
                  <c:v>1.03</c:v>
                </c:pt>
                <c:pt idx="15">
                  <c:v>0.95</c:v>
                </c:pt>
                <c:pt idx="16">
                  <c:v>1.24</c:v>
                </c:pt>
                <c:pt idx="17">
                  <c:v>1.07</c:v>
                </c:pt>
                <c:pt idx="18">
                  <c:v>0.86</c:v>
                </c:pt>
                <c:pt idx="19">
                  <c:v>0.83</c:v>
                </c:pt>
                <c:pt idx="20">
                  <c:v>0.88</c:v>
                </c:pt>
                <c:pt idx="21">
                  <c:v>1.1100000000000001</c:v>
                </c:pt>
                <c:pt idx="22">
                  <c:v>1.1200000000000001</c:v>
                </c:pt>
                <c:pt idx="23">
                  <c:v>1.07</c:v>
                </c:pt>
                <c:pt idx="24">
                  <c:v>1.06</c:v>
                </c:pt>
                <c:pt idx="25">
                  <c:v>1.38</c:v>
                </c:pt>
                <c:pt idx="26">
                  <c:v>1.01</c:v>
                </c:pt>
                <c:pt idx="27">
                  <c:v>1.1399999999999999</c:v>
                </c:pt>
                <c:pt idx="28">
                  <c:v>1.27</c:v>
                </c:pt>
                <c:pt idx="29">
                  <c:v>1.33</c:v>
                </c:pt>
                <c:pt idx="30">
                  <c:v>1.97</c:v>
                </c:pt>
                <c:pt idx="31">
                  <c:v>1.71</c:v>
                </c:pt>
                <c:pt idx="32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83-4F95-9FA2-CA63DBAA6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3035808"/>
        <c:axId val="723035152"/>
      </c:lineChart>
      <c:catAx>
        <c:axId val="72303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3035152"/>
        <c:crosses val="autoZero"/>
        <c:auto val="1"/>
        <c:lblAlgn val="ctr"/>
        <c:lblOffset val="100"/>
        <c:noMultiLvlLbl val="0"/>
      </c:catAx>
      <c:valAx>
        <c:axId val="72303515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303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b="1" i="0">
                <a:effectLst/>
              </a:rPr>
              <a:t>Dekomponering av energibruk (TWh)</a:t>
            </a:r>
            <a:br>
              <a:rPr lang="nb-NO" b="1" i="0">
                <a:effectLst/>
              </a:rPr>
            </a:br>
            <a:r>
              <a:rPr lang="nb-NO" b="1" i="0">
                <a:effectLst/>
              </a:rPr>
              <a:t>1990 - 2022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EffektPerKrone!$B$4:$E$4</c:f>
              <c:strCache>
                <c:ptCount val="4"/>
                <c:pt idx="0">
                  <c:v>Effekt av endret energibruk per krone produksjonsverdi</c:v>
                </c:pt>
                <c:pt idx="1">
                  <c:v>Effekt av strukturendringer</c:v>
                </c:pt>
                <c:pt idx="2">
                  <c:v>Effekt av samlet endring i produksjonsverdi</c:v>
                </c:pt>
                <c:pt idx="3">
                  <c:v>Energibruksendring i alt</c:v>
                </c:pt>
              </c:strCache>
            </c:strRef>
          </c:cat>
          <c:val>
            <c:numRef>
              <c:f>EffektPerKrone!$B$6:$E$6</c:f>
              <c:numCache>
                <c:formatCode>0</c:formatCode>
                <c:ptCount val="4"/>
                <c:pt idx="0">
                  <c:v>-82.8</c:v>
                </c:pt>
                <c:pt idx="1">
                  <c:v>-57.570999999999998</c:v>
                </c:pt>
                <c:pt idx="2">
                  <c:v>208.48599999999999</c:v>
                </c:pt>
                <c:pt idx="3">
                  <c:v>68.114999999999995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E-466E-BE1A-9ABC4BA6D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328736"/>
        <c:axId val="735337592"/>
      </c:barChart>
      <c:catAx>
        <c:axId val="73532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5337592"/>
        <c:crosses val="autoZero"/>
        <c:auto val="1"/>
        <c:lblAlgn val="ctr"/>
        <c:lblOffset val="100"/>
        <c:noMultiLvlLbl val="0"/>
      </c:catAx>
      <c:valAx>
        <c:axId val="73533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532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B99C-C33A-4396-8B0B-65E6F606872F}" type="datetimeFigureOut">
              <a:rPr lang="nb-NO" smtClean="0"/>
              <a:t>28.08.2023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1A99-684B-408E-A0F7-7CC4300377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90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91A99-684B-408E-A0F7-7CC43003773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32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Bærekraftsindikator</a:t>
            </a:r>
            <a:r>
              <a:rPr lang="nb-NO"/>
              <a:t> 7.3 er global.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91A99-684B-408E-A0F7-7CC43003773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40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legge til innhold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legge til innhold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1F0ED887-BDE6-4AE2-A46A-06E7F19FCC22}" type="datetime1">
              <a:rPr lang="nb-NO" smtClean="0"/>
              <a:t>28.08.2023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3970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b.no/natur-og-miljo/forurensning-og-klima/artikler/mindre-utslipp-per-transportarbei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energi-og-industri/artikler-og-publikasjoner/energiindikatorer-for-norsk-okonomi-1990-2004?fane=om" TargetMode="External"/><Relationship Id="rId2" Type="http://schemas.openxmlformats.org/officeDocument/2006/relationships/hyperlink" Target="https://www.ssb.no/energi-og-industri/artikler-og-publikasjoner/energiindikatorer-for-norge-1990-200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eurostat/statistics-explained/index.php?title=Renewable_energy_statistics#Share_of_renewable_energy_more_than_doubled_between_2004_and_2021" TargetMode="External"/><Relationship Id="rId4" Type="http://schemas.openxmlformats.org/officeDocument/2006/relationships/hyperlink" Target="https://www.ssb.no/natur-og-miljo/forurensning-og-klima/artikler/transportutslipp-pavirkes-av-korona-elbiler-og-biodrivstof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statbank/table/11601/tableViewLayout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.ssb.no/statbank/table/11602/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ssb.no/sdg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ssb.no/sdg/ren-energi-til-alle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91" y="1537425"/>
            <a:ext cx="9390018" cy="1026022"/>
          </a:xfrm>
        </p:spPr>
        <p:txBody>
          <a:bodyPr/>
          <a:lstStyle/>
          <a:p>
            <a:r>
              <a:rPr lang="nb-NO" dirty="0"/>
              <a:t>Arbeid med indikatorer i SSB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2938585"/>
            <a:ext cx="9390018" cy="1411027"/>
          </a:xfrm>
        </p:spPr>
        <p:txBody>
          <a:bodyPr/>
          <a:lstStyle/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 Christin Bøeng,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SenioRRådgiver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ved seksjon for energi-, miljø og transportstatistikk</a:t>
            </a: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Martin Grimstad,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RådgiveR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ved seksjon for nasjonalregnskap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CEB3B9-3967-A1C2-06E4-8E974FDB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205482"/>
            <a:ext cx="9536625" cy="774906"/>
          </a:xfrm>
        </p:spPr>
        <p:txBody>
          <a:bodyPr>
            <a:normAutofit/>
          </a:bodyPr>
          <a:lstStyle/>
          <a:p>
            <a:r>
              <a:rPr lang="nb-NO" dirty="0">
                <a:ea typeface="Roboto Condensed"/>
                <a:cs typeface="Roboto Condensed"/>
              </a:rPr>
              <a:t>Utfordringer med transport-indikatorer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BBB6BF-2B59-2164-84E9-724CD811CA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579" y="751790"/>
            <a:ext cx="10968866" cy="57338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 sz="1600" dirty="0">
                <a:ea typeface="Open Sans"/>
                <a:cs typeface="Open Sans"/>
              </a:rPr>
              <a:t>Det er dels ulike avgrensinger i kjørelengder, passasjer- og </a:t>
            </a:r>
            <a:r>
              <a:rPr lang="nb-NO" sz="1600" dirty="0" err="1">
                <a:ea typeface="Open Sans"/>
                <a:cs typeface="Open Sans"/>
              </a:rPr>
              <a:t>tonnkm</a:t>
            </a:r>
            <a:r>
              <a:rPr lang="nb-NO" sz="1600" dirty="0">
                <a:ea typeface="Open Sans"/>
                <a:cs typeface="Open Sans"/>
              </a:rPr>
              <a:t>, og energibruk i transport. Må derfor tenke over hva man kobler. Og evt. justere så tallene matcher best mulig.</a:t>
            </a:r>
          </a:p>
          <a:p>
            <a:pPr marL="228600" indent="-228600"/>
            <a:r>
              <a:rPr lang="nb-NO" sz="1600" dirty="0">
                <a:ea typeface="Open Sans"/>
                <a:cs typeface="Open Sans"/>
              </a:rPr>
              <a:t>SSB har god transportstatistikk, Men - kjørelengder, tonn- og </a:t>
            </a:r>
            <a:r>
              <a:rPr lang="nb-NO" sz="1600" dirty="0" err="1">
                <a:ea typeface="Open Sans"/>
                <a:cs typeface="Open Sans"/>
              </a:rPr>
              <a:t>passasjerkm</a:t>
            </a:r>
            <a:r>
              <a:rPr lang="nb-NO" sz="1600" dirty="0">
                <a:ea typeface="Open Sans"/>
                <a:cs typeface="Open Sans"/>
              </a:rPr>
              <a:t> gjelder i hovedsak norsk-registrerte kjøretøy (inkl. kjøring i utlandet)</a:t>
            </a:r>
          </a:p>
          <a:p>
            <a:pPr marL="228600" indent="-228600"/>
            <a:r>
              <a:rPr lang="nb-NO" sz="1600" dirty="0">
                <a:ea typeface="Open Sans"/>
                <a:cs typeface="Open Sans"/>
              </a:rPr>
              <a:t>Transport i energibalansen omfatter også utenlands kjøring i Norge, men ikke norske bilers kjøring i utlandet.</a:t>
            </a:r>
          </a:p>
          <a:p>
            <a:pPr marL="228600" indent="-228600"/>
            <a:r>
              <a:rPr lang="nb-NO" sz="1600" dirty="0">
                <a:ea typeface="Open Sans"/>
                <a:cs typeface="Open Sans"/>
              </a:rPr>
              <a:t>Problematisk å skille mellom energibruk i veitransport på hhv gods- og passasjertransport</a:t>
            </a:r>
          </a:p>
          <a:p>
            <a:pPr marL="228600" indent="-228600"/>
            <a:r>
              <a:rPr lang="nb-NO" sz="1600" dirty="0">
                <a:ea typeface="Open Sans"/>
                <a:cs typeface="Open Sans"/>
              </a:rPr>
              <a:t>SSB har derimot laget utslippsindikatorer for ulike transportformer:</a:t>
            </a:r>
          </a:p>
          <a:p>
            <a:pPr marL="228600" indent="-228600"/>
            <a:r>
              <a:rPr lang="nb-NO" sz="1600" dirty="0">
                <a:ea typeface="Open Sans"/>
                <a:cs typeface="Open Sans"/>
                <a:hlinkClick r:id="rId2"/>
              </a:rPr>
              <a:t>https://www.ssb.no/natur-og-miljo/forurensning-og-klima/artikler/mindre-utslipp-per-transportarbeid</a:t>
            </a:r>
            <a:endParaRPr lang="nb-NO" sz="1600" dirty="0">
              <a:ea typeface="Open Sans"/>
              <a:cs typeface="Open Sans"/>
            </a:endParaRPr>
          </a:p>
          <a:p>
            <a:pPr marL="228600" indent="-228600"/>
            <a:r>
              <a:rPr lang="nb-NO" sz="1600" dirty="0">
                <a:ea typeface="Open Sans"/>
                <a:cs typeface="Open Sans"/>
              </a:rPr>
              <a:t>Kobler her utslipp for norskregistrerte kjøretøy (passasjer og gods godstransport)  og innenriks jernbane- og lufttransport mot hhv </a:t>
            </a:r>
            <a:r>
              <a:rPr lang="nb-NO" sz="1600" dirty="0" err="1">
                <a:ea typeface="Open Sans"/>
                <a:cs typeface="Open Sans"/>
              </a:rPr>
              <a:t>passasjerkm</a:t>
            </a:r>
            <a:r>
              <a:rPr lang="nb-NO" sz="1600" dirty="0">
                <a:ea typeface="Open Sans"/>
                <a:cs typeface="Open Sans"/>
              </a:rPr>
              <a:t> og </a:t>
            </a:r>
            <a:r>
              <a:rPr lang="nb-NO" sz="1600" dirty="0" err="1">
                <a:ea typeface="Open Sans"/>
                <a:cs typeface="Open Sans"/>
              </a:rPr>
              <a:t>tonnkm</a:t>
            </a:r>
            <a:r>
              <a:rPr lang="nb-NO" sz="1600" dirty="0">
                <a:ea typeface="Open Sans"/>
                <a:cs typeface="Open Sans"/>
              </a:rPr>
              <a:t>. Siden utslipp og energi henger sammen, så indikerer dette også hvorvidt energien brukes mer effektivt, eller er basert på mer fornybar energi. </a:t>
            </a:r>
          </a:p>
          <a:p>
            <a:pPr marL="228600" indent="-228600"/>
            <a:r>
              <a:rPr lang="nb-NO" sz="1600" dirty="0">
                <a:ea typeface="Open Sans"/>
                <a:cs typeface="Open Sans"/>
              </a:rPr>
              <a:t>Veimodellen (HBEFA) som dette er basert på, skiller mellom ulike transportformer, Lastebiler, passasjertransport mv, Men omfatter kun norske kjøretøy.</a:t>
            </a:r>
          </a:p>
        </p:txBody>
      </p:sp>
    </p:spTree>
    <p:extLst>
      <p:ext uri="{BB962C8B-B14F-4D97-AF65-F5344CB8AC3E}">
        <p14:creationId xmlns:p14="http://schemas.microsoft.com/office/powerpoint/2010/main" val="150081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AD5A27-62D2-73D3-BA55-543F4C33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60" y="551048"/>
            <a:ext cx="9508344" cy="372779"/>
          </a:xfrm>
        </p:spPr>
        <p:txBody>
          <a:bodyPr>
            <a:normAutofit fontScale="90000"/>
          </a:bodyPr>
          <a:lstStyle/>
          <a:p>
            <a:r>
              <a:rPr lang="nb-NO" dirty="0"/>
              <a:t>Tips til annen litteratur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C43394-A33C-03A1-63E0-BAF948ACB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923827"/>
            <a:ext cx="9651619" cy="5383125"/>
          </a:xfrm>
        </p:spPr>
        <p:txBody>
          <a:bodyPr/>
          <a:lstStyle/>
          <a:p>
            <a:r>
              <a:rPr lang="nb-NO" sz="16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Energi indikator-rapporter:</a:t>
            </a:r>
          </a:p>
          <a:p>
            <a:r>
              <a:rPr lang="nb-NO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https://www.ssb.no/energi-og-industri/artikler-og-publikasjoner/energiindikatorer-for-norge-1990-2009</a:t>
            </a:r>
            <a:endParaRPr lang="nb-NO" sz="1600" dirty="0"/>
          </a:p>
          <a:p>
            <a:r>
              <a:rPr lang="nb-NO" sz="1600" dirty="0">
                <a:hlinkClick r:id="rId3"/>
              </a:rPr>
              <a:t>https://www.ssb.no/energi-og-industri/artikler-og-publikasjoner/energiindikatorer-for-norsk-okonomi-1990-2004?fane=om</a:t>
            </a:r>
            <a:endParaRPr lang="nb-NO" sz="1600" dirty="0"/>
          </a:p>
          <a:p>
            <a:r>
              <a:rPr lang="nb-NO" sz="1600" dirty="0">
                <a:ea typeface="+mn-lt"/>
                <a:cs typeface="+mn-lt"/>
              </a:rPr>
              <a:t>SSB har også beregnet utslippseffekten av økt bruk av elbiler og biodrivstoff:</a:t>
            </a:r>
            <a:endParaRPr lang="nb-NO" sz="1600" dirty="0"/>
          </a:p>
          <a:p>
            <a:r>
              <a:rPr lang="nb-NO" sz="1600" dirty="0">
                <a:ea typeface="+mn-lt"/>
                <a:cs typeface="+mn-lt"/>
                <a:hlinkClick r:id="rId4"/>
              </a:rPr>
              <a:t>https://www.ssb.no/natur-og-miljo/forurensning-og-klima/artikler/transportutslipp-pavirkes-av-korona-elbiler-og-biodrivstoff</a:t>
            </a:r>
            <a:endParaRPr lang="nb-NO" sz="1600" dirty="0">
              <a:ea typeface="+mn-lt"/>
              <a:cs typeface="+mn-lt"/>
            </a:endParaRPr>
          </a:p>
          <a:p>
            <a:r>
              <a:rPr lang="nb-NO" sz="1600" dirty="0">
                <a:ea typeface="+mn-lt"/>
                <a:cs typeface="+mn-lt"/>
              </a:rPr>
              <a:t>Norges fornybarandel sammenlignet med andre land, utvikling over tid:</a:t>
            </a:r>
          </a:p>
          <a:p>
            <a:r>
              <a:rPr lang="nb-NO" sz="1600" dirty="0">
                <a:ea typeface="+mn-lt"/>
                <a:cs typeface="+mn-lt"/>
                <a:hlinkClick r:id="rId5"/>
              </a:rPr>
              <a:t>https://ec.europa.eu/eurostat/statistics-explained/index.php?title=Renewable_energy_statistics#Share_of_renewable_energy_more_than_doubled_between_2004_and_2021</a:t>
            </a:r>
            <a:endParaRPr lang="nb-NO" sz="1600" dirty="0">
              <a:ea typeface="+mn-lt"/>
              <a:cs typeface="+mn-lt"/>
            </a:endParaRPr>
          </a:p>
          <a:p>
            <a:endParaRPr lang="nb-NO" sz="1600" dirty="0">
              <a:ea typeface="+mn-lt"/>
              <a:cs typeface="+mn-lt"/>
            </a:endParaRPr>
          </a:p>
          <a:p>
            <a:endParaRPr lang="nb-NO" sz="1600" dirty="0">
              <a:ea typeface="+mn-lt"/>
              <a:cs typeface="+mn-lt"/>
            </a:endParaRPr>
          </a:p>
          <a:p>
            <a:endParaRPr lang="nb-NO" sz="1600" dirty="0">
              <a:ea typeface="+mn-lt"/>
              <a:cs typeface="+mn-lt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244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2594799-1D5E-D4B0-E8E7-726F420C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i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Energiintensitet for norsk økonomisk aktivitet</a:t>
            </a:r>
            <a:br>
              <a:rPr lang="nb-NO" b="1" i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C46772-8400-ECFD-D38B-3E92F996C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54286" cy="4106732"/>
          </a:xfrm>
        </p:spPr>
        <p:txBody>
          <a:bodyPr/>
          <a:lstStyle/>
          <a:p>
            <a:r>
              <a:rPr lang="nb-NO" sz="1600"/>
              <a:t>Beregning av energiintensitet for næringer og husholdning som energibruk per produksjon, bruttoprodukt eller konsum</a:t>
            </a:r>
          </a:p>
          <a:p>
            <a:r>
              <a:rPr lang="nb-NO" sz="1600"/>
              <a:t>Energibruk per bruttoprodukt viser hvor mye energi som er brukt i forhold til verdiskapningen, eller sagt på en annen måte, hvor mye energi vi har brukt på den økonomiske merverdien vi har skapt</a:t>
            </a:r>
          </a:p>
          <a:p>
            <a:r>
              <a:rPr lang="nb-NO" sz="1600"/>
              <a:t>Energibruk per produksjon viser hvor mye energi som er brukt i forhold til hva som er produsert, eller aktiviteten som har foregått. </a:t>
            </a:r>
          </a:p>
          <a:p>
            <a:r>
              <a:rPr lang="nb-NO" sz="1600">
                <a:ea typeface="Open Sans"/>
                <a:cs typeface="Open Sans"/>
              </a:rPr>
              <a:t>Produksjon har innslag av kryssleveranser på aggregerte nivåer, da bør bruttoprodukt vurderes </a:t>
            </a:r>
          </a:p>
          <a:p>
            <a:r>
              <a:rPr lang="nb-NO" sz="1200">
                <a:hlinkClick r:id="rId3"/>
              </a:rPr>
              <a:t>SSB tabell 11601: Energiregnskapet. Energiintensitet for norsk økonomisk aktivitet</a:t>
            </a:r>
            <a:endParaRPr lang="nb-NO" sz="1200"/>
          </a:p>
          <a:p>
            <a:endParaRPr lang="nb-NO" sz="1800"/>
          </a:p>
        </p:txBody>
      </p:sp>
      <p:graphicFrame>
        <p:nvGraphicFramePr>
          <p:cNvPr id="12" name="Plassholder for innhold 6">
            <a:extLst>
              <a:ext uri="{FF2B5EF4-FFF2-40B4-BE49-F238E27FC236}">
                <a16:creationId xmlns:a16="http://schemas.microsoft.com/office/drawing/2014/main" id="{08163D94-981A-AF1F-1B12-5A5D56CEE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095840"/>
              </p:ext>
            </p:extLst>
          </p:nvPr>
        </p:nvGraphicFramePr>
        <p:xfrm>
          <a:off x="6926498" y="2355140"/>
          <a:ext cx="5181600" cy="304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11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2B5290-E226-8383-18F4-31C3EFA6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i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Energiintensitet for norsk økonomisk aktivitet</a:t>
            </a:r>
            <a:endParaRPr lang="nb-NO" sz="4000"/>
          </a:p>
        </p:txBody>
      </p:sp>
      <p:graphicFrame>
        <p:nvGraphicFramePr>
          <p:cNvPr id="4" name="Plassholder for innhold 6">
            <a:extLst>
              <a:ext uri="{FF2B5EF4-FFF2-40B4-BE49-F238E27FC236}">
                <a16:creationId xmlns:a16="http://schemas.microsoft.com/office/drawing/2014/main" id="{46CE34C5-5F84-8D2C-DA36-DBFF4AA1BC0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63680697"/>
              </p:ext>
            </p:extLst>
          </p:nvPr>
        </p:nvGraphicFramePr>
        <p:xfrm>
          <a:off x="1219200" y="1862138"/>
          <a:ext cx="9652000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71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DA2D3F7-4CCB-9035-58FC-33AFE27A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>
                <a:solidFill>
                  <a:srgbClr val="333333"/>
                </a:solidFill>
                <a:latin typeface="Roboto Condensed" panose="02000000000000000000" pitchFamily="2" charset="0"/>
              </a:rPr>
              <a:t>D</a:t>
            </a:r>
            <a:r>
              <a:rPr lang="nb-NO" b="1" i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ekomponering av energibruk</a:t>
            </a:r>
            <a:br>
              <a:rPr lang="nb-NO" b="1" i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7BDCB-99D8-C745-2B97-CC8B17ABDA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/>
            <a:r>
              <a:rPr lang="nb-NO" sz="2000">
                <a:ea typeface="+mn-lt"/>
                <a:cs typeface="+mn-lt"/>
              </a:rPr>
              <a:t>En dekomponeringsanalyse kan indikere hvor mye av den samlede endringen i energiforbruket som skyldes henholdsvis </a:t>
            </a:r>
            <a:endParaRPr lang="nb-NO" sz="2000"/>
          </a:p>
          <a:p>
            <a:pPr marL="395605" lvl="1" indent="-143510"/>
            <a:r>
              <a:rPr lang="nb-NO" sz="1600">
                <a:ea typeface="+mn-lt"/>
                <a:cs typeface="+mn-lt"/>
              </a:rPr>
              <a:t>utviklingen i aktivitetsnivået i økonomien</a:t>
            </a:r>
            <a:endParaRPr lang="en-US" sz="1600">
              <a:ea typeface="+mn-lt"/>
              <a:cs typeface="+mn-lt"/>
            </a:endParaRPr>
          </a:p>
          <a:p>
            <a:pPr marL="395605" lvl="1" indent="-143510"/>
            <a:r>
              <a:rPr lang="nb-NO" sz="1600">
                <a:ea typeface="+mn-lt"/>
                <a:cs typeface="+mn-lt"/>
              </a:rPr>
              <a:t>endringer i næringsstrukturen </a:t>
            </a:r>
            <a:endParaRPr lang="en-US" sz="1600">
              <a:ea typeface="+mn-lt"/>
              <a:cs typeface="+mn-lt"/>
            </a:endParaRPr>
          </a:p>
          <a:p>
            <a:pPr marL="395605" lvl="1" indent="-143510"/>
            <a:r>
              <a:rPr lang="nb-NO" sz="1600">
                <a:ea typeface="+mn-lt"/>
                <a:cs typeface="+mn-lt"/>
              </a:rPr>
              <a:t>hvor effektivt energien ble utnyttet</a:t>
            </a:r>
            <a:endParaRPr lang="nb-NO" sz="1600"/>
          </a:p>
          <a:p>
            <a:r>
              <a:rPr lang="nb-NO" sz="2000"/>
              <a:t>Her har vi brukt en enkelt LMDI-metode</a:t>
            </a:r>
          </a:p>
          <a:p>
            <a:r>
              <a:rPr lang="nb-NO" sz="1400">
                <a:hlinkClick r:id="rId2"/>
              </a:rPr>
              <a:t>SSB tabell 11602: Indeks dekomponering av energibruk i norsk økonomisk aktivitet med LMDI-metoden</a:t>
            </a:r>
            <a:endParaRPr lang="nb-NO" sz="140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7D35A4E-CA87-BB84-8BB3-C52EBF7D71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D21AF36-6B55-874F-015D-4BCBD1BA0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12F23498-AAAA-22FA-9D19-A2385A5610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6661232"/>
              </p:ext>
            </p:extLst>
          </p:nvPr>
        </p:nvGraphicFramePr>
        <p:xfrm>
          <a:off x="7080308" y="1825626"/>
          <a:ext cx="4575495" cy="361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8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F2C133C-1225-2309-098A-E4453365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551048"/>
            <a:ext cx="10317525" cy="908784"/>
          </a:xfrm>
        </p:spPr>
        <p:txBody>
          <a:bodyPr/>
          <a:lstStyle/>
          <a:p>
            <a:r>
              <a:rPr lang="nb-NO">
                <a:latin typeface="+mj-lt"/>
              </a:rPr>
              <a:t>Nasjonale </a:t>
            </a:r>
            <a:r>
              <a:rPr lang="nb-NO" err="1">
                <a:latin typeface="+mj-lt"/>
              </a:rPr>
              <a:t>bærekraftsindikatorer</a:t>
            </a:r>
            <a:endParaRPr lang="nb-NO">
              <a:latin typeface="+mj-lt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7F28A7-7749-1540-4547-8C702B212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32" y="1788695"/>
            <a:ext cx="5807684" cy="4109263"/>
          </a:xfrm>
        </p:spPr>
        <p:txBody>
          <a:bodyPr>
            <a:noAutofit/>
          </a:bodyPr>
          <a:lstStyle/>
          <a:p>
            <a:r>
              <a:rPr lang="nb-NO" sz="1400">
                <a:latin typeface="+mn-lt"/>
              </a:rPr>
              <a:t>SSB har i oppdrag å følge opp «Mål med mening» sammen med ansvarlige departementer og etater (2022 og 2023). Hvert </a:t>
            </a:r>
            <a:r>
              <a:rPr lang="nb-NO" sz="1400" err="1">
                <a:latin typeface="+mn-lt"/>
              </a:rPr>
              <a:t>bærekraftsmål</a:t>
            </a:r>
            <a:r>
              <a:rPr lang="nb-NO" sz="1400">
                <a:latin typeface="+mn-lt"/>
              </a:rPr>
              <a:t> har et eller flere ansvarlige departement.</a:t>
            </a:r>
          </a:p>
          <a:p>
            <a:r>
              <a:rPr lang="nb-NO" sz="1400">
                <a:latin typeface="+mn-lt"/>
              </a:rPr>
              <a:t>Resultatet blir en ny indikatorportal for de nasjonale bærekraftindikatorene på SSBs nettsider– lanseres høsten 2023</a:t>
            </a:r>
          </a:p>
          <a:p>
            <a:r>
              <a:rPr lang="nb-NO" sz="1400">
                <a:latin typeface="+mn-lt"/>
              </a:rPr>
              <a:t>Nasjonale indikatorer skal inngå i grunnlaget for neste stortingsmelding om oppfølgingen av «Mål med mening». Indikatorportalen blir kilde til tallserier og figurer til neste stortingsmelding og neste VNR (</a:t>
            </a:r>
            <a:r>
              <a:rPr lang="nb-NO" sz="1400" err="1">
                <a:latin typeface="+mn-lt"/>
              </a:rPr>
              <a:t>Voluntary</a:t>
            </a:r>
            <a:r>
              <a:rPr lang="nb-NO" sz="1400">
                <a:latin typeface="+mn-lt"/>
              </a:rPr>
              <a:t> National </a:t>
            </a:r>
            <a:r>
              <a:rPr lang="nb-NO" sz="1400" err="1">
                <a:latin typeface="+mn-lt"/>
              </a:rPr>
              <a:t>Review</a:t>
            </a:r>
            <a:r>
              <a:rPr lang="nb-NO" sz="1400">
                <a:latin typeface="+mn-lt"/>
              </a:rPr>
              <a:t>)</a:t>
            </a:r>
          </a:p>
          <a:p>
            <a:r>
              <a:rPr lang="nb-NO" sz="1400">
                <a:latin typeface="+mn-lt"/>
              </a:rPr>
              <a:t>Parallelt med dette arbeidet har SSB ansvar for å vedlikeholde/oppdatere indikatorportalen med globale </a:t>
            </a:r>
            <a:r>
              <a:rPr lang="nb-NO" sz="1400" err="1">
                <a:latin typeface="+mn-lt"/>
              </a:rPr>
              <a:t>bærekraftsindikatorer</a:t>
            </a:r>
            <a:r>
              <a:rPr lang="nb-NO" sz="1400">
                <a:latin typeface="+mn-lt"/>
              </a:rPr>
              <a:t> (</a:t>
            </a:r>
            <a:r>
              <a:rPr lang="nb-NO" sz="1400">
                <a:latin typeface="+mn-lt"/>
                <a:hlinkClick r:id="rId2"/>
              </a:rPr>
              <a:t>https://www.ssb.no/sdg</a:t>
            </a:r>
            <a:r>
              <a:rPr lang="nb-NO" sz="1400">
                <a:latin typeface="+mn-lt"/>
              </a:rPr>
              <a:t>)</a:t>
            </a:r>
          </a:p>
          <a:p>
            <a:endParaRPr lang="nb-NO" sz="1600">
              <a:latin typeface="+mn-lt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5D0EC2-D753-4F71-ED74-D7EDF416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15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E954A6D-4B1E-6305-0DA0-3E0CF6E0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48" y="336444"/>
            <a:ext cx="3013632" cy="4198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lassholder for innhold 4">
            <a:extLst>
              <a:ext uri="{FF2B5EF4-FFF2-40B4-BE49-F238E27FC236}">
                <a16:creationId xmlns:a16="http://schemas.microsoft.com/office/drawing/2014/main" id="{6C56A4E2-6820-4D25-F09B-4B63F9B03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50" y="1562744"/>
            <a:ext cx="2536853" cy="4958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38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55A15DE1-A61A-2848-BDF8-17381C07A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21022" y="1729924"/>
            <a:ext cx="5181600" cy="2368731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2C2DB26-BA26-4A93-662F-E9DE54E0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i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Bærekraftsmål</a:t>
            </a:r>
            <a:r>
              <a:rPr lang="nb-NO" b="0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7 - </a:t>
            </a:r>
            <a:r>
              <a:rPr lang="nb-NO" b="1" i="0">
                <a:solidFill>
                  <a:schemeClr val="tx1"/>
                </a:solidFill>
                <a:effectLst/>
                <a:latin typeface="Roboto Condensed" panose="02000000000000000000" pitchFamily="2" charset="0"/>
              </a:rPr>
              <a:t>Ren energi til alle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286C97-A0D7-2E7C-80C9-A7F97F0706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59FE366-5811-6E46-3E22-2DA16CD152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endParaRPr lang="nb-NO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16CB0645-1ABA-9517-97C5-5FDCE27ECA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759167" y="1729924"/>
            <a:ext cx="4111811" cy="4106863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DE00344-8852-D8CF-A334-6557C153561E}"/>
              </a:ext>
            </a:extLst>
          </p:cNvPr>
          <p:cNvSpPr txBox="1"/>
          <p:nvPr/>
        </p:nvSpPr>
        <p:spPr>
          <a:xfrm>
            <a:off x="1321022" y="4895596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>
                <a:hlinkClick r:id="rId5"/>
              </a:rPr>
              <a:t>https://www.ssb.no/sdg/ren-energi-til-alle</a:t>
            </a: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4878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CB885E3-DABB-468A-9468-1FF7D694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DB54561-CE16-40B7-8B2D-4CEFA38FAC0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b-NO">
                <a:ea typeface="Open Sans"/>
                <a:cs typeface="Open Sans"/>
              </a:rPr>
              <a:t>Energiregnskap / Energibalanse i arbeid med indikatorer</a:t>
            </a:r>
          </a:p>
          <a:p>
            <a:r>
              <a:rPr lang="nb-NO">
                <a:ea typeface="Open Sans"/>
                <a:cs typeface="Open Sans"/>
              </a:rPr>
              <a:t>Energiindikatorer for husholdninger og transport</a:t>
            </a:r>
          </a:p>
          <a:p>
            <a:r>
              <a:rPr lang="nb-NO">
                <a:ea typeface="Open Sans"/>
                <a:cs typeface="Open Sans"/>
              </a:rPr>
              <a:t>Energiregnskap koblet mot produksjon og bruttoprodukt</a:t>
            </a:r>
          </a:p>
          <a:p>
            <a:r>
              <a:rPr lang="nb-NO">
                <a:ea typeface="Open Sans"/>
                <a:cs typeface="Open Sans"/>
              </a:rPr>
              <a:t>Energiintensiteter og dekomponering av energibruk</a:t>
            </a:r>
          </a:p>
          <a:p>
            <a:r>
              <a:rPr lang="nb-NO">
                <a:ea typeface="Open Sans"/>
                <a:cs typeface="Open Sans"/>
              </a:rPr>
              <a:t>SSBs arbeid med nasjonale bærekraftsindikatorer</a:t>
            </a:r>
          </a:p>
        </p:txBody>
      </p:sp>
    </p:spTree>
    <p:extLst>
      <p:ext uri="{BB962C8B-B14F-4D97-AF65-F5344CB8AC3E}">
        <p14:creationId xmlns:p14="http://schemas.microsoft.com/office/powerpoint/2010/main" val="270467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08" y="297049"/>
            <a:ext cx="10413261" cy="281290"/>
          </a:xfrm>
        </p:spPr>
        <p:txBody>
          <a:bodyPr>
            <a:normAutofit fontScale="90000"/>
          </a:bodyPr>
          <a:lstStyle/>
          <a:p>
            <a:r>
              <a:rPr lang="nb-NO" dirty="0">
                <a:ea typeface="Roboto Condensed"/>
                <a:cs typeface="Roboto Condensed"/>
              </a:rPr>
              <a:t>Årlig energiregnskap og energibalanse (ER og EB)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E970C6A-ADB2-4F64-934B-FDB02A6E6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7878" y="578339"/>
            <a:ext cx="11147396" cy="6118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 sz="2000" dirty="0">
                <a:ea typeface="Open Sans"/>
                <a:cs typeface="Open Sans"/>
              </a:rPr>
              <a:t>Viktig grunnlag for energiindikatorer</a:t>
            </a:r>
          </a:p>
          <a:p>
            <a:pPr marL="228600" indent="-228600"/>
            <a:r>
              <a:rPr lang="nb-NO" sz="2000" dirty="0">
                <a:ea typeface="Open Sans"/>
                <a:cs typeface="Open Sans"/>
              </a:rPr>
              <a:t>Begge viser Norges totale energiproduksjon og forbruk etter sektor og energiprodukt. Settes opp årlig. Internasjonal sammenlignbar. Viser utvikling over tid</a:t>
            </a:r>
          </a:p>
          <a:p>
            <a:pPr marL="228600" indent="-228600"/>
            <a:r>
              <a:rPr lang="nb-NO" sz="2000" dirty="0">
                <a:ea typeface="Open Sans"/>
                <a:cs typeface="Open Sans"/>
              </a:rPr>
              <a:t>I EB er transport, energi som råstoff, og omvandling skilt ut i egne sektorer. (I ER slås dette sammen med annen energi, på den sektoren som bruker denne energien)</a:t>
            </a:r>
          </a:p>
          <a:p>
            <a:pPr marL="228600" indent="-228600"/>
            <a:r>
              <a:rPr lang="nb-NO" sz="2000" dirty="0">
                <a:ea typeface="Open Sans"/>
                <a:cs typeface="Open Sans"/>
              </a:rPr>
              <a:t>EB omfatter all energibruk på norsk territorium. I ER inkluderes kjøpt og brukt av norske skip og fly i utlandet, men ikke utenlandske skip og fly i Norge.</a:t>
            </a:r>
          </a:p>
          <a:p>
            <a:pPr marL="228600" indent="-228600"/>
            <a:r>
              <a:rPr lang="nb-NO" sz="2000" dirty="0">
                <a:ea typeface="Open Sans"/>
                <a:cs typeface="Open Sans"/>
              </a:rPr>
              <a:t>EB er basis for beregninger av utslipp til luft (for norsk og utenlands utslipp fra Norsk territorium), og rapporteringer i henhold til Kyoto-protokollen</a:t>
            </a:r>
          </a:p>
          <a:p>
            <a:pPr marL="228600" indent="-228600"/>
            <a:r>
              <a:rPr lang="nb-NO" sz="2000" dirty="0">
                <a:ea typeface="Open Sans"/>
                <a:cs typeface="Open Sans"/>
              </a:rPr>
              <a:t>Energiregnskapet følger samme prinsipper som nasjonalregnskapet</a:t>
            </a:r>
          </a:p>
          <a:p>
            <a:pPr marL="228600" indent="-228600"/>
            <a:r>
              <a:rPr lang="nb-NO" sz="2000" dirty="0">
                <a:ea typeface="Open Sans"/>
                <a:cs typeface="Open Sans"/>
              </a:rPr>
              <a:t>ER kan koble med nasjonalregnskapstall, og brukes også i beregning av utslipp fra norsk økonomisk aktivitet, inkl. utslipp fra norske skip og fly i utlandet.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69E6341-0E86-6E0D-6B17-BAD6A2EADD4C}"/>
              </a:ext>
            </a:extLst>
          </p:cNvPr>
          <p:cNvSpPr txBox="1"/>
          <p:nvPr/>
        </p:nvSpPr>
        <p:spPr>
          <a:xfrm>
            <a:off x="6833016" y="924393"/>
            <a:ext cx="517160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/>
              <a:t>https://www.ssb.no/energi-og-industri/energi/statistikk/produksjon-og-forbruk-av-energi-energibalanse-og-energiregnskap</a:t>
            </a:r>
          </a:p>
        </p:txBody>
      </p:sp>
    </p:spTree>
    <p:extLst>
      <p:ext uri="{BB962C8B-B14F-4D97-AF65-F5344CB8AC3E}">
        <p14:creationId xmlns:p14="http://schemas.microsoft.com/office/powerpoint/2010/main" val="133937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634220-2E42-9E80-C7A4-C05DB64C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>
                <a:ea typeface="Roboto Condensed"/>
                <a:cs typeface="Roboto Condensed"/>
              </a:rPr>
              <a:t>Energibruk etter forbruksgruppe og produkt, uten energi brukt til omvandling og som råstoff (energibalansen)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A27061-FF84-A4B7-4E39-6758B353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spAutoFit/>
          </a:bodyPr>
          <a:lstStyle/>
          <a:p>
            <a:r>
              <a:rPr lang="nb-NO">
                <a:ea typeface="Open Sans"/>
                <a:cs typeface="Open Sans"/>
              </a:rPr>
              <a:t>Kilde: </a:t>
            </a:r>
            <a:r>
              <a:rPr lang="nb-NO">
                <a:ea typeface="+mn-lt"/>
                <a:cs typeface="+mn-lt"/>
              </a:rPr>
              <a:t>https://www.ssb.no/statbank/table/11561/</a:t>
            </a:r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EFCDBA32-C25F-4B17-8B3F-7D56DC6FCBE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7225" y="1961448"/>
            <a:ext cx="5149850" cy="3800291"/>
          </a:xfrm>
          <a:prstGeom prst="rect">
            <a:avLst/>
          </a:prstGeo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23201B48-ED97-4590-871E-4916B96CEC2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539762" y="1809750"/>
            <a:ext cx="4894152" cy="410368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3FC82BE-E643-4E87-8424-1CEF10F10488}"/>
              </a:ext>
            </a:extLst>
          </p:cNvPr>
          <p:cNvSpPr txBox="1"/>
          <p:nvPr/>
        </p:nvSpPr>
        <p:spPr>
          <a:xfrm>
            <a:off x="984738" y="6049108"/>
            <a:ext cx="41717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* Endringer fra 1990 til 2022 er satt i parentes, under figurene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4BCA000-1B22-BD3E-4A6B-45DE26B15A00}"/>
              </a:ext>
            </a:extLst>
          </p:cNvPr>
          <p:cNvSpPr txBox="1"/>
          <p:nvPr/>
        </p:nvSpPr>
        <p:spPr>
          <a:xfrm>
            <a:off x="8521832" y="2942333"/>
            <a:ext cx="21681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chemeClr val="accent3">
                    <a:lumMod val="50000"/>
                  </a:schemeClr>
                </a:solidFill>
              </a:rPr>
              <a:t>Elektrisitet utgjør </a:t>
            </a:r>
            <a:r>
              <a:rPr lang="nb-NO" sz="1100" b="1" dirty="0" err="1">
                <a:solidFill>
                  <a:schemeClr val="accent3">
                    <a:lumMod val="50000"/>
                  </a:schemeClr>
                </a:solidFill>
              </a:rPr>
              <a:t>ca</a:t>
            </a:r>
            <a:r>
              <a:rPr lang="nb-NO" sz="1100" b="1" dirty="0">
                <a:solidFill>
                  <a:schemeClr val="accent3">
                    <a:lumMod val="50000"/>
                  </a:schemeClr>
                </a:solidFill>
              </a:rPr>
              <a:t> 53 prosent av innenlands energiforbruk!</a:t>
            </a:r>
          </a:p>
        </p:txBody>
      </p:sp>
    </p:spTree>
    <p:extLst>
      <p:ext uri="{BB962C8B-B14F-4D97-AF65-F5344CB8AC3E}">
        <p14:creationId xmlns:p14="http://schemas.microsoft.com/office/powerpoint/2010/main" val="134664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E6E97C-AF65-5D30-AA81-07238A3A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45" y="63868"/>
            <a:ext cx="6295229" cy="852994"/>
          </a:xfrm>
        </p:spPr>
        <p:txBody>
          <a:bodyPr wrap="square" anchor="ctr">
            <a:normAutofit/>
          </a:bodyPr>
          <a:lstStyle/>
          <a:p>
            <a:r>
              <a:rPr lang="nb-NO"/>
              <a:t>Formål med indikatorer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D8CD7A-1274-ABA4-75C7-EBCEFC94D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46" y="779452"/>
            <a:ext cx="11004639" cy="5571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40000"/>
              </a:lnSpc>
            </a:pPr>
            <a:r>
              <a:rPr lang="nb-NO" sz="2000" dirty="0"/>
              <a:t>Belyse om energien brukes mer effektivt over tid, tross økning i forbruk</a:t>
            </a:r>
            <a:endParaRPr lang="nb-NO" sz="2000" dirty="0">
              <a:ea typeface="Open Sans"/>
              <a:cs typeface="Open Sans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2000" dirty="0"/>
              <a:t>Se på sammensetning av energivarer, spesielt fornybar </a:t>
            </a:r>
            <a:r>
              <a:rPr lang="nb-NO" sz="2000" dirty="0" err="1"/>
              <a:t>vs</a:t>
            </a:r>
            <a:r>
              <a:rPr lang="nb-NO" sz="2000" dirty="0"/>
              <a:t> fossil energi</a:t>
            </a:r>
            <a:endParaRPr lang="nb-NO" sz="2000" dirty="0">
              <a:ea typeface="Open Sans"/>
              <a:cs typeface="Open Sans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2000" dirty="0"/>
              <a:t>Må koble energibruken mot variable som best kan indikere det man ønsker å belyse.</a:t>
            </a:r>
            <a:endParaRPr lang="nb-NO" sz="2000" dirty="0">
              <a:ea typeface="Open Sans"/>
              <a:cs typeface="Open Sans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2000" dirty="0"/>
              <a:t>Eksempel er Nasjonalregnskapets næringsfordelte tall for produksjon eller bruttoprodukt, målt i faste priser (2015-priser), for å få frem volumendring.   - Det indikerer</a:t>
            </a:r>
            <a:r>
              <a:rPr lang="nb-NO" sz="2000" dirty="0">
                <a:ea typeface="Open Sans"/>
                <a:cs typeface="Open Sans"/>
              </a:rPr>
              <a:t> om energibruken over tid går opp eller ned per produsert enhet.</a:t>
            </a:r>
            <a:endParaRPr lang="nb-NO" sz="2000" dirty="0"/>
          </a:p>
          <a:p>
            <a:pPr marL="228600" indent="-228600">
              <a:lnSpc>
                <a:spcPct val="140000"/>
              </a:lnSpc>
            </a:pPr>
            <a:r>
              <a:rPr lang="nb-NO" sz="2000" dirty="0"/>
              <a:t>For husholdninger kan f.eks. befolkningsutvikling være mer relevant.</a:t>
            </a:r>
            <a:endParaRPr lang="nb-NO" sz="2000" dirty="0">
              <a:ea typeface="Open Sans"/>
              <a:cs typeface="Open Sans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2000" dirty="0"/>
              <a:t>Tolkning av indikatorer, og å se på andre mulige årsaksforhold er viktig</a:t>
            </a:r>
            <a:endParaRPr lang="nb-NO" sz="2000" dirty="0">
              <a:ea typeface="Open Sans"/>
              <a:cs typeface="Open Sans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2000" dirty="0">
                <a:ea typeface="Open Sans"/>
                <a:cs typeface="Open Sans"/>
              </a:rPr>
              <a:t>Strukturelle endringer i økonomien kan også gi redusert energiintensitet totalt sett - For eksempel ved overgang fra kraftkrevende tungindustri til tjenesteyting. </a:t>
            </a:r>
          </a:p>
          <a:p>
            <a:pPr marL="228600" indent="-228600">
              <a:lnSpc>
                <a:spcPct val="140000"/>
              </a:lnSpc>
            </a:pPr>
            <a:r>
              <a:rPr lang="nb-NO" sz="2000" dirty="0">
                <a:ea typeface="Open Sans"/>
                <a:cs typeface="Open Sans"/>
              </a:rPr>
              <a:t>Ved å dekomponere resultatene kan man lettere se årsaker til endringene</a:t>
            </a:r>
            <a:endParaRPr lang="nb-NO" dirty="0"/>
          </a:p>
        </p:txBody>
      </p:sp>
      <p:pic>
        <p:nvPicPr>
          <p:cNvPr id="4" name="Bilde 3" descr="Et bilde som inneholder tegning, illustrasjon&#10;&#10;Automatisk generert beskrivelse">
            <a:extLst>
              <a:ext uri="{FF2B5EF4-FFF2-40B4-BE49-F238E27FC236}">
                <a16:creationId xmlns:a16="http://schemas.microsoft.com/office/drawing/2014/main" id="{D4B79CAE-43BD-E5C1-101D-822F01D0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391" y="158797"/>
            <a:ext cx="1083687" cy="1319941"/>
          </a:xfrm>
          <a:prstGeom prst="rect">
            <a:avLst/>
          </a:prstGeom>
          <a:noFill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487FDC4-C058-7533-6606-36D5B8B3D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553" y="6349153"/>
            <a:ext cx="7230416" cy="3231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063BB4-4F44-22D4-4AED-DB3B81BA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2" y="210305"/>
            <a:ext cx="5494908" cy="657980"/>
          </a:xfrm>
        </p:spPr>
        <p:txBody>
          <a:bodyPr>
            <a:normAutofit/>
          </a:bodyPr>
          <a:lstStyle/>
          <a:p>
            <a:r>
              <a:rPr lang="nb-NO" sz="3600" dirty="0">
                <a:ea typeface="Roboto Condensed"/>
                <a:cs typeface="Roboto Condensed"/>
              </a:rPr>
              <a:t>Energibruk i husholdninger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A850CE-01A1-CED5-D002-B80784C47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spAutoFit/>
          </a:bodyPr>
          <a:lstStyle/>
          <a:p>
            <a:r>
              <a:rPr lang="nb-NO">
                <a:ea typeface="Open Sans"/>
                <a:cs typeface="Open Sans"/>
              </a:rPr>
              <a:t>Kilde: </a:t>
            </a:r>
            <a:r>
              <a:rPr lang="nb-NO">
                <a:ea typeface="+mn-lt"/>
                <a:cs typeface="+mn-lt"/>
              </a:rPr>
              <a:t>https://www.ssb.no/statbank/table/13929/</a:t>
            </a:r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893B450-A62F-37EE-EAEE-A1B1F04107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0247" y="758092"/>
            <a:ext cx="5612984" cy="54675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 sz="1800" dirty="0">
                <a:ea typeface="Open Sans"/>
                <a:cs typeface="Open Sans"/>
              </a:rPr>
              <a:t>Nedgang i energibruk per husholdning over tid har sammenheng med færre personer per husholdninger- Ned fra 2,4 til 2,12 personer per husholdning fra 1990 til 2022</a:t>
            </a:r>
          </a:p>
          <a:p>
            <a:pPr marL="228600" indent="-228600"/>
            <a:r>
              <a:rPr lang="nb-NO" sz="1800" dirty="0">
                <a:ea typeface="Open Sans"/>
                <a:cs typeface="Open Sans"/>
              </a:rPr>
              <a:t>Mindre nedgang i energibruk per person</a:t>
            </a:r>
          </a:p>
          <a:p>
            <a:pPr marL="228600" indent="-228600"/>
            <a:r>
              <a:rPr lang="nb-NO" sz="1800" dirty="0">
                <a:ea typeface="Open Sans"/>
                <a:cs typeface="Open Sans"/>
              </a:rPr>
              <a:t>Andel strøm i energibruken opp fra 75 % i 1990 til 85 % i 2020 (82 % i 2022). El er mer "effektivt" enn ved og olje</a:t>
            </a:r>
          </a:p>
          <a:p>
            <a:pPr marL="228600" indent="-228600"/>
            <a:r>
              <a:rPr lang="nb-NO" sz="1800" dirty="0">
                <a:ea typeface="Open Sans"/>
                <a:cs typeface="Open Sans"/>
              </a:rPr>
              <a:t>Andel husholdninger med varmepumpe opp fra 4 % i 2004 til ca. 39 % i 2021</a:t>
            </a:r>
          </a:p>
          <a:p>
            <a:pPr marL="228600" indent="-228600"/>
            <a:r>
              <a:rPr lang="nb-NO" sz="1800" dirty="0">
                <a:ea typeface="Open Sans"/>
                <a:cs typeface="Open Sans"/>
              </a:rPr>
              <a:t>Økt gjennomsnittstemperatur over tid</a:t>
            </a:r>
          </a:p>
          <a:p>
            <a:pPr marL="228600" indent="-228600"/>
            <a:r>
              <a:rPr lang="nb-NO" sz="1800" dirty="0">
                <a:ea typeface="Open Sans"/>
                <a:cs typeface="Open Sans"/>
              </a:rPr>
              <a:t>Økte strømpriser 2021/2022 ga lavere forbruk </a:t>
            </a:r>
          </a:p>
          <a:p>
            <a:pPr marL="228600" indent="-228600"/>
            <a:endParaRPr lang="nb-NO" sz="1800" dirty="0">
              <a:ea typeface="Open Sans"/>
              <a:cs typeface="Open Sans"/>
            </a:endParaRPr>
          </a:p>
        </p:txBody>
      </p:sp>
      <p:pic>
        <p:nvPicPr>
          <p:cNvPr id="12" name="Plassholder for innhold 11" descr="Et bilde som inneholder tekst, skjermbilde, Font, line&#10;&#10;Automatisk generert beskrivelse">
            <a:extLst>
              <a:ext uri="{FF2B5EF4-FFF2-40B4-BE49-F238E27FC236}">
                <a16:creationId xmlns:a16="http://schemas.microsoft.com/office/drawing/2014/main" id="{E9FEE9CE-CCE4-F9DD-FE22-C5C05B5490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98657" y="633486"/>
            <a:ext cx="4774891" cy="5279842"/>
          </a:xfrm>
        </p:spPr>
      </p:pic>
    </p:spTree>
    <p:extLst>
      <p:ext uri="{BB962C8B-B14F-4D97-AF65-F5344CB8AC3E}">
        <p14:creationId xmlns:p14="http://schemas.microsoft.com/office/powerpoint/2010/main" val="278532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7017E6-28A3-4A90-9208-606A1419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62" y="210304"/>
            <a:ext cx="5520737" cy="1097832"/>
          </a:xfrm>
        </p:spPr>
        <p:txBody>
          <a:bodyPr>
            <a:normAutofit fontScale="90000"/>
          </a:bodyPr>
          <a:lstStyle/>
          <a:p>
            <a:r>
              <a:rPr lang="nb-NO" dirty="0"/>
              <a:t>Økning i gjennomsnitts-temperaturen over tid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956E9B-8801-47F5-8EED-6B370899B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Kilde: Meteorologisk institutt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E10BD05-D1B2-451F-A296-ADE963BE97A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11913" y="1121073"/>
            <a:ext cx="5149850" cy="4304705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C6660EA-3896-489F-A4EF-F5C3861A36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938" y="1308136"/>
            <a:ext cx="5766061" cy="4875847"/>
          </a:xfrm>
        </p:spPr>
        <p:txBody>
          <a:bodyPr/>
          <a:lstStyle/>
          <a:p>
            <a:r>
              <a:rPr lang="nb-NO" sz="2000" dirty="0"/>
              <a:t>Siden 2003 har temperaturen stort sett vært over klimanormalen.</a:t>
            </a:r>
          </a:p>
          <a:p>
            <a:r>
              <a:rPr lang="nb-NO" sz="2000" dirty="0"/>
              <a:t>«Normal temperatur» har stadig steget</a:t>
            </a:r>
          </a:p>
          <a:p>
            <a:r>
              <a:rPr lang="nb-NO" sz="2000" dirty="0"/>
              <a:t>Kalde år, f.eks. 2010 og 2021, faller sammen med økt energiforbruk</a:t>
            </a:r>
          </a:p>
          <a:p>
            <a:r>
              <a:rPr lang="nb-NO" sz="2000" dirty="0"/>
              <a:t>Varme år gir lavere energiforbruk</a:t>
            </a:r>
          </a:p>
          <a:p>
            <a:r>
              <a:rPr lang="nb-NO" sz="2000" dirty="0"/>
              <a:t>Kan være nyttig å </a:t>
            </a:r>
            <a:r>
              <a:rPr lang="nb-NO" sz="2000" dirty="0" err="1"/>
              <a:t>temperaturkorrigere</a:t>
            </a:r>
            <a:r>
              <a:rPr lang="nb-NO" sz="2000" dirty="0"/>
              <a:t> energibruk i husholdninger og tjenesteyting.</a:t>
            </a:r>
          </a:p>
          <a:p>
            <a:r>
              <a:rPr lang="nb-NO" sz="2000" dirty="0"/>
              <a:t>Kan gjøres med graddagstall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34C5165-5E17-4AD8-B096-2F117E0D7CE0}"/>
              </a:ext>
            </a:extLst>
          </p:cNvPr>
          <p:cNvSpPr txBox="1"/>
          <p:nvPr/>
        </p:nvSpPr>
        <p:spPr>
          <a:xfrm>
            <a:off x="6799384" y="210304"/>
            <a:ext cx="41577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En klimanormal er gjennomsnitt av været, for eksempel temperaturen, for en periode på 30 år og brukes som referanse for å sammenligne klimaet.</a:t>
            </a:r>
          </a:p>
        </p:txBody>
      </p:sp>
    </p:spTree>
    <p:extLst>
      <p:ext uri="{BB962C8B-B14F-4D97-AF65-F5344CB8AC3E}">
        <p14:creationId xmlns:p14="http://schemas.microsoft.com/office/powerpoint/2010/main" val="6945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4BA5C0-719E-75B5-C79C-D5E01BB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 wrap="square" anchor="ctr">
            <a:normAutofit/>
          </a:bodyPr>
          <a:lstStyle/>
          <a:p>
            <a:r>
              <a:rPr lang="nb-NO" sz="4100"/>
              <a:t>Ny energiundersøkelse for husholdninger for 2022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253DAF5-5102-1415-3367-6009C4B18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53" y="6349153"/>
            <a:ext cx="7230416" cy="298543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>
                <a:ea typeface="+mn-lt"/>
                <a:cs typeface="+mn-lt"/>
              </a:rPr>
              <a:t>https://www.ssb.no/energi-og-industri/energi/statistikk/energibruk-i-husholdningene</a:t>
            </a:r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81F9B32-AE87-A2F4-EF16-6BEA889405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254605"/>
            <a:ext cx="5466561" cy="50545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28600" indent="-228600">
              <a:lnSpc>
                <a:spcPct val="140000"/>
              </a:lnSpc>
            </a:pPr>
            <a:r>
              <a:rPr lang="nb-NO" sz="1900" dirty="0" err="1"/>
              <a:t>SSB's</a:t>
            </a:r>
            <a:r>
              <a:rPr lang="nb-NO" sz="1900" dirty="0"/>
              <a:t> siste energiundersøkelse for husholdninger var i 2012</a:t>
            </a:r>
            <a:endParaRPr lang="nb-NO" sz="1900" dirty="0">
              <a:ea typeface="Open Sans"/>
              <a:cs typeface="Open Sans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1900" dirty="0"/>
              <a:t>Før det hadde vi regelmessige undersøkelser basert på </a:t>
            </a:r>
            <a:r>
              <a:rPr lang="nb-NO" sz="1900" dirty="0" err="1"/>
              <a:t>SSB's</a:t>
            </a:r>
            <a:r>
              <a:rPr lang="nb-NO" sz="1900" dirty="0"/>
              <a:t> forbruks-undersøkelse (for enkelthusholdninger).</a:t>
            </a:r>
            <a:endParaRPr lang="nb-NO" sz="1900" dirty="0">
              <a:ea typeface="Open Sans"/>
              <a:cs typeface="Open Sans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1900" dirty="0"/>
              <a:t>Forbruksdata er hentet inn for 2022</a:t>
            </a:r>
            <a:endParaRPr lang="nb-NO" sz="1900" dirty="0">
              <a:ea typeface="Open Sans"/>
              <a:cs typeface="Open Sans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1900" dirty="0"/>
              <a:t>Det vil kunne brukes til å beregne tall for energibruk etter boligtype, husholdnings-type, region, areal, oppvarmingsutstyr, inntekt osv.</a:t>
            </a:r>
          </a:p>
          <a:p>
            <a:pPr marL="228600" indent="-228600">
              <a:lnSpc>
                <a:spcPct val="140000"/>
              </a:lnSpc>
            </a:pPr>
            <a:r>
              <a:rPr lang="nb-NO" sz="1900" dirty="0">
                <a:ea typeface="Open Sans"/>
                <a:cs typeface="Open Sans"/>
              </a:rPr>
              <a:t>Analyse-artikkel fra 2022:</a:t>
            </a:r>
          </a:p>
          <a:p>
            <a:pPr marL="228600" indent="-228600">
              <a:lnSpc>
                <a:spcPct val="140000"/>
              </a:lnSpc>
            </a:pPr>
            <a:r>
              <a:rPr lang="nb-NO" sz="1200" dirty="0">
                <a:ea typeface="+mn-lt"/>
                <a:cs typeface="+mn-lt"/>
              </a:rPr>
              <a:t>https://www.ssb.no/energi-og-industri/energi/artikler/varmepumper-reduserer-utgiftene-til-stromavhengige-nordmenn</a:t>
            </a:r>
            <a:endParaRPr lang="nb-NO" sz="1200" dirty="0">
              <a:ea typeface="Open Sans"/>
              <a:cs typeface="Open Sans"/>
            </a:endParaRPr>
          </a:p>
        </p:txBody>
      </p:sp>
      <p:pic>
        <p:nvPicPr>
          <p:cNvPr id="6" name="Plassholder for innhold 5" descr="Et bilde som inneholder tekst, skjermbilde, diagram, nummer&#10;&#10;Automatisk generert beskrivelse">
            <a:extLst>
              <a:ext uri="{FF2B5EF4-FFF2-40B4-BE49-F238E27FC236}">
                <a16:creationId xmlns:a16="http://schemas.microsoft.com/office/drawing/2014/main" id="{C0AA09AD-8775-DDC7-8FB1-18FB41C2EF8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411160" y="1810257"/>
            <a:ext cx="5149886" cy="4102774"/>
          </a:xfrm>
          <a:noFill/>
        </p:spPr>
      </p:pic>
    </p:spTree>
    <p:extLst>
      <p:ext uri="{BB962C8B-B14F-4D97-AF65-F5344CB8AC3E}">
        <p14:creationId xmlns:p14="http://schemas.microsoft.com/office/powerpoint/2010/main" val="288965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64D8E4-2623-F20C-95DA-F5823C555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458"/>
            <a:ext cx="5762134" cy="63763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indent="-228600">
              <a:lnSpc>
                <a:spcPct val="140000"/>
              </a:lnSpc>
            </a:pPr>
            <a:r>
              <a:rPr lang="nb-NO" sz="1900" dirty="0">
                <a:latin typeface="Arial"/>
                <a:ea typeface="Open Sans"/>
                <a:cs typeface="Arial"/>
              </a:rPr>
              <a:t>Ambisiøse mål om utslippskutt og overgang til fornybar energi i transport innen 2030</a:t>
            </a:r>
          </a:p>
          <a:p>
            <a:pPr marL="228600" indent="-228600">
              <a:lnSpc>
                <a:spcPct val="140000"/>
              </a:lnSpc>
            </a:pPr>
            <a:r>
              <a:rPr lang="nb-NO" sz="1900" dirty="0">
                <a:latin typeface="Arial"/>
                <a:ea typeface="Open Sans"/>
                <a:cs typeface="Arial"/>
              </a:rPr>
              <a:t>Fornybar energi i veitransport 16,5% i 2022</a:t>
            </a:r>
          </a:p>
          <a:p>
            <a:pPr marL="228600" indent="-228600">
              <a:lnSpc>
                <a:spcPct val="140000"/>
              </a:lnSpc>
            </a:pPr>
            <a:r>
              <a:rPr lang="nb-NO" sz="1900" dirty="0"/>
              <a:t>Energiregnskapet viser kun "yrkestransport" (transport med næringskode «transport»)</a:t>
            </a:r>
          </a:p>
          <a:p>
            <a:pPr marL="228600" indent="-228600">
              <a:lnSpc>
                <a:spcPct val="140000"/>
              </a:lnSpc>
            </a:pPr>
            <a:r>
              <a:rPr lang="nb-NO" sz="1900" dirty="0"/>
              <a:t>Energibalansen skiller ut all transport, også private biler, i egne kategorier </a:t>
            </a:r>
            <a:endParaRPr lang="nb-NO" sz="1900" dirty="0">
              <a:latin typeface="Arial"/>
              <a:ea typeface="Open Sans"/>
              <a:cs typeface="Arial"/>
            </a:endParaRPr>
          </a:p>
          <a:p>
            <a:pPr marL="228600" indent="-228600">
              <a:lnSpc>
                <a:spcPct val="140000"/>
              </a:lnSpc>
            </a:pPr>
            <a:r>
              <a:rPr lang="nb-NO" sz="1900" dirty="0"/>
              <a:t>SSB rapporterer noe energiindikatorer til IEA. IEA kobler energibruken i ulike transportformer  mot </a:t>
            </a:r>
            <a:r>
              <a:rPr lang="nb-NO" sz="1900" dirty="0" err="1"/>
              <a:t>kjøretøykm</a:t>
            </a:r>
            <a:r>
              <a:rPr lang="nb-NO" sz="1900" dirty="0"/>
              <a:t>, </a:t>
            </a:r>
            <a:r>
              <a:rPr lang="nb-NO" sz="1900" dirty="0" err="1"/>
              <a:t>passasjerkm</a:t>
            </a:r>
            <a:r>
              <a:rPr lang="nb-NO" sz="1900" dirty="0"/>
              <a:t>. og </a:t>
            </a:r>
            <a:r>
              <a:rPr lang="nb-NO" sz="1900" dirty="0" err="1"/>
              <a:t>tonnkm</a:t>
            </a:r>
            <a:endParaRPr lang="nb-NO" sz="1900" dirty="0"/>
          </a:p>
          <a:p>
            <a:pPr marL="228600" indent="-228600">
              <a:lnSpc>
                <a:spcPct val="140000"/>
              </a:lnSpc>
            </a:pPr>
            <a:r>
              <a:rPr lang="nb-NO" sz="1900" dirty="0" err="1"/>
              <a:t>Passasjerkm</a:t>
            </a:r>
            <a:r>
              <a:rPr lang="nb-NO" sz="1900" dirty="0"/>
              <a:t> = antall passasjerer ganget med tilhørende antall reiste km.</a:t>
            </a:r>
          </a:p>
          <a:p>
            <a:pPr marL="228600" indent="-228600">
              <a:lnSpc>
                <a:spcPct val="140000"/>
              </a:lnSpc>
            </a:pPr>
            <a:r>
              <a:rPr lang="nb-NO" sz="1900" dirty="0" err="1"/>
              <a:t>Tonnkm</a:t>
            </a:r>
            <a:r>
              <a:rPr lang="nb-NO" sz="1900" dirty="0"/>
              <a:t> = antall tonn ganget med antall km. hvert tonn fraktes</a:t>
            </a:r>
          </a:p>
          <a:p>
            <a:pPr marL="228600" indent="-228600">
              <a:lnSpc>
                <a:spcPct val="140000"/>
              </a:lnSpc>
            </a:pPr>
            <a:endParaRPr lang="nb-NO" sz="1900" dirty="0">
              <a:latin typeface="Arial"/>
              <a:ea typeface="Open Sans"/>
              <a:cs typeface="Arial"/>
            </a:endParaRPr>
          </a:p>
          <a:p>
            <a:pPr marL="228600" indent="-228600">
              <a:lnSpc>
                <a:spcPct val="140000"/>
              </a:lnSpc>
            </a:pPr>
            <a:endParaRPr lang="nb-NO" sz="19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4DCD44-EFF3-47C6-E16A-63B95348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592243" cy="578817"/>
          </a:xfrm>
        </p:spPr>
        <p:txBody>
          <a:bodyPr wrap="square" anchor="ctr">
            <a:normAutofit fontScale="90000"/>
          </a:bodyPr>
          <a:lstStyle/>
          <a:p>
            <a:r>
              <a:rPr lang="nb-NO" dirty="0"/>
              <a:t>Transport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4E87912-266B-1FE5-46CE-D1C9E7F2E8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449" y="5932357"/>
            <a:ext cx="4988351" cy="373255"/>
          </a:xfrm>
        </p:spPr>
        <p:txBody>
          <a:bodyPr vert="horz" lIns="91440" tIns="45720" rIns="0" bIns="45720" rtlCol="0" anchor="t">
            <a:normAutofit/>
          </a:bodyPr>
          <a:lstStyle/>
          <a:p>
            <a:r>
              <a:rPr lang="en-US" sz="1100" dirty="0">
                <a:solidFill>
                  <a:schemeClr val="tx1"/>
                </a:solidFill>
                <a:ea typeface="Open Sans"/>
                <a:cs typeface="Open Sans"/>
              </a:rPr>
              <a:t>Kilde: </a:t>
            </a:r>
            <a:r>
              <a:rPr lang="en-US" sz="1100" dirty="0" err="1">
                <a:solidFill>
                  <a:schemeClr val="tx1"/>
                </a:solidFill>
                <a:ea typeface="Open Sans"/>
                <a:cs typeface="Open Sans"/>
              </a:rPr>
              <a:t>Energibalansen</a:t>
            </a:r>
            <a:r>
              <a:rPr lang="en-US" sz="1100" dirty="0">
                <a:solidFill>
                  <a:schemeClr val="tx1"/>
                </a:solidFill>
                <a:ea typeface="Open Sans"/>
                <a:cs typeface="Open Sans"/>
              </a:rPr>
              <a:t>:</a:t>
            </a: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 https://www.ssb.no/statbank/table/11561/</a:t>
            </a:r>
            <a:r>
              <a:rPr lang="en-US" sz="1100" dirty="0">
                <a:solidFill>
                  <a:schemeClr val="tx1"/>
                </a:solidFill>
                <a:ea typeface="Open Sans"/>
                <a:cs typeface="Open Sans"/>
              </a:rPr>
              <a:t> 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4" name="Plassholder for innhold 13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57106538-153F-783F-DD70-6EEC7CC3F8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921603"/>
            <a:ext cx="4419600" cy="3914775"/>
          </a:xfrm>
        </p:spPr>
      </p:pic>
    </p:spTree>
    <p:extLst>
      <p:ext uri="{BB962C8B-B14F-4D97-AF65-F5344CB8AC3E}">
        <p14:creationId xmlns:p14="http://schemas.microsoft.com/office/powerpoint/2010/main" val="17803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596B7D23C1DA409459779D4B7EB344" ma:contentTypeVersion="14" ma:contentTypeDescription="Opprett et nytt dokument." ma:contentTypeScope="" ma:versionID="b4e807ccf886579ce9eb8efbe13dfb2d">
  <xsd:schema xmlns:xsd="http://www.w3.org/2001/XMLSchema" xmlns:xs="http://www.w3.org/2001/XMLSchema" xmlns:p="http://schemas.microsoft.com/office/2006/metadata/properties" xmlns:ns2="08670d86-fc33-4f61-bf51-96e019343c8b" xmlns:ns3="3c549ff6-bee0-4a9b-a476-4cd6feb54b7a" xmlns:ns4="a9dd7b27-b1d7-43ad-85c8-ae66512cf1c2" targetNamespace="http://schemas.microsoft.com/office/2006/metadata/properties" ma:root="true" ma:fieldsID="429928207f75cdb4c908cdf4c8806384" ns2:_="" ns3:_="" ns4:_="">
    <xsd:import namespace="08670d86-fc33-4f61-bf51-96e019343c8b"/>
    <xsd:import namespace="3c549ff6-bee0-4a9b-a476-4cd6feb54b7a"/>
    <xsd:import namespace="a9dd7b27-b1d7-43ad-85c8-ae66512cf1c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n3e020d9d98c48dbb65f924b9bc22a2a" minOccurs="0"/>
                <xsd:element ref="ns2:g98ade60b1a5493f9b7127fdb0eec544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FastMetadata" minOccurs="0"/>
                <xsd:element ref="ns3:lcf76f155ced4ddcb4097134ff3c332f" minOccurs="0"/>
                <xsd:element ref="ns3:MediaServiceMetadata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70d86-fc33-4f61-bf51-96e019343c8b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66854ad-c359-45b7-a785-3bd7ed41c2fe}" ma:internalName="TaxCatchAll" ma:showField="CatchAllData" ma:web="a9dd7b27-b1d7-43ad-85c8-ae66512cf1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566854ad-c359-45b7-a785-3bd7ed41c2fe}" ma:internalName="TaxCatchAllLabel" ma:readOnly="true" ma:showField="CatchAllDataLabel" ma:web="a9dd7b27-b1d7-43ad-85c8-ae66512cf1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3e020d9d98c48dbb65f924b9bc22a2a" ma:index="10" nillable="true" ma:taxonomy="true" ma:internalName="n3e020d9d98c48dbb65f924b9bc22a2a" ma:taxonomyFieldName="NVE_Tema" ma:displayName="NVE tema" ma:default="" ma:fieldId="{73e020d9-d98c-48db-b65f-924b9bc22a2a}" ma:taxonomyMulti="true" ma:sspId="64152832-9f03-4628-8f8a-984f7e09cd82" ma:termSetId="8e6ad744-58b5-4dbb-88a2-80de7c4ff1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8ade60b1a5493f9b7127fdb0eec544" ma:index="12" nillable="true" ma:taxonomy="true" ma:internalName="g98ade60b1a5493f9b7127fdb0eec544" ma:taxonomyFieldName="NVE_Dokumenttype" ma:displayName="Dokumenttype" ma:default="" ma:fieldId="{098ade60-b1a5-493f-9b71-27fdb0eec544}" ma:sspId="64152832-9f03-4628-8f8a-984f7e09cd82" ma:termSetId="7a928a34-8131-48a8-82d2-76c63c72cab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49ff6-bee0-4a9b-a476-4cd6feb54b7a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64152832-9f03-4628-8f8a-984f7e09cd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d7b27-b1d7-43ad-85c8-ae66512cf1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152832-9f03-4628-8f8a-984f7e09cd8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670d86-fc33-4f61-bf51-96e019343c8b" xsi:nil="true"/>
    <g98ade60b1a5493f9b7127fdb0eec544 xmlns="08670d86-fc33-4f61-bf51-96e019343c8b">
      <Terms xmlns="http://schemas.microsoft.com/office/infopath/2007/PartnerControls"/>
    </g98ade60b1a5493f9b7127fdb0eec544>
    <n3e020d9d98c48dbb65f924b9bc22a2a xmlns="08670d86-fc33-4f61-bf51-96e019343c8b">
      <Terms xmlns="http://schemas.microsoft.com/office/infopath/2007/PartnerControls"/>
    </n3e020d9d98c48dbb65f924b9bc22a2a>
    <lcf76f155ced4ddcb4097134ff3c332f xmlns="3c549ff6-bee0-4a9b-a476-4cd6feb54b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B335C-1DA2-4243-A1D6-EB8D8E053666}"/>
</file>

<file path=customXml/itemProps2.xml><?xml version="1.0" encoding="utf-8"?>
<ds:datastoreItem xmlns:ds="http://schemas.openxmlformats.org/officeDocument/2006/customXml" ds:itemID="{E95E3B8B-32B5-4138-BB0A-B369D6C0B702}"/>
</file>

<file path=customXml/itemProps3.xml><?xml version="1.0" encoding="utf-8"?>
<ds:datastoreItem xmlns:ds="http://schemas.openxmlformats.org/officeDocument/2006/customXml" ds:itemID="{F39E423C-5420-456B-893B-F8B8CE332CAF}"/>
</file>

<file path=customXml/itemProps4.xml><?xml version="1.0" encoding="utf-8"?>
<ds:datastoreItem xmlns:ds="http://schemas.openxmlformats.org/officeDocument/2006/customXml" ds:itemID="{D509D217-201F-4A74-AF06-36E234E0A8DD}"/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78</TotalTime>
  <Words>1472</Words>
  <Application>Microsoft Office PowerPoint</Application>
  <PresentationFormat>Widescreen</PresentationFormat>
  <Paragraphs>114</Paragraphs>
  <Slides>17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Calibri</vt:lpstr>
      <vt:lpstr>Arial</vt:lpstr>
      <vt:lpstr>Open Sans</vt:lpstr>
      <vt:lpstr>Roboto Condensed</vt:lpstr>
      <vt:lpstr>Roboto</vt:lpstr>
      <vt:lpstr>Office-tema</vt:lpstr>
      <vt:lpstr>Arbeid med indikatorer i SSB </vt:lpstr>
      <vt:lpstr>Agenda</vt:lpstr>
      <vt:lpstr>Årlig energiregnskap og energibalanse (ER og EB)</vt:lpstr>
      <vt:lpstr>Energibruk etter forbruksgruppe og produkt, uten energi brukt til omvandling og som råstoff (energibalansen)</vt:lpstr>
      <vt:lpstr>Formål med indikatorer</vt:lpstr>
      <vt:lpstr>Energibruk i husholdninger</vt:lpstr>
      <vt:lpstr>Økning i gjennomsnitts-temperaturen over tid</vt:lpstr>
      <vt:lpstr>Ny energiundersøkelse for husholdninger for 2022</vt:lpstr>
      <vt:lpstr>Transport</vt:lpstr>
      <vt:lpstr>Utfordringer med transport-indikatorer</vt:lpstr>
      <vt:lpstr>Tips til annen litteratur</vt:lpstr>
      <vt:lpstr>Energiintensitet for norsk økonomisk aktivitet </vt:lpstr>
      <vt:lpstr>Energiintensitet for norsk økonomisk aktivitet</vt:lpstr>
      <vt:lpstr>Dekomponering av energibruk </vt:lpstr>
      <vt:lpstr>Nasjonale bærekraftsindikatorer</vt:lpstr>
      <vt:lpstr>Bærekraftsmål 7 - Ren energi til alle</vt:lpstr>
      <vt:lpstr>Takk!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Indikatorer</dc:title>
  <dc:creator>Grimstad, Martin Lundeby</dc:creator>
  <cp:lastModifiedBy>Bøeng, Ann Christin</cp:lastModifiedBy>
  <cp:revision>1</cp:revision>
  <dcterms:created xsi:type="dcterms:W3CDTF">2023-08-24T12:41:05Z</dcterms:created>
  <dcterms:modified xsi:type="dcterms:W3CDTF">2023-08-28T19:35:06Z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  <property fmtid="{D5CDD505-2E9C-101B-9397-08002B2CF9AE}" pid="10" name="ContentTypeId">
    <vt:lpwstr>0x01010054596B7D23C1DA409459779D4B7EB344</vt:lpwstr>
  </property>
</Properties>
</file>