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313" r:id="rId5"/>
    <p:sldId id="297" r:id="rId6"/>
    <p:sldId id="316" r:id="rId7"/>
    <p:sldId id="263" r:id="rId8"/>
    <p:sldId id="284" r:id="rId9"/>
    <p:sldId id="315" r:id="rId10"/>
    <p:sldId id="317" r:id="rId11"/>
    <p:sldId id="278" r:id="rId12"/>
    <p:sldId id="311" r:id="rId13"/>
    <p:sldId id="259" r:id="rId14"/>
    <p:sldId id="282" r:id="rId15"/>
    <p:sldId id="283" r:id="rId16"/>
    <p:sldId id="285" r:id="rId17"/>
    <p:sldId id="286" r:id="rId18"/>
    <p:sldId id="303" r:id="rId19"/>
    <p:sldId id="290" r:id="rId20"/>
    <p:sldId id="291" r:id="rId21"/>
    <p:sldId id="304" r:id="rId22"/>
    <p:sldId id="280" r:id="rId23"/>
    <p:sldId id="296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B6AF3D0-22CC-F54E-AEC6-9AEFD1F867F3}">
          <p14:sldIdLst>
            <p14:sldId id="313"/>
            <p14:sldId id="297"/>
            <p14:sldId id="316"/>
            <p14:sldId id="263"/>
            <p14:sldId id="284"/>
            <p14:sldId id="315"/>
            <p14:sldId id="317"/>
            <p14:sldId id="278"/>
            <p14:sldId id="311"/>
            <p14:sldId id="259"/>
            <p14:sldId id="282"/>
            <p14:sldId id="283"/>
            <p14:sldId id="285"/>
            <p14:sldId id="286"/>
            <p14:sldId id="303"/>
            <p14:sldId id="290"/>
            <p14:sldId id="291"/>
            <p14:sldId id="304"/>
            <p14:sldId id="280"/>
            <p14:sldId id="296"/>
          </p14:sldIdLst>
        </p14:section>
        <p14:section name="Eksempler (slett)" id="{EBCE1FE9-0C75-BC42-94B6-3117A4F85F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Helene Magnussen" initials="IHM" lastIdx="1" clrIdx="0">
    <p:extLst>
      <p:ext uri="{19B8F6BF-5375-455C-9EA6-DF929625EA0E}">
        <p15:presenceInfo xmlns:p15="http://schemas.microsoft.com/office/powerpoint/2012/main" userId="S::ihm@nve.no::b66708c4-1d5d-487f-a779-38ddf25c7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C5DB84-D6A4-43D4-ACB2-37C7AC8FADCF}" v="235" dt="2021-05-03T12:12:20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Helene Magnussen" userId="b66708c4-1d5d-487f-a779-38ddf25c7227" providerId="ADAL" clId="{2F748908-5F4F-432B-AE17-34FF26FF7571}"/>
    <pc:docChg chg="undo custSel addSld delSld modSld sldOrd modSection">
      <pc:chgData name="Ingrid Helene Magnussen" userId="b66708c4-1d5d-487f-a779-38ddf25c7227" providerId="ADAL" clId="{2F748908-5F4F-432B-AE17-34FF26FF7571}" dt="2021-03-26T05:37:14.919" v="8173" actId="20577"/>
      <pc:docMkLst>
        <pc:docMk/>
      </pc:docMkLst>
      <pc:sldChg chg="del">
        <pc:chgData name="Ingrid Helene Magnussen" userId="b66708c4-1d5d-487f-a779-38ddf25c7227" providerId="ADAL" clId="{2F748908-5F4F-432B-AE17-34FF26FF7571}" dt="2021-03-24T19:51:16.557" v="1675" actId="47"/>
        <pc:sldMkLst>
          <pc:docMk/>
          <pc:sldMk cId="2052602627" sldId="258"/>
        </pc:sldMkLst>
      </pc:sldChg>
      <pc:sldChg chg="del mod modShow">
        <pc:chgData name="Ingrid Helene Magnussen" userId="b66708c4-1d5d-487f-a779-38ddf25c7227" providerId="ADAL" clId="{2F748908-5F4F-432B-AE17-34FF26FF7571}" dt="2021-03-25T11:53:36.011" v="7985" actId="47"/>
        <pc:sldMkLst>
          <pc:docMk/>
          <pc:sldMk cId="2222249635" sldId="260"/>
        </pc:sldMkLst>
      </pc:sldChg>
      <pc:sldChg chg="del mod modShow">
        <pc:chgData name="Ingrid Helene Magnussen" userId="b66708c4-1d5d-487f-a779-38ddf25c7227" providerId="ADAL" clId="{2F748908-5F4F-432B-AE17-34FF26FF7571}" dt="2021-03-25T11:53:10.958" v="7979" actId="47"/>
        <pc:sldMkLst>
          <pc:docMk/>
          <pc:sldMk cId="827252285" sldId="263"/>
        </pc:sldMkLst>
      </pc:sldChg>
      <pc:sldChg chg="addSp delSp modSp mod ord modClrScheme chgLayout">
        <pc:chgData name="Ingrid Helene Magnussen" userId="b66708c4-1d5d-487f-a779-38ddf25c7227" providerId="ADAL" clId="{2F748908-5F4F-432B-AE17-34FF26FF7571}" dt="2021-03-25T09:20:42.244" v="5259" actId="403"/>
        <pc:sldMkLst>
          <pc:docMk/>
          <pc:sldMk cId="1108863739" sldId="264"/>
        </pc:sldMkLst>
        <pc:spChg chg="del">
          <ac:chgData name="Ingrid Helene Magnussen" userId="b66708c4-1d5d-487f-a779-38ddf25c7227" providerId="ADAL" clId="{2F748908-5F4F-432B-AE17-34FF26FF7571}" dt="2021-03-24T19:50:21.426" v="1638" actId="700"/>
          <ac:spMkLst>
            <pc:docMk/>
            <pc:sldMk cId="1108863739" sldId="264"/>
            <ac:spMk id="2" creationId="{00000000-0000-0000-0000-000000000000}"/>
          </ac:spMkLst>
        </pc:spChg>
        <pc:spChg chg="del mod ord">
          <ac:chgData name="Ingrid Helene Magnussen" userId="b66708c4-1d5d-487f-a779-38ddf25c7227" providerId="ADAL" clId="{2F748908-5F4F-432B-AE17-34FF26FF7571}" dt="2021-03-24T19:50:21.426" v="1638" actId="700"/>
          <ac:spMkLst>
            <pc:docMk/>
            <pc:sldMk cId="1108863739" sldId="264"/>
            <ac:spMk id="3" creationId="{00000000-0000-0000-0000-000000000000}"/>
          </ac:spMkLst>
        </pc:spChg>
        <pc:spChg chg="add mod ord">
          <ac:chgData name="Ingrid Helene Magnussen" userId="b66708c4-1d5d-487f-a779-38ddf25c7227" providerId="ADAL" clId="{2F748908-5F4F-432B-AE17-34FF26FF7571}" dt="2021-03-25T09:20:42.244" v="5259" actId="403"/>
          <ac:spMkLst>
            <pc:docMk/>
            <pc:sldMk cId="1108863739" sldId="264"/>
            <ac:spMk id="4" creationId="{7B53063B-1C31-4715-BC9B-3EA211ED844F}"/>
          </ac:spMkLst>
        </pc:spChg>
      </pc:sldChg>
      <pc:sldChg chg="modSp del mod">
        <pc:chgData name="Ingrid Helene Magnussen" userId="b66708c4-1d5d-487f-a779-38ddf25c7227" providerId="ADAL" clId="{2F748908-5F4F-432B-AE17-34FF26FF7571}" dt="2021-03-24T20:46:32.702" v="2071" actId="47"/>
        <pc:sldMkLst>
          <pc:docMk/>
          <pc:sldMk cId="461094574" sldId="276"/>
        </pc:sldMkLst>
        <pc:spChg chg="mod">
          <ac:chgData name="Ingrid Helene Magnussen" userId="b66708c4-1d5d-487f-a779-38ddf25c7227" providerId="ADAL" clId="{2F748908-5F4F-432B-AE17-34FF26FF7571}" dt="2021-03-24T20:33:25.398" v="2069" actId="6549"/>
          <ac:spMkLst>
            <pc:docMk/>
            <pc:sldMk cId="461094574" sldId="276"/>
            <ac:spMk id="4" creationId="{00000000-0000-0000-0000-000000000000}"/>
          </ac:spMkLst>
        </pc:spChg>
      </pc:sldChg>
      <pc:sldChg chg="modSp del ord">
        <pc:chgData name="Ingrid Helene Magnussen" userId="b66708c4-1d5d-487f-a779-38ddf25c7227" providerId="ADAL" clId="{2F748908-5F4F-432B-AE17-34FF26FF7571}" dt="2021-03-24T19:49:17.075" v="1633" actId="47"/>
        <pc:sldMkLst>
          <pc:docMk/>
          <pc:sldMk cId="1449014130" sldId="278"/>
        </pc:sldMkLst>
        <pc:spChg chg="mod">
          <ac:chgData name="Ingrid Helene Magnussen" userId="b66708c4-1d5d-487f-a779-38ddf25c7227" providerId="ADAL" clId="{2F748908-5F4F-432B-AE17-34FF26FF7571}" dt="2021-03-24T19:48:42.957" v="1630" actId="403"/>
          <ac:spMkLst>
            <pc:docMk/>
            <pc:sldMk cId="1449014130" sldId="278"/>
            <ac:spMk id="3" creationId="{B867A147-7087-48CE-9A04-395C9C89DAC2}"/>
          </ac:spMkLst>
        </pc:spChg>
      </pc:sldChg>
      <pc:sldChg chg="del mod ord modShow">
        <pc:chgData name="Ingrid Helene Magnussen" userId="b66708c4-1d5d-487f-a779-38ddf25c7227" providerId="ADAL" clId="{2F748908-5F4F-432B-AE17-34FF26FF7571}" dt="2021-03-25T11:53:36.011" v="7985" actId="47"/>
        <pc:sldMkLst>
          <pc:docMk/>
          <pc:sldMk cId="169445468" sldId="280"/>
        </pc:sldMkLst>
      </pc:sldChg>
      <pc:sldChg chg="modSp del mod modShow">
        <pc:chgData name="Ingrid Helene Magnussen" userId="b66708c4-1d5d-487f-a779-38ddf25c7227" providerId="ADAL" clId="{2F748908-5F4F-432B-AE17-34FF26FF7571}" dt="2021-03-25T11:53:09.588" v="7978" actId="47"/>
        <pc:sldMkLst>
          <pc:docMk/>
          <pc:sldMk cId="2621825900" sldId="281"/>
        </pc:sldMkLst>
        <pc:spChg chg="mod">
          <ac:chgData name="Ingrid Helene Magnussen" userId="b66708c4-1d5d-487f-a779-38ddf25c7227" providerId="ADAL" clId="{2F748908-5F4F-432B-AE17-34FF26FF7571}" dt="2021-03-25T08:33:16.987" v="2101" actId="20577"/>
          <ac:spMkLst>
            <pc:docMk/>
            <pc:sldMk cId="2621825900" sldId="281"/>
            <ac:spMk id="4" creationId="{97D404A4-E722-46BD-A331-78BEA740E096}"/>
          </ac:spMkLst>
        </pc:spChg>
      </pc:sldChg>
      <pc:sldChg chg="del">
        <pc:chgData name="Ingrid Helene Magnussen" userId="b66708c4-1d5d-487f-a779-38ddf25c7227" providerId="ADAL" clId="{2F748908-5F4F-432B-AE17-34FF26FF7571}" dt="2021-03-24T19:48:35.797" v="1629" actId="47"/>
        <pc:sldMkLst>
          <pc:docMk/>
          <pc:sldMk cId="399825714" sldId="284"/>
        </pc:sldMkLst>
      </pc:sldChg>
      <pc:sldChg chg="addSp delSp modSp mod modClrScheme chgLayout">
        <pc:chgData name="Ingrid Helene Magnussen" userId="b66708c4-1d5d-487f-a779-38ddf25c7227" providerId="ADAL" clId="{2F748908-5F4F-432B-AE17-34FF26FF7571}" dt="2021-03-25T08:38:44.272" v="2246" actId="20577"/>
        <pc:sldMkLst>
          <pc:docMk/>
          <pc:sldMk cId="1514216643" sldId="285"/>
        </pc:sldMkLst>
        <pc:spChg chg="add mod ord">
          <ac:chgData name="Ingrid Helene Magnussen" userId="b66708c4-1d5d-487f-a779-38ddf25c7227" providerId="ADAL" clId="{2F748908-5F4F-432B-AE17-34FF26FF7571}" dt="2021-03-25T08:38:44.272" v="2246" actId="20577"/>
          <ac:spMkLst>
            <pc:docMk/>
            <pc:sldMk cId="1514216643" sldId="285"/>
            <ac:spMk id="2" creationId="{0601B591-5E70-46DA-947A-118E645336E0}"/>
          </ac:spMkLst>
        </pc:spChg>
        <pc:spChg chg="del mod ord">
          <ac:chgData name="Ingrid Helene Magnussen" userId="b66708c4-1d5d-487f-a779-38ddf25c7227" providerId="ADAL" clId="{2F748908-5F4F-432B-AE17-34FF26FF7571}" dt="2021-03-24T19:52:09.958" v="1705" actId="478"/>
          <ac:spMkLst>
            <pc:docMk/>
            <pc:sldMk cId="1514216643" sldId="285"/>
            <ac:spMk id="6" creationId="{D7781E73-A2BD-47C9-99E5-F741DE8E9139}"/>
          </ac:spMkLst>
        </pc:spChg>
      </pc:sldChg>
      <pc:sldChg chg="addSp delSp modSp mod modClrScheme chgLayout modNotesTx">
        <pc:chgData name="Ingrid Helene Magnussen" userId="b66708c4-1d5d-487f-a779-38ddf25c7227" providerId="ADAL" clId="{2F748908-5F4F-432B-AE17-34FF26FF7571}" dt="2021-03-26T05:37:14.919" v="8173" actId="20577"/>
        <pc:sldMkLst>
          <pc:docMk/>
          <pc:sldMk cId="3303150030" sldId="286"/>
        </pc:sldMkLst>
        <pc:spChg chg="add mod ord">
          <ac:chgData name="Ingrid Helene Magnussen" userId="b66708c4-1d5d-487f-a779-38ddf25c7227" providerId="ADAL" clId="{2F748908-5F4F-432B-AE17-34FF26FF7571}" dt="2021-03-25T11:31:00.933" v="7502" actId="167"/>
          <ac:spMkLst>
            <pc:docMk/>
            <pc:sldMk cId="3303150030" sldId="286"/>
            <ac:spMk id="2" creationId="{E080B0A4-C2DF-4A6E-84E4-D96195559F39}"/>
          </ac:spMkLst>
        </pc:spChg>
        <pc:spChg chg="del">
          <ac:chgData name="Ingrid Helene Magnussen" userId="b66708c4-1d5d-487f-a779-38ddf25c7227" providerId="ADAL" clId="{2F748908-5F4F-432B-AE17-34FF26FF7571}" dt="2021-03-24T20:07:22.599" v="1736" actId="478"/>
          <ac:spMkLst>
            <pc:docMk/>
            <pc:sldMk cId="3303150030" sldId="286"/>
            <ac:spMk id="3" creationId="{982551C9-9339-4132-963F-ACDD74C99730}"/>
          </ac:spMkLst>
        </pc:spChg>
        <pc:spChg chg="del">
          <ac:chgData name="Ingrid Helene Magnussen" userId="b66708c4-1d5d-487f-a779-38ddf25c7227" providerId="ADAL" clId="{2F748908-5F4F-432B-AE17-34FF26FF7571}" dt="2021-03-24T19:53:03.847" v="1710" actId="478"/>
          <ac:spMkLst>
            <pc:docMk/>
            <pc:sldMk cId="3303150030" sldId="286"/>
            <ac:spMk id="7" creationId="{D5654470-BFBB-4862-A034-4852DFBF4B78}"/>
          </ac:spMkLst>
        </pc:spChg>
        <pc:spChg chg="add mod ord">
          <ac:chgData name="Ingrid Helene Magnussen" userId="b66708c4-1d5d-487f-a779-38ddf25c7227" providerId="ADAL" clId="{2F748908-5F4F-432B-AE17-34FF26FF7571}" dt="2021-03-24T20:11:39.299" v="1829" actId="1076"/>
          <ac:spMkLst>
            <pc:docMk/>
            <pc:sldMk cId="3303150030" sldId="286"/>
            <ac:spMk id="10" creationId="{9A24D226-A661-4F19-A651-711B8627B545}"/>
          </ac:spMkLst>
        </pc:spChg>
        <pc:spChg chg="add mod ord">
          <ac:chgData name="Ingrid Helene Magnussen" userId="b66708c4-1d5d-487f-a779-38ddf25c7227" providerId="ADAL" clId="{2F748908-5F4F-432B-AE17-34FF26FF7571}" dt="2021-03-24T20:11:39.299" v="1829" actId="1076"/>
          <ac:spMkLst>
            <pc:docMk/>
            <pc:sldMk cId="3303150030" sldId="286"/>
            <ac:spMk id="11" creationId="{A362F32F-A3AA-4DAE-92C3-D796A0F18835}"/>
          </ac:spMkLst>
        </pc:spChg>
        <pc:spChg chg="add mod ord">
          <ac:chgData name="Ingrid Helene Magnussen" userId="b66708c4-1d5d-487f-a779-38ddf25c7227" providerId="ADAL" clId="{2F748908-5F4F-432B-AE17-34FF26FF7571}" dt="2021-03-24T20:11:39.299" v="1829" actId="1076"/>
          <ac:spMkLst>
            <pc:docMk/>
            <pc:sldMk cId="3303150030" sldId="286"/>
            <ac:spMk id="12" creationId="{89576388-CCB2-4490-A1AB-5B3ADA2B7F89}"/>
          </ac:spMkLst>
        </pc:spChg>
        <pc:spChg chg="add del mod">
          <ac:chgData name="Ingrid Helene Magnussen" userId="b66708c4-1d5d-487f-a779-38ddf25c7227" providerId="ADAL" clId="{2F748908-5F4F-432B-AE17-34FF26FF7571}" dt="2021-03-24T20:07:38.447" v="1737" actId="700"/>
          <ac:spMkLst>
            <pc:docMk/>
            <pc:sldMk cId="3303150030" sldId="286"/>
            <ac:spMk id="16" creationId="{08AC10FB-86AA-442B-BFCF-DA8F714C4DDC}"/>
          </ac:spMkLst>
        </pc:spChg>
        <pc:spChg chg="del">
          <ac:chgData name="Ingrid Helene Magnussen" userId="b66708c4-1d5d-487f-a779-38ddf25c7227" providerId="ADAL" clId="{2F748908-5F4F-432B-AE17-34FF26FF7571}" dt="2021-03-24T19:53:03.847" v="1710" actId="478"/>
          <ac:spMkLst>
            <pc:docMk/>
            <pc:sldMk cId="3303150030" sldId="286"/>
            <ac:spMk id="20" creationId="{AEC84E8B-F1E6-4DCA-9E1E-362E599D7C63}"/>
          </ac:spMkLst>
        </pc:spChg>
        <pc:grpChg chg="add mod ord">
          <ac:chgData name="Ingrid Helene Magnussen" userId="b66708c4-1d5d-487f-a779-38ddf25c7227" providerId="ADAL" clId="{2F748908-5F4F-432B-AE17-34FF26FF7571}" dt="2021-03-25T11:31:14.729" v="7503" actId="167"/>
          <ac:grpSpMkLst>
            <pc:docMk/>
            <pc:sldMk cId="3303150030" sldId="286"/>
            <ac:grpSpMk id="3" creationId="{AAA31390-EC0F-4A04-B0A8-CAAC493CE209}"/>
          </ac:grpSpMkLst>
        </pc:grpChg>
        <pc:picChg chg="add del">
          <ac:chgData name="Ingrid Helene Magnussen" userId="b66708c4-1d5d-487f-a779-38ddf25c7227" providerId="ADAL" clId="{2F748908-5F4F-432B-AE17-34FF26FF7571}" dt="2021-03-24T20:01:32.033" v="1717" actId="22"/>
          <ac:picMkLst>
            <pc:docMk/>
            <pc:sldMk cId="3303150030" sldId="286"/>
            <ac:picMk id="4" creationId="{6ABF5652-06A3-4370-9A55-60910F7E5109}"/>
          </ac:picMkLst>
        </pc:picChg>
        <pc:picChg chg="add del">
          <ac:chgData name="Ingrid Helene Magnussen" userId="b66708c4-1d5d-487f-a779-38ddf25c7227" providerId="ADAL" clId="{2F748908-5F4F-432B-AE17-34FF26FF7571}" dt="2021-03-24T20:02:26.576" v="1719" actId="22"/>
          <ac:picMkLst>
            <pc:docMk/>
            <pc:sldMk cId="3303150030" sldId="286"/>
            <ac:picMk id="6" creationId="{A98523C2-98A1-4DC1-8672-062A94522D88}"/>
          </ac:picMkLst>
        </pc:picChg>
        <pc:picChg chg="del">
          <ac:chgData name="Ingrid Helene Magnussen" userId="b66708c4-1d5d-487f-a779-38ddf25c7227" providerId="ADAL" clId="{2F748908-5F4F-432B-AE17-34FF26FF7571}" dt="2021-03-24T19:52:50.270" v="1707" actId="478"/>
          <ac:picMkLst>
            <pc:docMk/>
            <pc:sldMk cId="3303150030" sldId="286"/>
            <ac:picMk id="8" creationId="{F730C1DE-286F-4D2B-A134-05D1E0CE57E0}"/>
          </ac:picMkLst>
        </pc:picChg>
        <pc:picChg chg="add mod ord">
          <ac:chgData name="Ingrid Helene Magnussen" userId="b66708c4-1d5d-487f-a779-38ddf25c7227" providerId="ADAL" clId="{2F748908-5F4F-432B-AE17-34FF26FF7571}" dt="2021-03-24T20:11:39.299" v="1829" actId="1076"/>
          <ac:picMkLst>
            <pc:docMk/>
            <pc:sldMk cId="3303150030" sldId="286"/>
            <ac:picMk id="9" creationId="{BFE30A8B-3297-420B-856A-40CAB030FB0E}"/>
          </ac:picMkLst>
        </pc:picChg>
        <pc:picChg chg="add mod ord modCrop">
          <ac:chgData name="Ingrid Helene Magnussen" userId="b66708c4-1d5d-487f-a779-38ddf25c7227" providerId="ADAL" clId="{2F748908-5F4F-432B-AE17-34FF26FF7571}" dt="2021-03-25T11:31:00.933" v="7502" actId="167"/>
          <ac:picMkLst>
            <pc:docMk/>
            <pc:sldMk cId="3303150030" sldId="286"/>
            <ac:picMk id="14" creationId="{8CC94DD7-1149-4A29-903A-14CAE1A9F79C}"/>
          </ac:picMkLst>
        </pc:picChg>
        <pc:picChg chg="del">
          <ac:chgData name="Ingrid Helene Magnussen" userId="b66708c4-1d5d-487f-a779-38ddf25c7227" providerId="ADAL" clId="{2F748908-5F4F-432B-AE17-34FF26FF7571}" dt="2021-03-24T19:52:51.326" v="1708" actId="478"/>
          <ac:picMkLst>
            <pc:docMk/>
            <pc:sldMk cId="3303150030" sldId="286"/>
            <ac:picMk id="21" creationId="{E4872573-7391-40EB-8AF7-062CEF63C207}"/>
          </ac:picMkLst>
        </pc:picChg>
      </pc:sldChg>
      <pc:sldChg chg="addSp delSp modSp add del mod modClrScheme chgLayout modNotesTx">
        <pc:chgData name="Ingrid Helene Magnussen" userId="b66708c4-1d5d-487f-a779-38ddf25c7227" providerId="ADAL" clId="{2F748908-5F4F-432B-AE17-34FF26FF7571}" dt="2021-03-25T11:53:27" v="7984" actId="47"/>
        <pc:sldMkLst>
          <pc:docMk/>
          <pc:sldMk cId="4012063162" sldId="290"/>
        </pc:sldMkLst>
        <pc:spChg chg="del mod">
          <ac:chgData name="Ingrid Helene Magnussen" userId="b66708c4-1d5d-487f-a779-38ddf25c7227" providerId="ADAL" clId="{2F748908-5F4F-432B-AE17-34FF26FF7571}" dt="2021-03-24T20:08:31.113" v="1753" actId="478"/>
          <ac:spMkLst>
            <pc:docMk/>
            <pc:sldMk cId="4012063162" sldId="290"/>
            <ac:spMk id="3" creationId="{982551C9-9339-4132-963F-ACDD74C99730}"/>
          </ac:spMkLst>
        </pc:spChg>
        <pc:spChg chg="del">
          <ac:chgData name="Ingrid Helene Magnussen" userId="b66708c4-1d5d-487f-a779-38ddf25c7227" providerId="ADAL" clId="{2F748908-5F4F-432B-AE17-34FF26FF7571}" dt="2021-03-24T20:03:42.990" v="1722" actId="478"/>
          <ac:spMkLst>
            <pc:docMk/>
            <pc:sldMk cId="4012063162" sldId="290"/>
            <ac:spMk id="8" creationId="{4FA1722B-294E-43AB-9567-FE3BA25A7BF1}"/>
          </ac:spMkLst>
        </pc:spChg>
        <pc:spChg chg="add mod">
          <ac:chgData name="Ingrid Helene Magnussen" userId="b66708c4-1d5d-487f-a779-38ddf25c7227" providerId="ADAL" clId="{2F748908-5F4F-432B-AE17-34FF26FF7571}" dt="2021-03-25T11:06:05.160" v="6904" actId="164"/>
          <ac:spMkLst>
            <pc:docMk/>
            <pc:sldMk cId="4012063162" sldId="290"/>
            <ac:spMk id="8" creationId="{826C6A73-21B0-41C8-85E0-7911D31C25C1}"/>
          </ac:spMkLst>
        </pc:spChg>
        <pc:spChg chg="add del mod">
          <ac:chgData name="Ingrid Helene Magnussen" userId="b66708c4-1d5d-487f-a779-38ddf25c7227" providerId="ADAL" clId="{2F748908-5F4F-432B-AE17-34FF26FF7571}" dt="2021-03-24T20:08:37.159" v="1754" actId="700"/>
          <ac:spMkLst>
            <pc:docMk/>
            <pc:sldMk cId="4012063162" sldId="290"/>
            <ac:spMk id="10" creationId="{394905E7-26DC-4373-93E4-1C8A35EB7BA2}"/>
          </ac:spMkLst>
        </pc:spChg>
        <pc:spChg chg="add mod ord">
          <ac:chgData name="Ingrid Helene Magnussen" userId="b66708c4-1d5d-487f-a779-38ddf25c7227" providerId="ADAL" clId="{2F748908-5F4F-432B-AE17-34FF26FF7571}" dt="2021-03-25T11:33:19.716" v="7513" actId="166"/>
          <ac:spMkLst>
            <pc:docMk/>
            <pc:sldMk cId="4012063162" sldId="290"/>
            <ac:spMk id="13" creationId="{DA0570E3-1A0B-4E73-91C3-F8142A7C4A2C}"/>
          </ac:spMkLst>
        </pc:spChg>
        <pc:spChg chg="add mod ord">
          <ac:chgData name="Ingrid Helene Magnussen" userId="b66708c4-1d5d-487f-a779-38ddf25c7227" providerId="ADAL" clId="{2F748908-5F4F-432B-AE17-34FF26FF7571}" dt="2021-03-25T11:33:19.716" v="7513" actId="166"/>
          <ac:spMkLst>
            <pc:docMk/>
            <pc:sldMk cId="4012063162" sldId="290"/>
            <ac:spMk id="14" creationId="{7749DD42-AF82-4842-A899-1664946F14DC}"/>
          </ac:spMkLst>
        </pc:spChg>
        <pc:spChg chg="del">
          <ac:chgData name="Ingrid Helene Magnussen" userId="b66708c4-1d5d-487f-a779-38ddf25c7227" providerId="ADAL" clId="{2F748908-5F4F-432B-AE17-34FF26FF7571}" dt="2021-03-24T20:03:42.990" v="1722" actId="478"/>
          <ac:spMkLst>
            <pc:docMk/>
            <pc:sldMk cId="4012063162" sldId="290"/>
            <ac:spMk id="20" creationId="{AEC84E8B-F1E6-4DCA-9E1E-362E599D7C63}"/>
          </ac:spMkLst>
        </pc:spChg>
        <pc:grpChg chg="add mod ord">
          <ac:chgData name="Ingrid Helene Magnussen" userId="b66708c4-1d5d-487f-a779-38ddf25c7227" providerId="ADAL" clId="{2F748908-5F4F-432B-AE17-34FF26FF7571}" dt="2021-03-25T11:31:55.118" v="7509" actId="167"/>
          <ac:grpSpMkLst>
            <pc:docMk/>
            <pc:sldMk cId="4012063162" sldId="290"/>
            <ac:grpSpMk id="2" creationId="{FEFCEFA2-0974-4B6B-AB60-6856FFDCA0A2}"/>
          </ac:grpSpMkLst>
        </pc:grpChg>
        <pc:picChg chg="del">
          <ac:chgData name="Ingrid Helene Magnussen" userId="b66708c4-1d5d-487f-a779-38ddf25c7227" providerId="ADAL" clId="{2F748908-5F4F-432B-AE17-34FF26FF7571}" dt="2021-03-24T20:03:38.361" v="1721" actId="478"/>
          <ac:picMkLst>
            <pc:docMk/>
            <pc:sldMk cId="4012063162" sldId="290"/>
            <ac:picMk id="4" creationId="{83EF87F7-D5B5-4154-AE56-9BA5A0AFF400}"/>
          </ac:picMkLst>
        </pc:picChg>
        <pc:picChg chg="add mod modCrop">
          <ac:chgData name="Ingrid Helene Magnussen" userId="b66708c4-1d5d-487f-a779-38ddf25c7227" providerId="ADAL" clId="{2F748908-5F4F-432B-AE17-34FF26FF7571}" dt="2021-03-25T11:06:05.160" v="6904" actId="164"/>
          <ac:picMkLst>
            <pc:docMk/>
            <pc:sldMk cId="4012063162" sldId="290"/>
            <ac:picMk id="5" creationId="{2BD97F91-F9F5-4465-97C6-BCB662AA6C26}"/>
          </ac:picMkLst>
        </pc:picChg>
        <pc:picChg chg="del">
          <ac:chgData name="Ingrid Helene Magnussen" userId="b66708c4-1d5d-487f-a779-38ddf25c7227" providerId="ADAL" clId="{2F748908-5F4F-432B-AE17-34FF26FF7571}" dt="2021-03-24T20:03:42.990" v="1722" actId="478"/>
          <ac:picMkLst>
            <pc:docMk/>
            <pc:sldMk cId="4012063162" sldId="290"/>
            <ac:picMk id="6" creationId="{2798DFF1-FE8B-4E44-8156-29CC3C6C67C7}"/>
          </ac:picMkLst>
        </pc:picChg>
        <pc:picChg chg="add mod ord">
          <ac:chgData name="Ingrid Helene Magnussen" userId="b66708c4-1d5d-487f-a779-38ddf25c7227" providerId="ADAL" clId="{2F748908-5F4F-432B-AE17-34FF26FF7571}" dt="2021-03-25T11:33:19.716" v="7513" actId="166"/>
          <ac:picMkLst>
            <pc:docMk/>
            <pc:sldMk cId="4012063162" sldId="290"/>
            <ac:picMk id="7" creationId="{35C50B11-5D46-4A20-BCDA-4504D096E1C0}"/>
          </ac:picMkLst>
        </pc:picChg>
        <pc:cxnChg chg="add mod ord">
          <ac:chgData name="Ingrid Helene Magnussen" userId="b66708c4-1d5d-487f-a779-38ddf25c7227" providerId="ADAL" clId="{2F748908-5F4F-432B-AE17-34FF26FF7571}" dt="2021-03-25T11:33:48.801" v="7520" actId="692"/>
          <ac:cxnSpMkLst>
            <pc:docMk/>
            <pc:sldMk cId="4012063162" sldId="290"/>
            <ac:cxnSpMk id="12" creationId="{BA8B1F13-7719-41A1-9B75-8C9DF147BC8C}"/>
          </ac:cxnSpMkLst>
        </pc:cxnChg>
      </pc:sldChg>
      <pc:sldChg chg="addSp delSp modSp mod modClrScheme chgLayout modNotesTx">
        <pc:chgData name="Ingrid Helene Magnussen" userId="b66708c4-1d5d-487f-a779-38ddf25c7227" providerId="ADAL" clId="{2F748908-5F4F-432B-AE17-34FF26FF7571}" dt="2021-03-25T11:49:28.315" v="7959" actId="20577"/>
        <pc:sldMkLst>
          <pc:docMk/>
          <pc:sldMk cId="273773663" sldId="291"/>
        </pc:sldMkLst>
        <pc:spChg chg="del">
          <ac:chgData name="Ingrid Helene Magnussen" userId="b66708c4-1d5d-487f-a779-38ddf25c7227" providerId="ADAL" clId="{2F748908-5F4F-432B-AE17-34FF26FF7571}" dt="2021-03-24T20:09:45.845" v="1761" actId="478"/>
          <ac:spMkLst>
            <pc:docMk/>
            <pc:sldMk cId="273773663" sldId="291"/>
            <ac:spMk id="3" creationId="{982551C9-9339-4132-963F-ACDD74C99730}"/>
          </ac:spMkLst>
        </pc:spChg>
        <pc:spChg chg="del">
          <ac:chgData name="Ingrid Helene Magnussen" userId="b66708c4-1d5d-487f-a779-38ddf25c7227" providerId="ADAL" clId="{2F748908-5F4F-432B-AE17-34FF26FF7571}" dt="2021-03-24T20:05:12.465" v="1726" actId="478"/>
          <ac:spMkLst>
            <pc:docMk/>
            <pc:sldMk cId="273773663" sldId="291"/>
            <ac:spMk id="6" creationId="{3AD6F08C-52E3-4CF1-B324-EDFF5E9A694B}"/>
          </ac:spMkLst>
        </pc:spChg>
        <pc:spChg chg="add mod">
          <ac:chgData name="Ingrid Helene Magnussen" userId="b66708c4-1d5d-487f-a779-38ddf25c7227" providerId="ADAL" clId="{2F748908-5F4F-432B-AE17-34FF26FF7571}" dt="2021-03-25T11:05:56.856" v="6903" actId="164"/>
          <ac:spMkLst>
            <pc:docMk/>
            <pc:sldMk cId="273773663" sldId="291"/>
            <ac:spMk id="7" creationId="{18AB5542-EE44-43FC-AFA2-D2CE5CF6B7F2}"/>
          </ac:spMkLst>
        </pc:spChg>
        <pc:spChg chg="add del mod">
          <ac:chgData name="Ingrid Helene Magnussen" userId="b66708c4-1d5d-487f-a779-38ddf25c7227" providerId="ADAL" clId="{2F748908-5F4F-432B-AE17-34FF26FF7571}" dt="2021-03-24T20:10:19.135" v="1763" actId="700"/>
          <ac:spMkLst>
            <pc:docMk/>
            <pc:sldMk cId="273773663" sldId="291"/>
            <ac:spMk id="7" creationId="{3662FED6-CFEA-49C8-9E61-705CE4AA2510}"/>
          </ac:spMkLst>
        </pc:spChg>
        <pc:spChg chg="add mod ord">
          <ac:chgData name="Ingrid Helene Magnussen" userId="b66708c4-1d5d-487f-a779-38ddf25c7227" providerId="ADAL" clId="{2F748908-5F4F-432B-AE17-34FF26FF7571}" dt="2021-03-25T11:33:07.552" v="7512" actId="166"/>
          <ac:spMkLst>
            <pc:docMk/>
            <pc:sldMk cId="273773663" sldId="291"/>
            <ac:spMk id="13" creationId="{FD85C75D-0CEB-45D8-8FC7-80AAAD116452}"/>
          </ac:spMkLst>
        </pc:spChg>
        <pc:spChg chg="del">
          <ac:chgData name="Ingrid Helene Magnussen" userId="b66708c4-1d5d-487f-a779-38ddf25c7227" providerId="ADAL" clId="{2F748908-5F4F-432B-AE17-34FF26FF7571}" dt="2021-03-24T20:05:12.465" v="1726" actId="478"/>
          <ac:spMkLst>
            <pc:docMk/>
            <pc:sldMk cId="273773663" sldId="291"/>
            <ac:spMk id="15" creationId="{61344DF1-EB84-4290-A543-EF7A9730B42C}"/>
          </ac:spMkLst>
        </pc:spChg>
        <pc:spChg chg="add mod ord">
          <ac:chgData name="Ingrid Helene Magnussen" userId="b66708c4-1d5d-487f-a779-38ddf25c7227" providerId="ADAL" clId="{2F748908-5F4F-432B-AE17-34FF26FF7571}" dt="2021-03-25T11:33:07.552" v="7512" actId="166"/>
          <ac:spMkLst>
            <pc:docMk/>
            <pc:sldMk cId="273773663" sldId="291"/>
            <ac:spMk id="16" creationId="{5CCCB24E-05B6-456A-B930-C0D231DDCCEF}"/>
          </ac:spMkLst>
        </pc:spChg>
        <pc:spChg chg="del">
          <ac:chgData name="Ingrid Helene Magnussen" userId="b66708c4-1d5d-487f-a779-38ddf25c7227" providerId="ADAL" clId="{2F748908-5F4F-432B-AE17-34FF26FF7571}" dt="2021-03-24T20:05:12.465" v="1726" actId="478"/>
          <ac:spMkLst>
            <pc:docMk/>
            <pc:sldMk cId="273773663" sldId="291"/>
            <ac:spMk id="20" creationId="{AEC84E8B-F1E6-4DCA-9E1E-362E599D7C63}"/>
          </ac:spMkLst>
        </pc:spChg>
        <pc:grpChg chg="add mod ord">
          <ac:chgData name="Ingrid Helene Magnussen" userId="b66708c4-1d5d-487f-a779-38ddf25c7227" providerId="ADAL" clId="{2F748908-5F4F-432B-AE17-34FF26FF7571}" dt="2021-03-25T11:32:04.510" v="7511" actId="167"/>
          <ac:grpSpMkLst>
            <pc:docMk/>
            <pc:sldMk cId="273773663" sldId="291"/>
            <ac:grpSpMk id="2" creationId="{5F0C1F2D-CBE1-4CDA-841A-0CDB02E49E56}"/>
          </ac:grpSpMkLst>
        </pc:grpChg>
        <pc:picChg chg="add mod">
          <ac:chgData name="Ingrid Helene Magnussen" userId="b66708c4-1d5d-487f-a779-38ddf25c7227" providerId="ADAL" clId="{2F748908-5F4F-432B-AE17-34FF26FF7571}" dt="2021-03-25T11:05:56.856" v="6903" actId="164"/>
          <ac:picMkLst>
            <pc:docMk/>
            <pc:sldMk cId="273773663" sldId="291"/>
            <ac:picMk id="4" creationId="{2C63B9CE-4D63-4F1C-8595-52EA2FF1223F}"/>
          </ac:picMkLst>
        </pc:picChg>
        <pc:picChg chg="add mod ord">
          <ac:chgData name="Ingrid Helene Magnussen" userId="b66708c4-1d5d-487f-a779-38ddf25c7227" providerId="ADAL" clId="{2F748908-5F4F-432B-AE17-34FF26FF7571}" dt="2021-03-25T11:33:07.552" v="7512" actId="166"/>
          <ac:picMkLst>
            <pc:docMk/>
            <pc:sldMk cId="273773663" sldId="291"/>
            <ac:picMk id="11" creationId="{E0206E41-3CA9-4307-AE8C-CD0DDC5FF399}"/>
          </ac:picMkLst>
        </pc:picChg>
        <pc:picChg chg="del">
          <ac:chgData name="Ingrid Helene Magnussen" userId="b66708c4-1d5d-487f-a779-38ddf25c7227" providerId="ADAL" clId="{2F748908-5F4F-432B-AE17-34FF26FF7571}" dt="2021-03-24T20:05:12.465" v="1726" actId="478"/>
          <ac:picMkLst>
            <pc:docMk/>
            <pc:sldMk cId="273773663" sldId="291"/>
            <ac:picMk id="14" creationId="{9C9CB615-D6AE-417C-86F9-C793E5788E62}"/>
          </ac:picMkLst>
        </pc:picChg>
        <pc:cxnChg chg="add mod">
          <ac:chgData name="Ingrid Helene Magnussen" userId="b66708c4-1d5d-487f-a779-38ddf25c7227" providerId="ADAL" clId="{2F748908-5F4F-432B-AE17-34FF26FF7571}" dt="2021-03-25T11:33:58.735" v="7523" actId="692"/>
          <ac:cxnSpMkLst>
            <pc:docMk/>
            <pc:sldMk cId="273773663" sldId="291"/>
            <ac:cxnSpMk id="12" creationId="{B4A8D436-64CA-425C-9FE6-2B1EE68B3729}"/>
          </ac:cxnSpMkLst>
        </pc:cxnChg>
      </pc:sldChg>
      <pc:sldChg chg="del mod modShow">
        <pc:chgData name="Ingrid Helene Magnussen" userId="b66708c4-1d5d-487f-a779-38ddf25c7227" providerId="ADAL" clId="{2F748908-5F4F-432B-AE17-34FF26FF7571}" dt="2021-03-25T11:53:36.011" v="7985" actId="47"/>
        <pc:sldMkLst>
          <pc:docMk/>
          <pc:sldMk cId="492515378" sldId="292"/>
        </pc:sldMkLst>
      </pc:sldChg>
      <pc:sldChg chg="addSp delSp modSp mod modNotesTx">
        <pc:chgData name="Ingrid Helene Magnussen" userId="b66708c4-1d5d-487f-a779-38ddf25c7227" providerId="ADAL" clId="{2F748908-5F4F-432B-AE17-34FF26FF7571}" dt="2021-03-25T10:54:46.366" v="6744" actId="20577"/>
        <pc:sldMkLst>
          <pc:docMk/>
          <pc:sldMk cId="1604031355" sldId="293"/>
        </pc:sldMkLst>
        <pc:spChg chg="add del">
          <ac:chgData name="Ingrid Helene Magnussen" userId="b66708c4-1d5d-487f-a779-38ddf25c7227" providerId="ADAL" clId="{2F748908-5F4F-432B-AE17-34FF26FF7571}" dt="2021-03-24T18:09:44.531" v="137" actId="22"/>
          <ac:spMkLst>
            <pc:docMk/>
            <pc:sldMk cId="1604031355" sldId="293"/>
            <ac:spMk id="3" creationId="{DB41C3EA-AD06-4DD7-9429-D9A85283834D}"/>
          </ac:spMkLst>
        </pc:spChg>
        <pc:spChg chg="add mod">
          <ac:chgData name="Ingrid Helene Magnussen" userId="b66708c4-1d5d-487f-a779-38ddf25c7227" providerId="ADAL" clId="{2F748908-5F4F-432B-AE17-34FF26FF7571}" dt="2021-03-24T18:11:03.256" v="139" actId="207"/>
          <ac:spMkLst>
            <pc:docMk/>
            <pc:sldMk cId="1604031355" sldId="293"/>
            <ac:spMk id="4" creationId="{641A6950-94F3-4C24-BC7C-251DDDCCC383}"/>
          </ac:spMkLst>
        </pc:spChg>
        <pc:spChg chg="add del mod">
          <ac:chgData name="Ingrid Helene Magnussen" userId="b66708c4-1d5d-487f-a779-38ddf25c7227" providerId="ADAL" clId="{2F748908-5F4F-432B-AE17-34FF26FF7571}" dt="2021-03-25T10:37:34.843" v="6558"/>
          <ac:spMkLst>
            <pc:docMk/>
            <pc:sldMk cId="1604031355" sldId="293"/>
            <ac:spMk id="7" creationId="{0E71EA2F-6686-40C5-87E7-385F38CD54C3}"/>
          </ac:spMkLst>
        </pc:spChg>
        <pc:spChg chg="add del mod">
          <ac:chgData name="Ingrid Helene Magnussen" userId="b66708c4-1d5d-487f-a779-38ddf25c7227" providerId="ADAL" clId="{2F748908-5F4F-432B-AE17-34FF26FF7571}" dt="2021-03-25T10:37:34.843" v="6558"/>
          <ac:spMkLst>
            <pc:docMk/>
            <pc:sldMk cId="1604031355" sldId="293"/>
            <ac:spMk id="9" creationId="{3507219D-C2AD-4296-BEFC-38AC913D436C}"/>
          </ac:spMkLst>
        </pc:spChg>
        <pc:spChg chg="add del mod">
          <ac:chgData name="Ingrid Helene Magnussen" userId="b66708c4-1d5d-487f-a779-38ddf25c7227" providerId="ADAL" clId="{2F748908-5F4F-432B-AE17-34FF26FF7571}" dt="2021-03-25T10:37:34.843" v="6558"/>
          <ac:spMkLst>
            <pc:docMk/>
            <pc:sldMk cId="1604031355" sldId="293"/>
            <ac:spMk id="12" creationId="{6E36148F-FB0A-4078-9B4C-6AD08B84D098}"/>
          </ac:spMkLst>
        </pc:spChg>
        <pc:grpChg chg="add mod">
          <ac:chgData name="Ingrid Helene Magnussen" userId="b66708c4-1d5d-487f-a779-38ddf25c7227" providerId="ADAL" clId="{2F748908-5F4F-432B-AE17-34FF26FF7571}" dt="2021-03-24T18:15:34.686" v="254" actId="1035"/>
          <ac:grpSpMkLst>
            <pc:docMk/>
            <pc:sldMk cId="1604031355" sldId="293"/>
            <ac:grpSpMk id="11" creationId="{DD38840B-CBA3-4BA3-B2A8-DD1F2CDA8C87}"/>
          </ac:grpSpMkLst>
        </pc:grpChg>
        <pc:picChg chg="add mod">
          <ac:chgData name="Ingrid Helene Magnussen" userId="b66708c4-1d5d-487f-a779-38ddf25c7227" providerId="ADAL" clId="{2F748908-5F4F-432B-AE17-34FF26FF7571}" dt="2021-03-24T18:15:29.760" v="237" actId="164"/>
          <ac:picMkLst>
            <pc:docMk/>
            <pc:sldMk cId="1604031355" sldId="293"/>
            <ac:picMk id="6" creationId="{5699D01B-A13C-4BE0-9E38-2F36C19EDB7A}"/>
          </ac:picMkLst>
        </pc:picChg>
        <pc:picChg chg="add mod modCrop">
          <ac:chgData name="Ingrid Helene Magnussen" userId="b66708c4-1d5d-487f-a779-38ddf25c7227" providerId="ADAL" clId="{2F748908-5F4F-432B-AE17-34FF26FF7571}" dt="2021-03-24T18:15:29.760" v="237" actId="164"/>
          <ac:picMkLst>
            <pc:docMk/>
            <pc:sldMk cId="1604031355" sldId="293"/>
            <ac:picMk id="8" creationId="{3A92114D-666F-494B-B6DB-699E07E3F6D4}"/>
          </ac:picMkLst>
        </pc:picChg>
        <pc:picChg chg="add del mod">
          <ac:chgData name="Ingrid Helene Magnussen" userId="b66708c4-1d5d-487f-a779-38ddf25c7227" providerId="ADAL" clId="{2F748908-5F4F-432B-AE17-34FF26FF7571}" dt="2021-03-25T10:37:48.778" v="6561" actId="478"/>
          <ac:picMkLst>
            <pc:docMk/>
            <pc:sldMk cId="1604031355" sldId="293"/>
            <ac:picMk id="10" creationId="{C5E53D3E-463F-426E-A515-855E5B7666B6}"/>
          </ac:picMkLst>
        </pc:picChg>
      </pc:sldChg>
      <pc:sldChg chg="addSp delSp modSp mod delAnim modAnim modNotesTx">
        <pc:chgData name="Ingrid Helene Magnussen" userId="b66708c4-1d5d-487f-a779-38ddf25c7227" providerId="ADAL" clId="{2F748908-5F4F-432B-AE17-34FF26FF7571}" dt="2021-03-25T11:45:09.502" v="7921" actId="20577"/>
        <pc:sldMkLst>
          <pc:docMk/>
          <pc:sldMk cId="172694900" sldId="294"/>
        </pc:sldMkLst>
        <pc:spChg chg="del mod">
          <ac:chgData name="Ingrid Helene Magnussen" userId="b66708c4-1d5d-487f-a779-38ddf25c7227" providerId="ADAL" clId="{2F748908-5F4F-432B-AE17-34FF26FF7571}" dt="2021-03-25T09:59:02.705" v="6495" actId="478"/>
          <ac:spMkLst>
            <pc:docMk/>
            <pc:sldMk cId="172694900" sldId="294"/>
            <ac:spMk id="3" creationId="{F8D5DDB6-AA5F-4681-8881-D09CF55BD7E8}"/>
          </ac:spMkLst>
        </pc:spChg>
        <pc:spChg chg="del mod">
          <ac:chgData name="Ingrid Helene Magnussen" userId="b66708c4-1d5d-487f-a779-38ddf25c7227" providerId="ADAL" clId="{2F748908-5F4F-432B-AE17-34FF26FF7571}" dt="2021-03-25T08:38:00.618" v="2225" actId="478"/>
          <ac:spMkLst>
            <pc:docMk/>
            <pc:sldMk cId="172694900" sldId="294"/>
            <ac:spMk id="5" creationId="{471CA0EB-E3B2-4911-B7BA-ACBC75F85003}"/>
          </ac:spMkLst>
        </pc:spChg>
        <pc:spChg chg="mod">
          <ac:chgData name="Ingrid Helene Magnussen" userId="b66708c4-1d5d-487f-a779-38ddf25c7227" providerId="ADAL" clId="{2F748908-5F4F-432B-AE17-34FF26FF7571}" dt="2021-03-25T11:21:10.358" v="7064" actId="1035"/>
          <ac:spMkLst>
            <pc:docMk/>
            <pc:sldMk cId="172694900" sldId="294"/>
            <ac:spMk id="6" creationId="{79A32754-4E88-425C-9E1B-3AD2C7A0BCBF}"/>
          </ac:spMkLst>
        </pc:spChg>
        <pc:spChg chg="mod ord">
          <ac:chgData name="Ingrid Helene Magnussen" userId="b66708c4-1d5d-487f-a779-38ddf25c7227" providerId="ADAL" clId="{2F748908-5F4F-432B-AE17-34FF26FF7571}" dt="2021-03-25T09:57:46.405" v="6448" actId="1076"/>
          <ac:spMkLst>
            <pc:docMk/>
            <pc:sldMk cId="172694900" sldId="294"/>
            <ac:spMk id="7" creationId="{C804B382-A356-4ADE-847A-936EE0DBAF4C}"/>
          </ac:spMkLst>
        </pc:spChg>
        <pc:spChg chg="del mod">
          <ac:chgData name="Ingrid Helene Magnussen" userId="b66708c4-1d5d-487f-a779-38ddf25c7227" providerId="ADAL" clId="{2F748908-5F4F-432B-AE17-34FF26FF7571}" dt="2021-03-25T08:38:00.618" v="2225" actId="478"/>
          <ac:spMkLst>
            <pc:docMk/>
            <pc:sldMk cId="172694900" sldId="294"/>
            <ac:spMk id="9" creationId="{B7889A4B-5D7D-4579-9D6E-C141FFE0BCB9}"/>
          </ac:spMkLst>
        </pc:spChg>
        <pc:spChg chg="mod">
          <ac:chgData name="Ingrid Helene Magnussen" userId="b66708c4-1d5d-487f-a779-38ddf25c7227" providerId="ADAL" clId="{2F748908-5F4F-432B-AE17-34FF26FF7571}" dt="2021-03-25T11:21:10.358" v="7064" actId="1035"/>
          <ac:spMkLst>
            <pc:docMk/>
            <pc:sldMk cId="172694900" sldId="294"/>
            <ac:spMk id="10" creationId="{B9CB6CB5-A95A-4F9F-8128-BA389D301C07}"/>
          </ac:spMkLst>
        </pc:spChg>
        <pc:spChg chg="mod ord">
          <ac:chgData name="Ingrid Helene Magnussen" userId="b66708c4-1d5d-487f-a779-38ddf25c7227" providerId="ADAL" clId="{2F748908-5F4F-432B-AE17-34FF26FF7571}" dt="2021-03-25T09:56:35.912" v="6434" actId="1076"/>
          <ac:spMkLst>
            <pc:docMk/>
            <pc:sldMk cId="172694900" sldId="294"/>
            <ac:spMk id="11" creationId="{F2329A50-8368-48D8-947A-8C7FF6151CFA}"/>
          </ac:spMkLst>
        </pc:spChg>
        <pc:spChg chg="del mod">
          <ac:chgData name="Ingrid Helene Magnussen" userId="b66708c4-1d5d-487f-a779-38ddf25c7227" providerId="ADAL" clId="{2F748908-5F4F-432B-AE17-34FF26FF7571}" dt="2021-03-25T08:38:00.618" v="2225" actId="478"/>
          <ac:spMkLst>
            <pc:docMk/>
            <pc:sldMk cId="172694900" sldId="294"/>
            <ac:spMk id="13" creationId="{A47414D0-4870-4451-8673-D88B4E955290}"/>
          </ac:spMkLst>
        </pc:spChg>
        <pc:spChg chg="mod">
          <ac:chgData name="Ingrid Helene Magnussen" userId="b66708c4-1d5d-487f-a779-38ddf25c7227" providerId="ADAL" clId="{2F748908-5F4F-432B-AE17-34FF26FF7571}" dt="2021-03-25T11:21:10.358" v="7064" actId="1035"/>
          <ac:spMkLst>
            <pc:docMk/>
            <pc:sldMk cId="172694900" sldId="294"/>
            <ac:spMk id="14" creationId="{E224D918-0753-41BA-844D-F9836B007C21}"/>
          </ac:spMkLst>
        </pc:spChg>
        <pc:spChg chg="mod ord">
          <ac:chgData name="Ingrid Helene Magnussen" userId="b66708c4-1d5d-487f-a779-38ddf25c7227" providerId="ADAL" clId="{2F748908-5F4F-432B-AE17-34FF26FF7571}" dt="2021-03-24T19:34:30.431" v="888" actId="1037"/>
          <ac:spMkLst>
            <pc:docMk/>
            <pc:sldMk cId="172694900" sldId="294"/>
            <ac:spMk id="15" creationId="{623B9769-93F3-4F60-94D7-F644BB1BD9A6}"/>
          </ac:spMkLst>
        </pc:spChg>
        <pc:spChg chg="del mod">
          <ac:chgData name="Ingrid Helene Magnussen" userId="b66708c4-1d5d-487f-a779-38ddf25c7227" providerId="ADAL" clId="{2F748908-5F4F-432B-AE17-34FF26FF7571}" dt="2021-03-25T09:59:05.192" v="6496" actId="478"/>
          <ac:spMkLst>
            <pc:docMk/>
            <pc:sldMk cId="172694900" sldId="294"/>
            <ac:spMk id="16" creationId="{AF2323AC-90D2-422F-841F-3FFBEF2FA9FC}"/>
          </ac:spMkLst>
        </pc:spChg>
        <pc:spChg chg="del">
          <ac:chgData name="Ingrid Helene Magnussen" userId="b66708c4-1d5d-487f-a779-38ddf25c7227" providerId="ADAL" clId="{2F748908-5F4F-432B-AE17-34FF26FF7571}" dt="2021-03-25T09:48:09.289" v="5941" actId="478"/>
          <ac:spMkLst>
            <pc:docMk/>
            <pc:sldMk cId="172694900" sldId="294"/>
            <ac:spMk id="17" creationId="{FA6A867E-669B-4BFF-B736-08532C647F84}"/>
          </ac:spMkLst>
        </pc:spChg>
        <pc:spChg chg="add mod">
          <ac:chgData name="Ingrid Helene Magnussen" userId="b66708c4-1d5d-487f-a779-38ddf25c7227" providerId="ADAL" clId="{2F748908-5F4F-432B-AE17-34FF26FF7571}" dt="2021-03-25T09:49:14.135" v="5983" actId="1036"/>
          <ac:spMkLst>
            <pc:docMk/>
            <pc:sldMk cId="172694900" sldId="294"/>
            <ac:spMk id="18" creationId="{3963D907-5BB7-475E-A15D-E11C7D3FE8AE}"/>
          </ac:spMkLst>
        </pc:spChg>
        <pc:spChg chg="add mod">
          <ac:chgData name="Ingrid Helene Magnussen" userId="b66708c4-1d5d-487f-a779-38ddf25c7227" providerId="ADAL" clId="{2F748908-5F4F-432B-AE17-34FF26FF7571}" dt="2021-03-25T09:49:34.322" v="6012" actId="1035"/>
          <ac:spMkLst>
            <pc:docMk/>
            <pc:sldMk cId="172694900" sldId="294"/>
            <ac:spMk id="19" creationId="{073CDAC7-1306-4583-B5D1-2F53209158C7}"/>
          </ac:spMkLst>
        </pc:spChg>
        <pc:spChg chg="add mod">
          <ac:chgData name="Ingrid Helene Magnussen" userId="b66708c4-1d5d-487f-a779-38ddf25c7227" providerId="ADAL" clId="{2F748908-5F4F-432B-AE17-34FF26FF7571}" dt="2021-03-25T11:29:13.816" v="7494" actId="14100"/>
          <ac:spMkLst>
            <pc:docMk/>
            <pc:sldMk cId="172694900" sldId="294"/>
            <ac:spMk id="20" creationId="{59922CD4-5359-404E-860C-4A23F7C5443E}"/>
          </ac:spMkLst>
        </pc:spChg>
        <pc:spChg chg="add mod">
          <ac:chgData name="Ingrid Helene Magnussen" userId="b66708c4-1d5d-487f-a779-38ddf25c7227" providerId="ADAL" clId="{2F748908-5F4F-432B-AE17-34FF26FF7571}" dt="2021-03-25T09:51:15.727" v="6064" actId="14100"/>
          <ac:spMkLst>
            <pc:docMk/>
            <pc:sldMk cId="172694900" sldId="294"/>
            <ac:spMk id="21" creationId="{E7D686AB-6ED8-4271-AB73-D92C13BB6632}"/>
          </ac:spMkLst>
        </pc:spChg>
        <pc:spChg chg="add del mod">
          <ac:chgData name="Ingrid Helene Magnussen" userId="b66708c4-1d5d-487f-a779-38ddf25c7227" providerId="ADAL" clId="{2F748908-5F4F-432B-AE17-34FF26FF7571}" dt="2021-03-25T09:57:22.863" v="6441" actId="478"/>
          <ac:spMkLst>
            <pc:docMk/>
            <pc:sldMk cId="172694900" sldId="294"/>
            <ac:spMk id="22" creationId="{5791AF72-F6CC-43DA-A806-23A1B0F7BF1D}"/>
          </ac:spMkLst>
        </pc:spChg>
        <pc:spChg chg="add mod">
          <ac:chgData name="Ingrid Helene Magnussen" userId="b66708c4-1d5d-487f-a779-38ddf25c7227" providerId="ADAL" clId="{2F748908-5F4F-432B-AE17-34FF26FF7571}" dt="2021-03-25T11:29:20.093" v="7495" actId="14100"/>
          <ac:spMkLst>
            <pc:docMk/>
            <pc:sldMk cId="172694900" sldId="294"/>
            <ac:spMk id="23" creationId="{9F1A1090-FEA6-489C-80A6-20A44AE7CD6C}"/>
          </ac:spMkLst>
        </pc:spChg>
        <pc:spChg chg="add mod">
          <ac:chgData name="Ingrid Helene Magnussen" userId="b66708c4-1d5d-487f-a779-38ddf25c7227" providerId="ADAL" clId="{2F748908-5F4F-432B-AE17-34FF26FF7571}" dt="2021-03-25T11:29:36.813" v="7498" actId="14100"/>
          <ac:spMkLst>
            <pc:docMk/>
            <pc:sldMk cId="172694900" sldId="294"/>
            <ac:spMk id="24" creationId="{124E998B-151C-4F6B-A802-136BB3E12F17}"/>
          </ac:spMkLst>
        </pc:spChg>
        <pc:spChg chg="add mod">
          <ac:chgData name="Ingrid Helene Magnussen" userId="b66708c4-1d5d-487f-a779-38ddf25c7227" providerId="ADAL" clId="{2F748908-5F4F-432B-AE17-34FF26FF7571}" dt="2021-03-25T11:29:36.813" v="7498" actId="14100"/>
          <ac:spMkLst>
            <pc:docMk/>
            <pc:sldMk cId="172694900" sldId="294"/>
            <ac:spMk id="25" creationId="{4C987A7B-26D0-4C29-9ECB-660C4F28D32B}"/>
          </ac:spMkLst>
        </pc:spChg>
        <pc:spChg chg="add mod">
          <ac:chgData name="Ingrid Helene Magnussen" userId="b66708c4-1d5d-487f-a779-38ddf25c7227" providerId="ADAL" clId="{2F748908-5F4F-432B-AE17-34FF26FF7571}" dt="2021-03-25T11:29:36.813" v="7498" actId="14100"/>
          <ac:spMkLst>
            <pc:docMk/>
            <pc:sldMk cId="172694900" sldId="294"/>
            <ac:spMk id="26" creationId="{08FB32F5-ED97-4188-9A77-7C5F38B2BF56}"/>
          </ac:spMkLst>
        </pc:spChg>
        <pc:spChg chg="add mod">
          <ac:chgData name="Ingrid Helene Magnussen" userId="b66708c4-1d5d-487f-a779-38ddf25c7227" providerId="ADAL" clId="{2F748908-5F4F-432B-AE17-34FF26FF7571}" dt="2021-03-25T11:29:36.813" v="7498" actId="14100"/>
          <ac:spMkLst>
            <pc:docMk/>
            <pc:sldMk cId="172694900" sldId="294"/>
            <ac:spMk id="27" creationId="{2CA413AB-8A3D-4D6A-B5A3-83476712DD18}"/>
          </ac:spMkLst>
        </pc:spChg>
        <pc:spChg chg="add del mod">
          <ac:chgData name="Ingrid Helene Magnussen" userId="b66708c4-1d5d-487f-a779-38ddf25c7227" providerId="ADAL" clId="{2F748908-5F4F-432B-AE17-34FF26FF7571}" dt="2021-03-25T09:54:20.705" v="6282"/>
          <ac:spMkLst>
            <pc:docMk/>
            <pc:sldMk cId="172694900" sldId="294"/>
            <ac:spMk id="29" creationId="{E75DA0E0-8FFD-4FDA-9BB6-5C244D700CC7}"/>
          </ac:spMkLst>
        </pc:spChg>
        <pc:spChg chg="add del mod">
          <ac:chgData name="Ingrid Helene Magnussen" userId="b66708c4-1d5d-487f-a779-38ddf25c7227" providerId="ADAL" clId="{2F748908-5F4F-432B-AE17-34FF26FF7571}" dt="2021-03-25T09:54:20.705" v="6282"/>
          <ac:spMkLst>
            <pc:docMk/>
            <pc:sldMk cId="172694900" sldId="294"/>
            <ac:spMk id="30" creationId="{E37E0BB2-4820-464B-A986-0EDE31143C92}"/>
          </ac:spMkLst>
        </pc:spChg>
        <pc:spChg chg="add mod">
          <ac:chgData name="Ingrid Helene Magnussen" userId="b66708c4-1d5d-487f-a779-38ddf25c7227" providerId="ADAL" clId="{2F748908-5F4F-432B-AE17-34FF26FF7571}" dt="2021-03-25T11:29:36.813" v="7498" actId="14100"/>
          <ac:spMkLst>
            <pc:docMk/>
            <pc:sldMk cId="172694900" sldId="294"/>
            <ac:spMk id="31" creationId="{5C037A5D-527B-4BE1-8D40-2E58EFE626B6}"/>
          </ac:spMkLst>
        </pc:spChg>
        <pc:spChg chg="add mod">
          <ac:chgData name="Ingrid Helene Magnussen" userId="b66708c4-1d5d-487f-a779-38ddf25c7227" providerId="ADAL" clId="{2F748908-5F4F-432B-AE17-34FF26FF7571}" dt="2021-03-25T11:29:36.813" v="7498" actId="14100"/>
          <ac:spMkLst>
            <pc:docMk/>
            <pc:sldMk cId="172694900" sldId="294"/>
            <ac:spMk id="32" creationId="{A992E391-E737-4C9C-B067-E0E14FF57268}"/>
          </ac:spMkLst>
        </pc:spChg>
        <pc:spChg chg="add mod">
          <ac:chgData name="Ingrid Helene Magnussen" userId="b66708c4-1d5d-487f-a779-38ddf25c7227" providerId="ADAL" clId="{2F748908-5F4F-432B-AE17-34FF26FF7571}" dt="2021-03-25T11:29:23.321" v="7496" actId="14100"/>
          <ac:spMkLst>
            <pc:docMk/>
            <pc:sldMk cId="172694900" sldId="294"/>
            <ac:spMk id="33" creationId="{DDCD1FD5-638C-4F0D-9D18-DAED564FB49C}"/>
          </ac:spMkLst>
        </pc:spChg>
        <pc:spChg chg="add mod">
          <ac:chgData name="Ingrid Helene Magnussen" userId="b66708c4-1d5d-487f-a779-38ddf25c7227" providerId="ADAL" clId="{2F748908-5F4F-432B-AE17-34FF26FF7571}" dt="2021-03-25T09:58:01.571" v="6488" actId="14100"/>
          <ac:spMkLst>
            <pc:docMk/>
            <pc:sldMk cId="172694900" sldId="294"/>
            <ac:spMk id="34" creationId="{C6E98A3D-68AD-4995-B480-E4919D21D396}"/>
          </ac:spMkLst>
        </pc:spChg>
        <pc:spChg chg="add mod">
          <ac:chgData name="Ingrid Helene Magnussen" userId="b66708c4-1d5d-487f-a779-38ddf25c7227" providerId="ADAL" clId="{2F748908-5F4F-432B-AE17-34FF26FF7571}" dt="2021-03-25T09:58:01.571" v="6488" actId="14100"/>
          <ac:spMkLst>
            <pc:docMk/>
            <pc:sldMk cId="172694900" sldId="294"/>
            <ac:spMk id="35" creationId="{D2D12BA2-D4C9-4539-AFA2-B9E6165EEDCF}"/>
          </ac:spMkLst>
        </pc:spChg>
        <pc:picChg chg="mod">
          <ac:chgData name="Ingrid Helene Magnussen" userId="b66708c4-1d5d-487f-a779-38ddf25c7227" providerId="ADAL" clId="{2F748908-5F4F-432B-AE17-34FF26FF7571}" dt="2021-03-25T09:03:07.530" v="4195" actId="14100"/>
          <ac:picMkLst>
            <pc:docMk/>
            <pc:sldMk cId="172694900" sldId="294"/>
            <ac:picMk id="4" creationId="{8B0E5BB3-3977-4B81-97B0-88C58E27DDC2}"/>
          </ac:picMkLst>
        </pc:picChg>
        <pc:picChg chg="mod">
          <ac:chgData name="Ingrid Helene Magnussen" userId="b66708c4-1d5d-487f-a779-38ddf25c7227" providerId="ADAL" clId="{2F748908-5F4F-432B-AE17-34FF26FF7571}" dt="2021-03-25T09:55:50.308" v="6411" actId="1076"/>
          <ac:picMkLst>
            <pc:docMk/>
            <pc:sldMk cId="172694900" sldId="294"/>
            <ac:picMk id="8" creationId="{84FB83A2-396F-4728-895E-4548C019DD30}"/>
          </ac:picMkLst>
        </pc:picChg>
        <pc:picChg chg="mod">
          <ac:chgData name="Ingrid Helene Magnussen" userId="b66708c4-1d5d-487f-a779-38ddf25c7227" providerId="ADAL" clId="{2F748908-5F4F-432B-AE17-34FF26FF7571}" dt="2021-03-25T09:02:46.053" v="4183" actId="1038"/>
          <ac:picMkLst>
            <pc:docMk/>
            <pc:sldMk cId="172694900" sldId="294"/>
            <ac:picMk id="12" creationId="{68619EC9-A053-4C0B-8D36-66D80C763D89}"/>
          </ac:picMkLst>
        </pc:picChg>
        <pc:picChg chg="add del mod">
          <ac:chgData name="Ingrid Helene Magnussen" userId="b66708c4-1d5d-487f-a779-38ddf25c7227" providerId="ADAL" clId="{2F748908-5F4F-432B-AE17-34FF26FF7571}" dt="2021-03-25T09:54:20.705" v="6282"/>
          <ac:picMkLst>
            <pc:docMk/>
            <pc:sldMk cId="172694900" sldId="294"/>
            <ac:picMk id="28" creationId="{4CE39B41-58BA-4AA6-B1DC-1E9925B51208}"/>
          </ac:picMkLst>
        </pc:picChg>
      </pc:sldChg>
      <pc:sldChg chg="del mod ord modShow">
        <pc:chgData name="Ingrid Helene Magnussen" userId="b66708c4-1d5d-487f-a779-38ddf25c7227" providerId="ADAL" clId="{2F748908-5F4F-432B-AE17-34FF26FF7571}" dt="2021-03-25T11:53:46.260" v="7988" actId="47"/>
        <pc:sldMkLst>
          <pc:docMk/>
          <pc:sldMk cId="676271289" sldId="295"/>
        </pc:sldMkLst>
      </pc:sldChg>
      <pc:sldChg chg="addSp delSp modSp mod modClrScheme modAnim chgLayout modNotesTx">
        <pc:chgData name="Ingrid Helene Magnussen" userId="b66708c4-1d5d-487f-a779-38ddf25c7227" providerId="ADAL" clId="{2F748908-5F4F-432B-AE17-34FF26FF7571}" dt="2021-03-26T05:35:57.876" v="8071" actId="20577"/>
        <pc:sldMkLst>
          <pc:docMk/>
          <pc:sldMk cId="1078285563" sldId="296"/>
        </pc:sldMkLst>
        <pc:spChg chg="del mod">
          <ac:chgData name="Ingrid Helene Magnussen" userId="b66708c4-1d5d-487f-a779-38ddf25c7227" providerId="ADAL" clId="{2F748908-5F4F-432B-AE17-34FF26FF7571}" dt="2021-03-24T20:28:18.602" v="2008" actId="478"/>
          <ac:spMkLst>
            <pc:docMk/>
            <pc:sldMk cId="1078285563" sldId="296"/>
            <ac:spMk id="2" creationId="{58F15023-7290-41C1-8652-05263C35E7E2}"/>
          </ac:spMkLst>
        </pc:spChg>
        <pc:spChg chg="del">
          <ac:chgData name="Ingrid Helene Magnussen" userId="b66708c4-1d5d-487f-a779-38ddf25c7227" providerId="ADAL" clId="{2F748908-5F4F-432B-AE17-34FF26FF7571}" dt="2021-03-24T20:26:53.599" v="1994" actId="26606"/>
          <ac:spMkLst>
            <pc:docMk/>
            <pc:sldMk cId="1078285563" sldId="296"/>
            <ac:spMk id="3" creationId="{F5EAFD2D-1230-4035-8695-18A66BA0665A}"/>
          </ac:spMkLst>
        </pc:spChg>
        <pc:spChg chg="add mod">
          <ac:chgData name="Ingrid Helene Magnussen" userId="b66708c4-1d5d-487f-a779-38ddf25c7227" providerId="ADAL" clId="{2F748908-5F4F-432B-AE17-34FF26FF7571}" dt="2021-03-24T20:29:50.147" v="2050" actId="1076"/>
          <ac:spMkLst>
            <pc:docMk/>
            <pc:sldMk cId="1078285563" sldId="296"/>
            <ac:spMk id="8" creationId="{D6039072-7B01-4977-8468-771A699242E1}"/>
          </ac:spMkLst>
        </pc:spChg>
        <pc:spChg chg="add del mod">
          <ac:chgData name="Ingrid Helene Magnussen" userId="b66708c4-1d5d-487f-a779-38ddf25c7227" providerId="ADAL" clId="{2F748908-5F4F-432B-AE17-34FF26FF7571}" dt="2021-03-24T20:28:20.528" v="2009" actId="478"/>
          <ac:spMkLst>
            <pc:docMk/>
            <pc:sldMk cId="1078285563" sldId="296"/>
            <ac:spMk id="10" creationId="{4747AE95-98BC-4B7B-A44D-6ADEB93CA920}"/>
          </ac:spMkLst>
        </pc:spChg>
        <pc:spChg chg="add mod">
          <ac:chgData name="Ingrid Helene Magnussen" userId="b66708c4-1d5d-487f-a779-38ddf25c7227" providerId="ADAL" clId="{2F748908-5F4F-432B-AE17-34FF26FF7571}" dt="2021-03-25T09:20:31.176" v="5256" actId="1076"/>
          <ac:spMkLst>
            <pc:docMk/>
            <pc:sldMk cId="1078285563" sldId="296"/>
            <ac:spMk id="11" creationId="{2711DE95-6C88-4398-8971-C4BE4E15DBCB}"/>
          </ac:spMkLst>
        </pc:spChg>
        <pc:spChg chg="add mod">
          <ac:chgData name="Ingrid Helene Magnussen" userId="b66708c4-1d5d-487f-a779-38ddf25c7227" providerId="ADAL" clId="{2F748908-5F4F-432B-AE17-34FF26FF7571}" dt="2021-03-25T09:20:31.587" v="5257" actId="1076"/>
          <ac:spMkLst>
            <pc:docMk/>
            <pc:sldMk cId="1078285563" sldId="296"/>
            <ac:spMk id="12" creationId="{4BB22AEE-35F9-44D7-BEF8-FBCA9378FB35}"/>
          </ac:spMkLst>
        </pc:spChg>
        <pc:picChg chg="add mod">
          <ac:chgData name="Ingrid Helene Magnussen" userId="b66708c4-1d5d-487f-a779-38ddf25c7227" providerId="ADAL" clId="{2F748908-5F4F-432B-AE17-34FF26FF7571}" dt="2021-03-25T09:20:31.176" v="5256" actId="1076"/>
          <ac:picMkLst>
            <pc:docMk/>
            <pc:sldMk cId="1078285563" sldId="296"/>
            <ac:picMk id="5" creationId="{AEA40B35-A162-490C-9D1D-066274B82FFF}"/>
          </ac:picMkLst>
        </pc:picChg>
        <pc:picChg chg="add mod">
          <ac:chgData name="Ingrid Helene Magnussen" userId="b66708c4-1d5d-487f-a779-38ddf25c7227" providerId="ADAL" clId="{2F748908-5F4F-432B-AE17-34FF26FF7571}" dt="2021-03-25T09:20:31.587" v="5257" actId="1076"/>
          <ac:picMkLst>
            <pc:docMk/>
            <pc:sldMk cId="1078285563" sldId="296"/>
            <ac:picMk id="7" creationId="{837BCABD-97C1-48B0-B143-3F24886A7A1B}"/>
          </ac:picMkLst>
        </pc:picChg>
      </pc:sldChg>
      <pc:sldChg chg="addSp delSp modSp new mod modClrScheme chgLayout modNotesTx">
        <pc:chgData name="Ingrid Helene Magnussen" userId="b66708c4-1d5d-487f-a779-38ddf25c7227" providerId="ADAL" clId="{2F748908-5F4F-432B-AE17-34FF26FF7571}" dt="2021-03-25T10:54:56.045" v="6745" actId="20577"/>
        <pc:sldMkLst>
          <pc:docMk/>
          <pc:sldMk cId="1582894913" sldId="297"/>
        </pc:sldMkLst>
        <pc:spChg chg="del mod ord">
          <ac:chgData name="Ingrid Helene Magnussen" userId="b66708c4-1d5d-487f-a779-38ddf25c7227" providerId="ADAL" clId="{2F748908-5F4F-432B-AE17-34FF26FF7571}" dt="2021-03-24T18:17:14.431" v="266" actId="700"/>
          <ac:spMkLst>
            <pc:docMk/>
            <pc:sldMk cId="1582894913" sldId="297"/>
            <ac:spMk id="2" creationId="{F171CFCA-1C06-483F-9D89-775508CF467B}"/>
          </ac:spMkLst>
        </pc:spChg>
        <pc:spChg chg="del">
          <ac:chgData name="Ingrid Helene Magnussen" userId="b66708c4-1d5d-487f-a779-38ddf25c7227" providerId="ADAL" clId="{2F748908-5F4F-432B-AE17-34FF26FF7571}" dt="2021-03-24T18:17:14.431" v="266" actId="700"/>
          <ac:spMkLst>
            <pc:docMk/>
            <pc:sldMk cId="1582894913" sldId="297"/>
            <ac:spMk id="3" creationId="{0594A55A-11A4-4979-882A-78061C9E49BB}"/>
          </ac:spMkLst>
        </pc:spChg>
        <pc:spChg chg="add mod ord">
          <ac:chgData name="Ingrid Helene Magnussen" userId="b66708c4-1d5d-487f-a779-38ddf25c7227" providerId="ADAL" clId="{2F748908-5F4F-432B-AE17-34FF26FF7571}" dt="2021-03-25T08:54:15.274" v="3405" actId="6549"/>
          <ac:spMkLst>
            <pc:docMk/>
            <pc:sldMk cId="1582894913" sldId="297"/>
            <ac:spMk id="4" creationId="{D23D3899-D302-4118-ACAB-B507825655E5}"/>
          </ac:spMkLst>
        </pc:spChg>
        <pc:spChg chg="add del mod">
          <ac:chgData name="Ingrid Helene Magnussen" userId="b66708c4-1d5d-487f-a779-38ddf25c7227" providerId="ADAL" clId="{2F748908-5F4F-432B-AE17-34FF26FF7571}" dt="2021-03-24T18:18:30.443" v="368" actId="21"/>
          <ac:spMkLst>
            <pc:docMk/>
            <pc:sldMk cId="1582894913" sldId="297"/>
            <ac:spMk id="5" creationId="{46576371-5EA3-4112-8211-481AA8BDC4B8}"/>
          </ac:spMkLst>
        </pc:spChg>
      </pc:sldChg>
      <pc:sldChg chg="addSp delSp modSp add mod modClrScheme delAnim modAnim chgLayout modNotesTx">
        <pc:chgData name="Ingrid Helene Magnussen" userId="b66708c4-1d5d-487f-a779-38ddf25c7227" providerId="ADAL" clId="{2F748908-5F4F-432B-AE17-34FF26FF7571}" dt="2021-03-25T11:41:12.494" v="7581" actId="6549"/>
        <pc:sldMkLst>
          <pc:docMk/>
          <pc:sldMk cId="2325397430" sldId="298"/>
        </pc:sldMkLst>
        <pc:spChg chg="add del mod">
          <ac:chgData name="Ingrid Helene Magnussen" userId="b66708c4-1d5d-487f-a779-38ddf25c7227" providerId="ADAL" clId="{2F748908-5F4F-432B-AE17-34FF26FF7571}" dt="2021-03-24T18:17:52.197" v="365" actId="478"/>
          <ac:spMkLst>
            <pc:docMk/>
            <pc:sldMk cId="2325397430" sldId="298"/>
            <ac:spMk id="3" creationId="{18741E0D-1A0B-4016-A356-AECAFB060389}"/>
          </ac:spMkLst>
        </pc:spChg>
        <pc:spChg chg="del mod">
          <ac:chgData name="Ingrid Helene Magnussen" userId="b66708c4-1d5d-487f-a779-38ddf25c7227" providerId="ADAL" clId="{2F748908-5F4F-432B-AE17-34FF26FF7571}" dt="2021-03-24T18:17:50.162" v="364" actId="478"/>
          <ac:spMkLst>
            <pc:docMk/>
            <pc:sldMk cId="2325397430" sldId="298"/>
            <ac:spMk id="4" creationId="{D23D3899-D302-4118-ACAB-B507825655E5}"/>
          </ac:spMkLst>
        </pc:spChg>
        <pc:spChg chg="add mod">
          <ac:chgData name="Ingrid Helene Magnussen" userId="b66708c4-1d5d-487f-a779-38ddf25c7227" providerId="ADAL" clId="{2F748908-5F4F-432B-AE17-34FF26FF7571}" dt="2021-03-24T18:30:40.372" v="628" actId="1076"/>
          <ac:spMkLst>
            <pc:docMk/>
            <pc:sldMk cId="2325397430" sldId="298"/>
            <ac:spMk id="5" creationId="{C3229BA3-6228-4D38-8034-0637533F6768}"/>
          </ac:spMkLst>
        </pc:spChg>
        <pc:spChg chg="add mod">
          <ac:chgData name="Ingrid Helene Magnussen" userId="b66708c4-1d5d-487f-a779-38ddf25c7227" providerId="ADAL" clId="{2F748908-5F4F-432B-AE17-34FF26FF7571}" dt="2021-03-24T18:30:33.319" v="627" actId="14100"/>
          <ac:spMkLst>
            <pc:docMk/>
            <pc:sldMk cId="2325397430" sldId="298"/>
            <ac:spMk id="6" creationId="{1701B20F-1142-43CB-81F9-520401E1BDAF}"/>
          </ac:spMkLst>
        </pc:spChg>
        <pc:spChg chg="add del mod">
          <ac:chgData name="Ingrid Helene Magnussen" userId="b66708c4-1d5d-487f-a779-38ddf25c7227" providerId="ADAL" clId="{2F748908-5F4F-432B-AE17-34FF26FF7571}" dt="2021-03-24T18:38:24.663" v="649" actId="478"/>
          <ac:spMkLst>
            <pc:docMk/>
            <pc:sldMk cId="2325397430" sldId="298"/>
            <ac:spMk id="7" creationId="{46356AE3-D55B-452B-B6ED-2AC620192D6A}"/>
          </ac:spMkLst>
        </pc:spChg>
        <pc:spChg chg="add mod">
          <ac:chgData name="Ingrid Helene Magnussen" userId="b66708c4-1d5d-487f-a779-38ddf25c7227" providerId="ADAL" clId="{2F748908-5F4F-432B-AE17-34FF26FF7571}" dt="2021-03-24T18:30:33.319" v="627" actId="14100"/>
          <ac:spMkLst>
            <pc:docMk/>
            <pc:sldMk cId="2325397430" sldId="298"/>
            <ac:spMk id="8" creationId="{4A06E57D-7D93-4A36-B148-8D67B235B402}"/>
          </ac:spMkLst>
        </pc:spChg>
        <pc:spChg chg="add mod topLvl">
          <ac:chgData name="Ingrid Helene Magnussen" userId="b66708c4-1d5d-487f-a779-38ddf25c7227" providerId="ADAL" clId="{2F748908-5F4F-432B-AE17-34FF26FF7571}" dt="2021-03-25T09:40:24.801" v="5517" actId="207"/>
          <ac:spMkLst>
            <pc:docMk/>
            <pc:sldMk cId="2325397430" sldId="298"/>
            <ac:spMk id="10" creationId="{C47B69C7-ADD0-4888-9DA4-2BD8C1687B8D}"/>
          </ac:spMkLst>
        </pc:spChg>
        <pc:spChg chg="add mod topLvl">
          <ac:chgData name="Ingrid Helene Magnussen" userId="b66708c4-1d5d-487f-a779-38ddf25c7227" providerId="ADAL" clId="{2F748908-5F4F-432B-AE17-34FF26FF7571}" dt="2021-03-25T09:40:24.801" v="5517" actId="207"/>
          <ac:spMkLst>
            <pc:docMk/>
            <pc:sldMk cId="2325397430" sldId="298"/>
            <ac:spMk id="11" creationId="{4F7A44B8-05CD-419E-AF4E-62BB1F9D6FEA}"/>
          </ac:spMkLst>
        </pc:spChg>
        <pc:grpChg chg="add del mod">
          <ac:chgData name="Ingrid Helene Magnussen" userId="b66708c4-1d5d-487f-a779-38ddf25c7227" providerId="ADAL" clId="{2F748908-5F4F-432B-AE17-34FF26FF7571}" dt="2021-03-24T19:08:30.394" v="650" actId="165"/>
          <ac:grpSpMkLst>
            <pc:docMk/>
            <pc:sldMk cId="2325397430" sldId="298"/>
            <ac:grpSpMk id="14" creationId="{FE359133-838B-4A3C-ABC3-44957E460A62}"/>
          </ac:grpSpMkLst>
        </pc:grpChg>
        <pc:grpChg chg="add del mod">
          <ac:chgData name="Ingrid Helene Magnussen" userId="b66708c4-1d5d-487f-a779-38ddf25c7227" providerId="ADAL" clId="{2F748908-5F4F-432B-AE17-34FF26FF7571}" dt="2021-03-24T19:11:29.780" v="669" actId="165"/>
          <ac:grpSpMkLst>
            <pc:docMk/>
            <pc:sldMk cId="2325397430" sldId="298"/>
            <ac:grpSpMk id="15" creationId="{E4F2BF51-C09F-4731-935E-478D46274659}"/>
          </ac:grpSpMkLst>
        </pc:grpChg>
        <pc:picChg chg="add mod topLvl">
          <ac:chgData name="Ingrid Helene Magnussen" userId="b66708c4-1d5d-487f-a779-38ddf25c7227" providerId="ADAL" clId="{2F748908-5F4F-432B-AE17-34FF26FF7571}" dt="2021-03-24T19:27:15.031" v="758" actId="207"/>
          <ac:picMkLst>
            <pc:docMk/>
            <pc:sldMk cId="2325397430" sldId="298"/>
            <ac:picMk id="9" creationId="{BC6A095E-52D6-461B-A350-C2791D282075}"/>
          </ac:picMkLst>
        </pc:picChg>
        <pc:picChg chg="add del mod ord">
          <ac:chgData name="Ingrid Helene Magnussen" userId="b66708c4-1d5d-487f-a779-38ddf25c7227" providerId="ADAL" clId="{2F748908-5F4F-432B-AE17-34FF26FF7571}" dt="2021-03-24T19:17:03.524" v="690" actId="478"/>
          <ac:picMkLst>
            <pc:docMk/>
            <pc:sldMk cId="2325397430" sldId="298"/>
            <ac:picMk id="13" creationId="{0F1B7E1C-5764-4661-864F-DEE6DDFEEF75}"/>
          </ac:picMkLst>
        </pc:picChg>
      </pc:sldChg>
      <pc:sldChg chg="addSp delSp modSp add mod modAnim modNotesTx">
        <pc:chgData name="Ingrid Helene Magnussen" userId="b66708c4-1d5d-487f-a779-38ddf25c7227" providerId="ADAL" clId="{2F748908-5F4F-432B-AE17-34FF26FF7571}" dt="2021-03-25T11:40:55.377" v="7580" actId="20577"/>
        <pc:sldMkLst>
          <pc:docMk/>
          <pc:sldMk cId="3321664552" sldId="299"/>
        </pc:sldMkLst>
        <pc:spChg chg="mod">
          <ac:chgData name="Ingrid Helene Magnussen" userId="b66708c4-1d5d-487f-a779-38ddf25c7227" providerId="ADAL" clId="{2F748908-5F4F-432B-AE17-34FF26FF7571}" dt="2021-03-24T19:26:40.152" v="756" actId="207"/>
          <ac:spMkLst>
            <pc:docMk/>
            <pc:sldMk cId="3321664552" sldId="299"/>
            <ac:spMk id="10" creationId="{C47B69C7-ADD0-4888-9DA4-2BD8C1687B8D}"/>
          </ac:spMkLst>
        </pc:spChg>
        <pc:spChg chg="mod">
          <ac:chgData name="Ingrid Helene Magnussen" userId="b66708c4-1d5d-487f-a779-38ddf25c7227" providerId="ADAL" clId="{2F748908-5F4F-432B-AE17-34FF26FF7571}" dt="2021-03-24T19:26:40.152" v="756" actId="207"/>
          <ac:spMkLst>
            <pc:docMk/>
            <pc:sldMk cId="3321664552" sldId="299"/>
            <ac:spMk id="11" creationId="{4F7A44B8-05CD-419E-AF4E-62BB1F9D6FEA}"/>
          </ac:spMkLst>
        </pc:spChg>
        <pc:spChg chg="add mod">
          <ac:chgData name="Ingrid Helene Magnussen" userId="b66708c4-1d5d-487f-a779-38ddf25c7227" providerId="ADAL" clId="{2F748908-5F4F-432B-AE17-34FF26FF7571}" dt="2021-03-24T19:25:52.966" v="749" actId="207"/>
          <ac:spMkLst>
            <pc:docMk/>
            <pc:sldMk cId="3321664552" sldId="299"/>
            <ac:spMk id="15" creationId="{B77148CA-009A-404A-AF37-58B76621B71D}"/>
          </ac:spMkLst>
        </pc:spChg>
        <pc:spChg chg="add mod">
          <ac:chgData name="Ingrid Helene Magnussen" userId="b66708c4-1d5d-487f-a779-38ddf25c7227" providerId="ADAL" clId="{2F748908-5F4F-432B-AE17-34FF26FF7571}" dt="2021-03-24T19:25:52.966" v="749" actId="207"/>
          <ac:spMkLst>
            <pc:docMk/>
            <pc:sldMk cId="3321664552" sldId="299"/>
            <ac:spMk id="16" creationId="{53A6BF92-AE79-4889-B3E3-E4383F81E9F0}"/>
          </ac:spMkLst>
        </pc:spChg>
        <pc:spChg chg="mod">
          <ac:chgData name="Ingrid Helene Magnussen" userId="b66708c4-1d5d-487f-a779-38ddf25c7227" providerId="ADAL" clId="{2F748908-5F4F-432B-AE17-34FF26FF7571}" dt="2021-03-24T19:25:52.966" v="749" actId="207"/>
          <ac:spMkLst>
            <pc:docMk/>
            <pc:sldMk cId="3321664552" sldId="299"/>
            <ac:spMk id="19" creationId="{83288817-83C3-4FCA-BF07-8C549CACB76E}"/>
          </ac:spMkLst>
        </pc:spChg>
        <pc:spChg chg="mod">
          <ac:chgData name="Ingrid Helene Magnussen" userId="b66708c4-1d5d-487f-a779-38ddf25c7227" providerId="ADAL" clId="{2F748908-5F4F-432B-AE17-34FF26FF7571}" dt="2021-03-24T19:25:52.966" v="749" actId="207"/>
          <ac:spMkLst>
            <pc:docMk/>
            <pc:sldMk cId="3321664552" sldId="299"/>
            <ac:spMk id="20" creationId="{B776A9C1-9A31-4DB2-891D-FC42D36EF331}"/>
          </ac:spMkLst>
        </pc:spChg>
        <pc:spChg chg="mod">
          <ac:chgData name="Ingrid Helene Magnussen" userId="b66708c4-1d5d-487f-a779-38ddf25c7227" providerId="ADAL" clId="{2F748908-5F4F-432B-AE17-34FF26FF7571}" dt="2021-03-24T19:25:52.966" v="749" actId="207"/>
          <ac:spMkLst>
            <pc:docMk/>
            <pc:sldMk cId="3321664552" sldId="299"/>
            <ac:spMk id="23" creationId="{1B96DA59-CCD6-45F8-AF5C-B68FB34D812B}"/>
          </ac:spMkLst>
        </pc:spChg>
        <pc:spChg chg="mod">
          <ac:chgData name="Ingrid Helene Magnussen" userId="b66708c4-1d5d-487f-a779-38ddf25c7227" providerId="ADAL" clId="{2F748908-5F4F-432B-AE17-34FF26FF7571}" dt="2021-03-24T19:25:52.966" v="749" actId="207"/>
          <ac:spMkLst>
            <pc:docMk/>
            <pc:sldMk cId="3321664552" sldId="299"/>
            <ac:spMk id="24" creationId="{6B1420F5-3180-4819-9A3A-97B51E5B4C33}"/>
          </ac:spMkLst>
        </pc:spChg>
        <pc:spChg chg="mod">
          <ac:chgData name="Ingrid Helene Magnussen" userId="b66708c4-1d5d-487f-a779-38ddf25c7227" providerId="ADAL" clId="{2F748908-5F4F-432B-AE17-34FF26FF7571}" dt="2021-03-24T19:25:52.966" v="749" actId="207"/>
          <ac:spMkLst>
            <pc:docMk/>
            <pc:sldMk cId="3321664552" sldId="299"/>
            <ac:spMk id="27" creationId="{B72D63DD-447C-4B04-A9BE-F70008C7C9FF}"/>
          </ac:spMkLst>
        </pc:spChg>
        <pc:spChg chg="mod">
          <ac:chgData name="Ingrid Helene Magnussen" userId="b66708c4-1d5d-487f-a779-38ddf25c7227" providerId="ADAL" clId="{2F748908-5F4F-432B-AE17-34FF26FF7571}" dt="2021-03-24T19:25:52.966" v="749" actId="207"/>
          <ac:spMkLst>
            <pc:docMk/>
            <pc:sldMk cId="3321664552" sldId="299"/>
            <ac:spMk id="28" creationId="{683819B2-2A7E-4A65-84B1-C3C60FE3E5BB}"/>
          </ac:spMkLst>
        </pc:spChg>
        <pc:spChg chg="mod">
          <ac:chgData name="Ingrid Helene Magnussen" userId="b66708c4-1d5d-487f-a779-38ddf25c7227" providerId="ADAL" clId="{2F748908-5F4F-432B-AE17-34FF26FF7571}" dt="2021-03-24T19:25:52.966" v="749" actId="207"/>
          <ac:spMkLst>
            <pc:docMk/>
            <pc:sldMk cId="3321664552" sldId="299"/>
            <ac:spMk id="31" creationId="{701A8000-9240-4276-8E9D-1591B65DA54A}"/>
          </ac:spMkLst>
        </pc:spChg>
        <pc:spChg chg="mod">
          <ac:chgData name="Ingrid Helene Magnussen" userId="b66708c4-1d5d-487f-a779-38ddf25c7227" providerId="ADAL" clId="{2F748908-5F4F-432B-AE17-34FF26FF7571}" dt="2021-03-24T19:25:52.966" v="749" actId="207"/>
          <ac:spMkLst>
            <pc:docMk/>
            <pc:sldMk cId="3321664552" sldId="299"/>
            <ac:spMk id="32" creationId="{19E99027-D02E-4E2A-92BE-1A4682756E70}"/>
          </ac:spMkLst>
        </pc:spChg>
        <pc:grpChg chg="add mod">
          <ac:chgData name="Ingrid Helene Magnussen" userId="b66708c4-1d5d-487f-a779-38ddf25c7227" providerId="ADAL" clId="{2F748908-5F4F-432B-AE17-34FF26FF7571}" dt="2021-03-24T19:21:26.028" v="716" actId="164"/>
          <ac:grpSpMkLst>
            <pc:docMk/>
            <pc:sldMk cId="3321664552" sldId="299"/>
            <ac:grpSpMk id="2" creationId="{9A60861C-5E77-4C93-9718-9A42D193F82A}"/>
          </ac:grpSpMkLst>
        </pc:grpChg>
        <pc:grpChg chg="add mod">
          <ac:chgData name="Ingrid Helene Magnussen" userId="b66708c4-1d5d-487f-a779-38ddf25c7227" providerId="ADAL" clId="{2F748908-5F4F-432B-AE17-34FF26FF7571}" dt="2021-03-24T19:26:23.699" v="754" actId="14100"/>
          <ac:grpSpMkLst>
            <pc:docMk/>
            <pc:sldMk cId="3321664552" sldId="299"/>
            <ac:grpSpMk id="3" creationId="{E297C383-BA8C-4D47-93B5-6451EF108F4D}"/>
          </ac:grpSpMkLst>
        </pc:grpChg>
        <pc:grpChg chg="add mod">
          <ac:chgData name="Ingrid Helene Magnussen" userId="b66708c4-1d5d-487f-a779-38ddf25c7227" providerId="ADAL" clId="{2F748908-5F4F-432B-AE17-34FF26FF7571}" dt="2021-03-24T19:26:23.699" v="754" actId="14100"/>
          <ac:grpSpMkLst>
            <pc:docMk/>
            <pc:sldMk cId="3321664552" sldId="299"/>
            <ac:grpSpMk id="17" creationId="{98109D17-31E4-4697-B859-8AC692703D25}"/>
          </ac:grpSpMkLst>
        </pc:grpChg>
        <pc:grpChg chg="add mod">
          <ac:chgData name="Ingrid Helene Magnussen" userId="b66708c4-1d5d-487f-a779-38ddf25c7227" providerId="ADAL" clId="{2F748908-5F4F-432B-AE17-34FF26FF7571}" dt="2021-03-24T19:26:23.699" v="754" actId="14100"/>
          <ac:grpSpMkLst>
            <pc:docMk/>
            <pc:sldMk cId="3321664552" sldId="299"/>
            <ac:grpSpMk id="21" creationId="{0174D6A3-13D1-43B3-A813-EA03BC228BD4}"/>
          </ac:grpSpMkLst>
        </pc:grpChg>
        <pc:grpChg chg="add mod">
          <ac:chgData name="Ingrid Helene Magnussen" userId="b66708c4-1d5d-487f-a779-38ddf25c7227" providerId="ADAL" clId="{2F748908-5F4F-432B-AE17-34FF26FF7571}" dt="2021-03-24T19:26:23.699" v="754" actId="14100"/>
          <ac:grpSpMkLst>
            <pc:docMk/>
            <pc:sldMk cId="3321664552" sldId="299"/>
            <ac:grpSpMk id="25" creationId="{6E95F4FA-7ED7-4F6E-AD72-368BE413A0E9}"/>
          </ac:grpSpMkLst>
        </pc:grpChg>
        <pc:grpChg chg="add mod">
          <ac:chgData name="Ingrid Helene Magnussen" userId="b66708c4-1d5d-487f-a779-38ddf25c7227" providerId="ADAL" clId="{2F748908-5F4F-432B-AE17-34FF26FF7571}" dt="2021-03-24T19:26:23.699" v="754" actId="14100"/>
          <ac:grpSpMkLst>
            <pc:docMk/>
            <pc:sldMk cId="3321664552" sldId="299"/>
            <ac:grpSpMk id="29" creationId="{2E8848AF-D03B-4EC3-A874-16FB4A6F2C13}"/>
          </ac:grpSpMkLst>
        </pc:grpChg>
        <pc:picChg chg="mod">
          <ac:chgData name="Ingrid Helene Magnussen" userId="b66708c4-1d5d-487f-a779-38ddf25c7227" providerId="ADAL" clId="{2F748908-5F4F-432B-AE17-34FF26FF7571}" dt="2021-03-24T19:26:47.078" v="757" actId="207"/>
          <ac:picMkLst>
            <pc:docMk/>
            <pc:sldMk cId="3321664552" sldId="299"/>
            <ac:picMk id="9" creationId="{BC6A095E-52D6-461B-A350-C2791D282075}"/>
          </ac:picMkLst>
        </pc:picChg>
        <pc:picChg chg="add del mod">
          <ac:chgData name="Ingrid Helene Magnussen" userId="b66708c4-1d5d-487f-a779-38ddf25c7227" providerId="ADAL" clId="{2F748908-5F4F-432B-AE17-34FF26FF7571}" dt="2021-03-24T19:21:12" v="712"/>
          <ac:picMkLst>
            <pc:docMk/>
            <pc:sldMk cId="3321664552" sldId="299"/>
            <ac:picMk id="12" creationId="{89F545E9-2513-494B-B604-11F4B7234079}"/>
          </ac:picMkLst>
        </pc:picChg>
        <pc:picChg chg="mod">
          <ac:chgData name="Ingrid Helene Magnussen" userId="b66708c4-1d5d-487f-a779-38ddf25c7227" providerId="ADAL" clId="{2F748908-5F4F-432B-AE17-34FF26FF7571}" dt="2021-03-24T19:21:54.464" v="723" actId="1076"/>
          <ac:picMkLst>
            <pc:docMk/>
            <pc:sldMk cId="3321664552" sldId="299"/>
            <ac:picMk id="13" creationId="{0F1B7E1C-5764-4661-864F-DEE6DDFEEF75}"/>
          </ac:picMkLst>
        </pc:picChg>
        <pc:picChg chg="add mod">
          <ac:chgData name="Ingrid Helene Magnussen" userId="b66708c4-1d5d-487f-a779-38ddf25c7227" providerId="ADAL" clId="{2F748908-5F4F-432B-AE17-34FF26FF7571}" dt="2021-03-24T19:25:52.966" v="749" actId="207"/>
          <ac:picMkLst>
            <pc:docMk/>
            <pc:sldMk cId="3321664552" sldId="299"/>
            <ac:picMk id="14" creationId="{DFA32FE7-8554-4B78-A2F7-B05FBBA714DC}"/>
          </ac:picMkLst>
        </pc:picChg>
        <pc:picChg chg="mod">
          <ac:chgData name="Ingrid Helene Magnussen" userId="b66708c4-1d5d-487f-a779-38ddf25c7227" providerId="ADAL" clId="{2F748908-5F4F-432B-AE17-34FF26FF7571}" dt="2021-03-24T19:25:52.966" v="749" actId="207"/>
          <ac:picMkLst>
            <pc:docMk/>
            <pc:sldMk cId="3321664552" sldId="299"/>
            <ac:picMk id="18" creationId="{B7E5A88F-B54E-486E-A32A-AB217AE56C2D}"/>
          </ac:picMkLst>
        </pc:picChg>
        <pc:picChg chg="mod">
          <ac:chgData name="Ingrid Helene Magnussen" userId="b66708c4-1d5d-487f-a779-38ddf25c7227" providerId="ADAL" clId="{2F748908-5F4F-432B-AE17-34FF26FF7571}" dt="2021-03-24T19:25:52.966" v="749" actId="207"/>
          <ac:picMkLst>
            <pc:docMk/>
            <pc:sldMk cId="3321664552" sldId="299"/>
            <ac:picMk id="22" creationId="{16DAEA6A-0F78-4EA3-BFCA-A33D6F8E26AB}"/>
          </ac:picMkLst>
        </pc:picChg>
        <pc:picChg chg="mod">
          <ac:chgData name="Ingrid Helene Magnussen" userId="b66708c4-1d5d-487f-a779-38ddf25c7227" providerId="ADAL" clId="{2F748908-5F4F-432B-AE17-34FF26FF7571}" dt="2021-03-24T19:25:52.966" v="749" actId="207"/>
          <ac:picMkLst>
            <pc:docMk/>
            <pc:sldMk cId="3321664552" sldId="299"/>
            <ac:picMk id="26" creationId="{B523C628-B47C-4175-AC6C-759FCB5CD0E0}"/>
          </ac:picMkLst>
        </pc:picChg>
        <pc:picChg chg="mod">
          <ac:chgData name="Ingrid Helene Magnussen" userId="b66708c4-1d5d-487f-a779-38ddf25c7227" providerId="ADAL" clId="{2F748908-5F4F-432B-AE17-34FF26FF7571}" dt="2021-03-24T19:25:52.966" v="749" actId="207"/>
          <ac:picMkLst>
            <pc:docMk/>
            <pc:sldMk cId="3321664552" sldId="299"/>
            <ac:picMk id="30" creationId="{56D46632-3BBD-4BC9-91B1-7C416879DA13}"/>
          </ac:picMkLst>
        </pc:picChg>
      </pc:sldChg>
      <pc:sldChg chg="add del mod ord modShow">
        <pc:chgData name="Ingrid Helene Magnussen" userId="b66708c4-1d5d-487f-a779-38ddf25c7227" providerId="ADAL" clId="{2F748908-5F4F-432B-AE17-34FF26FF7571}" dt="2021-03-25T11:53:42.042" v="7987" actId="47"/>
        <pc:sldMkLst>
          <pc:docMk/>
          <pc:sldMk cId="1152613809" sldId="300"/>
        </pc:sldMkLst>
      </pc:sldChg>
      <pc:sldChg chg="add del mod ord modShow">
        <pc:chgData name="Ingrid Helene Magnussen" userId="b66708c4-1d5d-487f-a779-38ddf25c7227" providerId="ADAL" clId="{2F748908-5F4F-432B-AE17-34FF26FF7571}" dt="2021-03-25T11:53:24.224" v="7981" actId="47"/>
        <pc:sldMkLst>
          <pc:docMk/>
          <pc:sldMk cId="293038013" sldId="301"/>
        </pc:sldMkLst>
      </pc:sldChg>
      <pc:sldChg chg="add del mod modShow">
        <pc:chgData name="Ingrid Helene Magnussen" userId="b66708c4-1d5d-487f-a779-38ddf25c7227" providerId="ADAL" clId="{2F748908-5F4F-432B-AE17-34FF26FF7571}" dt="2021-03-25T11:53:40.385" v="7986" actId="47"/>
        <pc:sldMkLst>
          <pc:docMk/>
          <pc:sldMk cId="1770048550" sldId="302"/>
        </pc:sldMkLst>
      </pc:sldChg>
      <pc:sldChg chg="addSp delSp modSp add del mod modAnim modNotesTx">
        <pc:chgData name="Ingrid Helene Magnussen" userId="b66708c4-1d5d-487f-a779-38ddf25c7227" providerId="ADAL" clId="{2F748908-5F4F-432B-AE17-34FF26FF7571}" dt="2021-03-25T11:55:23.142" v="7989"/>
        <pc:sldMkLst>
          <pc:docMk/>
          <pc:sldMk cId="7083055" sldId="303"/>
        </pc:sldMkLst>
        <pc:spChg chg="add mod ord">
          <ac:chgData name="Ingrid Helene Magnussen" userId="b66708c4-1d5d-487f-a779-38ddf25c7227" providerId="ADAL" clId="{2F748908-5F4F-432B-AE17-34FF26FF7571}" dt="2021-03-25T11:33:29.075" v="7514" actId="166"/>
          <ac:spMkLst>
            <pc:docMk/>
            <pc:sldMk cId="7083055" sldId="303"/>
            <ac:spMk id="5" creationId="{57B0966E-CADB-4CE9-8C0A-66B40263A51B}"/>
          </ac:spMkLst>
        </pc:spChg>
        <pc:spChg chg="add mod">
          <ac:chgData name="Ingrid Helene Magnussen" userId="b66708c4-1d5d-487f-a779-38ddf25c7227" providerId="ADAL" clId="{2F748908-5F4F-432B-AE17-34FF26FF7571}" dt="2021-03-25T11:06:10.988" v="6905" actId="164"/>
          <ac:spMkLst>
            <pc:docMk/>
            <pc:sldMk cId="7083055" sldId="303"/>
            <ac:spMk id="13" creationId="{0E576669-3588-4B3C-91C5-ADCA5AE9AD89}"/>
          </ac:spMkLst>
        </pc:spChg>
        <pc:spChg chg="add del mod">
          <ac:chgData name="Ingrid Helene Magnussen" userId="b66708c4-1d5d-487f-a779-38ddf25c7227" providerId="ADAL" clId="{2F748908-5F4F-432B-AE17-34FF26FF7571}" dt="2021-03-24T20:17:44.609" v="1899" actId="478"/>
          <ac:spMkLst>
            <pc:docMk/>
            <pc:sldMk cId="7083055" sldId="303"/>
            <ac:spMk id="13" creationId="{E727B6C4-76F2-49B6-8364-8844A90948EF}"/>
          </ac:spMkLst>
        </pc:spChg>
        <pc:spChg chg="add mod ord">
          <ac:chgData name="Ingrid Helene Magnussen" userId="b66708c4-1d5d-487f-a779-38ddf25c7227" providerId="ADAL" clId="{2F748908-5F4F-432B-AE17-34FF26FF7571}" dt="2021-03-25T11:33:29.075" v="7514" actId="166"/>
          <ac:spMkLst>
            <pc:docMk/>
            <pc:sldMk cId="7083055" sldId="303"/>
            <ac:spMk id="17" creationId="{C2554FF8-D7D3-4093-AD04-A3B30339C0D2}"/>
          </ac:spMkLst>
        </pc:spChg>
        <pc:grpChg chg="add mod ord">
          <ac:chgData name="Ingrid Helene Magnussen" userId="b66708c4-1d5d-487f-a779-38ddf25c7227" providerId="ADAL" clId="{2F748908-5F4F-432B-AE17-34FF26FF7571}" dt="2021-03-25T11:31:36.432" v="7506" actId="167"/>
          <ac:grpSpMkLst>
            <pc:docMk/>
            <pc:sldMk cId="7083055" sldId="303"/>
            <ac:grpSpMk id="2" creationId="{4D9015EF-2E84-424A-BAB5-2900939DF3C3}"/>
          </ac:grpSpMkLst>
        </pc:grpChg>
        <pc:picChg chg="ord">
          <ac:chgData name="Ingrid Helene Magnussen" userId="b66708c4-1d5d-487f-a779-38ddf25c7227" providerId="ADAL" clId="{2F748908-5F4F-432B-AE17-34FF26FF7571}" dt="2021-03-25T11:33:29.075" v="7514" actId="166"/>
          <ac:picMkLst>
            <pc:docMk/>
            <pc:sldMk cId="7083055" sldId="303"/>
            <ac:picMk id="9" creationId="{BFE30A8B-3297-420B-856A-40CAB030FB0E}"/>
          </ac:picMkLst>
        </pc:picChg>
        <pc:picChg chg="mod">
          <ac:chgData name="Ingrid Helene Magnussen" userId="b66708c4-1d5d-487f-a779-38ddf25c7227" providerId="ADAL" clId="{2F748908-5F4F-432B-AE17-34FF26FF7571}" dt="2021-03-25T11:06:10.988" v="6905" actId="164"/>
          <ac:picMkLst>
            <pc:docMk/>
            <pc:sldMk cId="7083055" sldId="303"/>
            <ac:picMk id="14" creationId="{8CC94DD7-1149-4A29-903A-14CAE1A9F79C}"/>
          </ac:picMkLst>
        </pc:picChg>
        <pc:cxnChg chg="add mod ord">
          <ac:chgData name="Ingrid Helene Magnussen" userId="b66708c4-1d5d-487f-a779-38ddf25c7227" providerId="ADAL" clId="{2F748908-5F4F-432B-AE17-34FF26FF7571}" dt="2021-03-25T11:33:37.048" v="7517" actId="692"/>
          <ac:cxnSpMkLst>
            <pc:docMk/>
            <pc:sldMk cId="7083055" sldId="303"/>
            <ac:cxnSpMk id="3" creationId="{461FFC63-F104-43E0-B55E-7788CF4CD18C}"/>
          </ac:cxnSpMkLst>
        </pc:cxnChg>
        <pc:cxnChg chg="add del mod">
          <ac:chgData name="Ingrid Helene Magnussen" userId="b66708c4-1d5d-487f-a779-38ddf25c7227" providerId="ADAL" clId="{2F748908-5F4F-432B-AE17-34FF26FF7571}" dt="2021-03-24T20:20:14.295" v="1919" actId="478"/>
          <ac:cxnSpMkLst>
            <pc:docMk/>
            <pc:sldMk cId="7083055" sldId="303"/>
            <ac:cxnSpMk id="7" creationId="{181D5DA2-C619-447E-A66F-9B3217490B24}"/>
          </ac:cxnSpMkLst>
        </pc:cxnChg>
      </pc:sldChg>
      <pc:sldChg chg="add ord modNotesTx">
        <pc:chgData name="Ingrid Helene Magnussen" userId="b66708c4-1d5d-487f-a779-38ddf25c7227" providerId="ADAL" clId="{2F748908-5F4F-432B-AE17-34FF26FF7571}" dt="2021-03-25T09:18:24.204" v="5110" actId="20577"/>
        <pc:sldMkLst>
          <pc:docMk/>
          <pc:sldMk cId="3339261912" sldId="304"/>
        </pc:sldMkLst>
      </pc:sldChg>
      <pc:sldChg chg="addSp modSp add del mod modShow modNotesTx">
        <pc:chgData name="Ingrid Helene Magnussen" userId="b66708c4-1d5d-487f-a779-38ddf25c7227" providerId="ADAL" clId="{2F748908-5F4F-432B-AE17-34FF26FF7571}" dt="2021-03-25T18:25:25.260" v="7991" actId="47"/>
        <pc:sldMkLst>
          <pc:docMk/>
          <pc:sldMk cId="2424271374" sldId="305"/>
        </pc:sldMkLst>
        <pc:spChg chg="mod">
          <ac:chgData name="Ingrid Helene Magnussen" userId="b66708c4-1d5d-487f-a779-38ddf25c7227" providerId="ADAL" clId="{2F748908-5F4F-432B-AE17-34FF26FF7571}" dt="2021-03-25T10:35:47.292" v="6554" actId="404"/>
          <ac:spMkLst>
            <pc:docMk/>
            <pc:sldMk cId="2424271374" sldId="305"/>
            <ac:spMk id="4" creationId="{00000000-0000-0000-0000-000000000000}"/>
          </ac:spMkLst>
        </pc:spChg>
        <pc:picChg chg="add mod">
          <ac:chgData name="Ingrid Helene Magnussen" userId="b66708c4-1d5d-487f-a779-38ddf25c7227" providerId="ADAL" clId="{2F748908-5F4F-432B-AE17-34FF26FF7571}" dt="2021-03-25T10:35:53.988" v="6556"/>
          <ac:picMkLst>
            <pc:docMk/>
            <pc:sldMk cId="2424271374" sldId="305"/>
            <ac:picMk id="6" creationId="{E6970A5F-C2D6-46A3-BE0C-367CB60AB581}"/>
          </ac:picMkLst>
        </pc:picChg>
      </pc:sldChg>
      <pc:sldChg chg="add del mod modShow modNotesTx">
        <pc:chgData name="Ingrid Helene Magnussen" userId="b66708c4-1d5d-487f-a779-38ddf25c7227" providerId="ADAL" clId="{2F748908-5F4F-432B-AE17-34FF26FF7571}" dt="2021-03-25T11:53:16.122" v="7980" actId="47"/>
        <pc:sldMkLst>
          <pc:docMk/>
          <pc:sldMk cId="3349625918" sldId="306"/>
        </pc:sldMkLst>
      </pc:sldChg>
      <pc:sldChg chg="add del mod modShow">
        <pc:chgData name="Ingrid Helene Magnussen" userId="b66708c4-1d5d-487f-a779-38ddf25c7227" providerId="ADAL" clId="{2F748908-5F4F-432B-AE17-34FF26FF7571}" dt="2021-03-25T11:45:39.071" v="7922" actId="47"/>
        <pc:sldMkLst>
          <pc:docMk/>
          <pc:sldMk cId="4241014358" sldId="307"/>
        </pc:sldMkLst>
      </pc:sldChg>
      <pc:sldChg chg="add del">
        <pc:chgData name="Ingrid Helene Magnussen" userId="b66708c4-1d5d-487f-a779-38ddf25c7227" providerId="ADAL" clId="{2F748908-5F4F-432B-AE17-34FF26FF7571}" dt="2021-03-25T09:58:53.692" v="6494" actId="47"/>
        <pc:sldMkLst>
          <pc:docMk/>
          <pc:sldMk cId="2159406414" sldId="308"/>
        </pc:sldMkLst>
      </pc:sldChg>
      <pc:sldChg chg="addSp delSp modSp add mod delAnim modNotesTx">
        <pc:chgData name="Ingrid Helene Magnussen" userId="b66708c4-1d5d-487f-a779-38ddf25c7227" providerId="ADAL" clId="{2F748908-5F4F-432B-AE17-34FF26FF7571}" dt="2021-03-25T11:45:03.062" v="7920" actId="6549"/>
        <pc:sldMkLst>
          <pc:docMk/>
          <pc:sldMk cId="1220487053" sldId="309"/>
        </pc:sldMkLst>
        <pc:spChg chg="mod">
          <ac:chgData name="Ingrid Helene Magnussen" userId="b66708c4-1d5d-487f-a779-38ddf25c7227" providerId="ADAL" clId="{2F748908-5F4F-432B-AE17-34FF26FF7571}" dt="2021-03-25T11:21:17.970" v="7074" actId="1035"/>
          <ac:spMkLst>
            <pc:docMk/>
            <pc:sldMk cId="1220487053" sldId="309"/>
            <ac:spMk id="6" creationId="{79A32754-4E88-425C-9E1B-3AD2C7A0BCBF}"/>
          </ac:spMkLst>
        </pc:spChg>
        <pc:spChg chg="mod">
          <ac:chgData name="Ingrid Helene Magnussen" userId="b66708c4-1d5d-487f-a779-38ddf25c7227" providerId="ADAL" clId="{2F748908-5F4F-432B-AE17-34FF26FF7571}" dt="2021-03-25T11:21:17.970" v="7074" actId="1035"/>
          <ac:spMkLst>
            <pc:docMk/>
            <pc:sldMk cId="1220487053" sldId="309"/>
            <ac:spMk id="10" creationId="{B9CB6CB5-A95A-4F9F-8128-BA389D301C07}"/>
          </ac:spMkLst>
        </pc:spChg>
        <pc:spChg chg="mod">
          <ac:chgData name="Ingrid Helene Magnussen" userId="b66708c4-1d5d-487f-a779-38ddf25c7227" providerId="ADAL" clId="{2F748908-5F4F-432B-AE17-34FF26FF7571}" dt="2021-03-25T11:21:17.970" v="7074" actId="1035"/>
          <ac:spMkLst>
            <pc:docMk/>
            <pc:sldMk cId="1220487053" sldId="309"/>
            <ac:spMk id="14" creationId="{E224D918-0753-41BA-844D-F9836B007C21}"/>
          </ac:spMkLst>
        </pc:spChg>
        <pc:spChg chg="del">
          <ac:chgData name="Ingrid Helene Magnussen" userId="b66708c4-1d5d-487f-a779-38ddf25c7227" providerId="ADAL" clId="{2F748908-5F4F-432B-AE17-34FF26FF7571}" dt="2021-03-25T11:21:48.375" v="7087" actId="478"/>
          <ac:spMkLst>
            <pc:docMk/>
            <pc:sldMk cId="1220487053" sldId="309"/>
            <ac:spMk id="18" creationId="{3963D907-5BB7-475E-A15D-E11C7D3FE8AE}"/>
          </ac:spMkLst>
        </pc:spChg>
        <pc:spChg chg="del">
          <ac:chgData name="Ingrid Helene Magnussen" userId="b66708c4-1d5d-487f-a779-38ddf25c7227" providerId="ADAL" clId="{2F748908-5F4F-432B-AE17-34FF26FF7571}" dt="2021-03-25T11:21:49.401" v="7088" actId="478"/>
          <ac:spMkLst>
            <pc:docMk/>
            <pc:sldMk cId="1220487053" sldId="309"/>
            <ac:spMk id="19" creationId="{073CDAC7-1306-4583-B5D1-2F53209158C7}"/>
          </ac:spMkLst>
        </pc:spChg>
        <pc:spChg chg="del">
          <ac:chgData name="Ingrid Helene Magnussen" userId="b66708c4-1d5d-487f-a779-38ddf25c7227" providerId="ADAL" clId="{2F748908-5F4F-432B-AE17-34FF26FF7571}" dt="2021-03-25T11:22:00.090" v="7092" actId="478"/>
          <ac:spMkLst>
            <pc:docMk/>
            <pc:sldMk cId="1220487053" sldId="309"/>
            <ac:spMk id="20" creationId="{59922CD4-5359-404E-860C-4A23F7C5443E}"/>
          </ac:spMkLst>
        </pc:spChg>
        <pc:spChg chg="del">
          <ac:chgData name="Ingrid Helene Magnussen" userId="b66708c4-1d5d-487f-a779-38ddf25c7227" providerId="ADAL" clId="{2F748908-5F4F-432B-AE17-34FF26FF7571}" dt="2021-03-25T11:21:57.796" v="7091" actId="478"/>
          <ac:spMkLst>
            <pc:docMk/>
            <pc:sldMk cId="1220487053" sldId="309"/>
            <ac:spMk id="21" creationId="{E7D686AB-6ED8-4271-AB73-D92C13BB6632}"/>
          </ac:spMkLst>
        </pc:spChg>
        <pc:spChg chg="del">
          <ac:chgData name="Ingrid Helene Magnussen" userId="b66708c4-1d5d-487f-a779-38ddf25c7227" providerId="ADAL" clId="{2F748908-5F4F-432B-AE17-34FF26FF7571}" dt="2021-03-25T11:22:06.893" v="7093" actId="478"/>
          <ac:spMkLst>
            <pc:docMk/>
            <pc:sldMk cId="1220487053" sldId="309"/>
            <ac:spMk id="23" creationId="{9F1A1090-FEA6-489C-80A6-20A44AE7CD6C}"/>
          </ac:spMkLst>
        </pc:spChg>
        <pc:spChg chg="del">
          <ac:chgData name="Ingrid Helene Magnussen" userId="b66708c4-1d5d-487f-a779-38ddf25c7227" providerId="ADAL" clId="{2F748908-5F4F-432B-AE17-34FF26FF7571}" dt="2021-03-25T11:22:06.893" v="7093" actId="478"/>
          <ac:spMkLst>
            <pc:docMk/>
            <pc:sldMk cId="1220487053" sldId="309"/>
            <ac:spMk id="24" creationId="{124E998B-151C-4F6B-A802-136BB3E12F17}"/>
          </ac:spMkLst>
        </pc:spChg>
        <pc:spChg chg="del">
          <ac:chgData name="Ingrid Helene Magnussen" userId="b66708c4-1d5d-487f-a779-38ddf25c7227" providerId="ADAL" clId="{2F748908-5F4F-432B-AE17-34FF26FF7571}" dt="2021-03-25T11:22:06.893" v="7093" actId="478"/>
          <ac:spMkLst>
            <pc:docMk/>
            <pc:sldMk cId="1220487053" sldId="309"/>
            <ac:spMk id="25" creationId="{4C987A7B-26D0-4C29-9ECB-660C4F28D32B}"/>
          </ac:spMkLst>
        </pc:spChg>
        <pc:spChg chg="del">
          <ac:chgData name="Ingrid Helene Magnussen" userId="b66708c4-1d5d-487f-a779-38ddf25c7227" providerId="ADAL" clId="{2F748908-5F4F-432B-AE17-34FF26FF7571}" dt="2021-03-25T11:22:06.893" v="7093" actId="478"/>
          <ac:spMkLst>
            <pc:docMk/>
            <pc:sldMk cId="1220487053" sldId="309"/>
            <ac:spMk id="26" creationId="{08FB32F5-ED97-4188-9A77-7C5F38B2BF56}"/>
          </ac:spMkLst>
        </pc:spChg>
        <pc:spChg chg="del">
          <ac:chgData name="Ingrid Helene Magnussen" userId="b66708c4-1d5d-487f-a779-38ddf25c7227" providerId="ADAL" clId="{2F748908-5F4F-432B-AE17-34FF26FF7571}" dt="2021-03-25T11:22:06.893" v="7093" actId="478"/>
          <ac:spMkLst>
            <pc:docMk/>
            <pc:sldMk cId="1220487053" sldId="309"/>
            <ac:spMk id="27" creationId="{2CA413AB-8A3D-4D6A-B5A3-83476712DD18}"/>
          </ac:spMkLst>
        </pc:spChg>
        <pc:spChg chg="add del mod">
          <ac:chgData name="Ingrid Helene Magnussen" userId="b66708c4-1d5d-487f-a779-38ddf25c7227" providerId="ADAL" clId="{2F748908-5F4F-432B-AE17-34FF26FF7571}" dt="2021-03-25T11:28:34.353" v="7492" actId="478"/>
          <ac:spMkLst>
            <pc:docMk/>
            <pc:sldMk cId="1220487053" sldId="309"/>
            <ac:spMk id="28" creationId="{5CFB064E-4B92-412E-B921-F174C7D611A7}"/>
          </ac:spMkLst>
        </pc:spChg>
        <pc:spChg chg="add del mod">
          <ac:chgData name="Ingrid Helene Magnussen" userId="b66708c4-1d5d-487f-a779-38ddf25c7227" providerId="ADAL" clId="{2F748908-5F4F-432B-AE17-34FF26FF7571}" dt="2021-03-25T11:28:34.353" v="7492" actId="478"/>
          <ac:spMkLst>
            <pc:docMk/>
            <pc:sldMk cId="1220487053" sldId="309"/>
            <ac:spMk id="29" creationId="{277F2276-F66A-4C27-B4D9-7C8A62981B6E}"/>
          </ac:spMkLst>
        </pc:spChg>
        <pc:spChg chg="add del mod">
          <ac:chgData name="Ingrid Helene Magnussen" userId="b66708c4-1d5d-487f-a779-38ddf25c7227" providerId="ADAL" clId="{2F748908-5F4F-432B-AE17-34FF26FF7571}" dt="2021-03-25T11:28:34.353" v="7492" actId="478"/>
          <ac:spMkLst>
            <pc:docMk/>
            <pc:sldMk cId="1220487053" sldId="309"/>
            <ac:spMk id="30" creationId="{361A8E05-AABF-4853-9957-A48EB4BB7EF5}"/>
          </ac:spMkLst>
        </pc:spChg>
        <pc:spChg chg="del">
          <ac:chgData name="Ingrid Helene Magnussen" userId="b66708c4-1d5d-487f-a779-38ddf25c7227" providerId="ADAL" clId="{2F748908-5F4F-432B-AE17-34FF26FF7571}" dt="2021-03-25T11:22:06.893" v="7093" actId="478"/>
          <ac:spMkLst>
            <pc:docMk/>
            <pc:sldMk cId="1220487053" sldId="309"/>
            <ac:spMk id="31" creationId="{5C037A5D-527B-4BE1-8D40-2E58EFE626B6}"/>
          </ac:spMkLst>
        </pc:spChg>
        <pc:spChg chg="del">
          <ac:chgData name="Ingrid Helene Magnussen" userId="b66708c4-1d5d-487f-a779-38ddf25c7227" providerId="ADAL" clId="{2F748908-5F4F-432B-AE17-34FF26FF7571}" dt="2021-03-25T11:22:06.893" v="7093" actId="478"/>
          <ac:spMkLst>
            <pc:docMk/>
            <pc:sldMk cId="1220487053" sldId="309"/>
            <ac:spMk id="32" creationId="{A992E391-E737-4C9C-B067-E0E14FF57268}"/>
          </ac:spMkLst>
        </pc:spChg>
        <pc:spChg chg="del">
          <ac:chgData name="Ingrid Helene Magnussen" userId="b66708c4-1d5d-487f-a779-38ddf25c7227" providerId="ADAL" clId="{2F748908-5F4F-432B-AE17-34FF26FF7571}" dt="2021-03-25T11:22:06.893" v="7093" actId="478"/>
          <ac:spMkLst>
            <pc:docMk/>
            <pc:sldMk cId="1220487053" sldId="309"/>
            <ac:spMk id="33" creationId="{DDCD1FD5-638C-4F0D-9D18-DAED564FB49C}"/>
          </ac:spMkLst>
        </pc:spChg>
        <pc:spChg chg="del">
          <ac:chgData name="Ingrid Helene Magnussen" userId="b66708c4-1d5d-487f-a779-38ddf25c7227" providerId="ADAL" clId="{2F748908-5F4F-432B-AE17-34FF26FF7571}" dt="2021-03-25T11:21:54.587" v="7089" actId="478"/>
          <ac:spMkLst>
            <pc:docMk/>
            <pc:sldMk cId="1220487053" sldId="309"/>
            <ac:spMk id="34" creationId="{C6E98A3D-68AD-4995-B480-E4919D21D396}"/>
          </ac:spMkLst>
        </pc:spChg>
        <pc:spChg chg="del">
          <ac:chgData name="Ingrid Helene Magnussen" userId="b66708c4-1d5d-487f-a779-38ddf25c7227" providerId="ADAL" clId="{2F748908-5F4F-432B-AE17-34FF26FF7571}" dt="2021-03-25T11:21:56.409" v="7090" actId="478"/>
          <ac:spMkLst>
            <pc:docMk/>
            <pc:sldMk cId="1220487053" sldId="309"/>
            <ac:spMk id="35" creationId="{D2D12BA2-D4C9-4539-AFA2-B9E6165EEDCF}"/>
          </ac:spMkLst>
        </pc:spChg>
        <pc:spChg chg="add del mod">
          <ac:chgData name="Ingrid Helene Magnussen" userId="b66708c4-1d5d-487f-a779-38ddf25c7227" providerId="ADAL" clId="{2F748908-5F4F-432B-AE17-34FF26FF7571}" dt="2021-03-25T11:28:34.353" v="7492" actId="478"/>
          <ac:spMkLst>
            <pc:docMk/>
            <pc:sldMk cId="1220487053" sldId="309"/>
            <ac:spMk id="36" creationId="{8B76EA11-4B16-41B1-8AE3-22AA1939CF1E}"/>
          </ac:spMkLst>
        </pc:spChg>
        <pc:spChg chg="add del mod">
          <ac:chgData name="Ingrid Helene Magnussen" userId="b66708c4-1d5d-487f-a779-38ddf25c7227" providerId="ADAL" clId="{2F748908-5F4F-432B-AE17-34FF26FF7571}" dt="2021-03-25T11:28:34.353" v="7492" actId="478"/>
          <ac:spMkLst>
            <pc:docMk/>
            <pc:sldMk cId="1220487053" sldId="309"/>
            <ac:spMk id="37" creationId="{1F533183-E6C0-4112-B83C-B8591E6766E8}"/>
          </ac:spMkLst>
        </pc:spChg>
        <pc:spChg chg="add del mod">
          <ac:chgData name="Ingrid Helene Magnussen" userId="b66708c4-1d5d-487f-a779-38ddf25c7227" providerId="ADAL" clId="{2F748908-5F4F-432B-AE17-34FF26FF7571}" dt="2021-03-25T11:28:34.353" v="7492" actId="478"/>
          <ac:spMkLst>
            <pc:docMk/>
            <pc:sldMk cId="1220487053" sldId="309"/>
            <ac:spMk id="38" creationId="{2BA78FE8-5AAD-4E34-99BA-2C2639C6194C}"/>
          </ac:spMkLst>
        </pc:spChg>
        <pc:spChg chg="add del mod">
          <ac:chgData name="Ingrid Helene Magnussen" userId="b66708c4-1d5d-487f-a779-38ddf25c7227" providerId="ADAL" clId="{2F748908-5F4F-432B-AE17-34FF26FF7571}" dt="2021-03-25T11:28:34.353" v="7492" actId="478"/>
          <ac:spMkLst>
            <pc:docMk/>
            <pc:sldMk cId="1220487053" sldId="309"/>
            <ac:spMk id="39" creationId="{45EAB8EE-7F41-443D-A518-C2653DA4C8C6}"/>
          </ac:spMkLst>
        </pc:spChg>
        <pc:spChg chg="add del mod">
          <ac:chgData name="Ingrid Helene Magnussen" userId="b66708c4-1d5d-487f-a779-38ddf25c7227" providerId="ADAL" clId="{2F748908-5F4F-432B-AE17-34FF26FF7571}" dt="2021-03-25T11:28:34.353" v="7492" actId="478"/>
          <ac:spMkLst>
            <pc:docMk/>
            <pc:sldMk cId="1220487053" sldId="309"/>
            <ac:spMk id="40" creationId="{54670853-5998-4EC9-BAE4-02999514464C}"/>
          </ac:spMkLst>
        </pc:spChg>
        <pc:spChg chg="add del mod">
          <ac:chgData name="Ingrid Helene Magnussen" userId="b66708c4-1d5d-487f-a779-38ddf25c7227" providerId="ADAL" clId="{2F748908-5F4F-432B-AE17-34FF26FF7571}" dt="2021-03-25T11:28:34.353" v="7492" actId="478"/>
          <ac:spMkLst>
            <pc:docMk/>
            <pc:sldMk cId="1220487053" sldId="309"/>
            <ac:spMk id="41" creationId="{4F0492BF-336A-485F-AB47-9CAB0DCC697A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42" creationId="{025E3A73-A04B-436F-8959-E20134B77C04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43" creationId="{C557A98E-D976-4C9E-8615-468664BAB3ED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44" creationId="{A79A7A29-B527-498C-91AB-1DA0BC55B35C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45" creationId="{887E3751-0A96-43EB-A9D2-59310E3EA3F1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46" creationId="{F16694D0-D6CB-48FB-9DC2-4609406EF844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47" creationId="{AC7ECCC6-5517-4482-A24E-DCE9B8139AF6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48" creationId="{58B3BFEE-B21E-404E-B097-C253232234CF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49" creationId="{F045EE2B-DE67-4473-82DE-15E6CEB1BF17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50" creationId="{C02BA233-BF45-4812-8771-FC1556A4D42A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51" creationId="{E1E03EA5-809F-42BF-821F-9098C9B15011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52" creationId="{EBDF4113-B3E7-40E0-8218-685B2AEF9D11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53" creationId="{8D331725-02E1-4FA9-8721-DF17EBF96926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54" creationId="{F8BD818E-1ED4-444D-B0E4-885E62739A00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55" creationId="{B8A915F8-D5C3-4667-8AC3-FD1DBE7DFE34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56" creationId="{D214C5F6-6470-4E4F-BA47-0DE18D3A4FFE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57" creationId="{5F2721D0-F08E-49F0-8331-0974450A91D5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58" creationId="{97F33A20-9D04-4974-806D-24A7649A4D0F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59" creationId="{02B21263-3E86-408C-9BDE-6F30A6CAB9D6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60" creationId="{CF569A75-D561-4431-835F-08D42E9689F3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61" creationId="{40FE81DA-9827-49CE-B525-08CE42ECCA4F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62" creationId="{C3D7C969-DA1B-4F57-89C0-8B766B76FB31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63" creationId="{01D563C5-E162-4D30-9B7F-F7773D84B652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64" creationId="{E42469AD-AF6C-4A65-9905-F5610AC23706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65" creationId="{3E08C485-143B-4654-8470-078F19455F2D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66" creationId="{495B01E9-DA0E-4D03-BAFE-928E7763EA95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67" creationId="{FF2FCCF0-B1D9-48B3-BFBE-5C7C444F6535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68" creationId="{158B1C41-ABDA-4665-8727-9F57DEE9876F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69" creationId="{555E15F5-85C0-4612-A7F8-D41A771A561C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70" creationId="{FBBB4CE3-7538-43B6-A880-A55BAA8BA7E1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71" creationId="{7020F10E-08CE-4E9E-80E0-5482DB437617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72" creationId="{30D3B997-58EF-4DBB-833D-EF15982670BD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73" creationId="{7F0867DC-038E-425C-AC18-2C74FBE151CB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74" creationId="{A62A8B82-6481-445D-A3D7-E75856E4EF5A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75" creationId="{A4A0EC80-540E-4732-AE1B-27F184C68E3B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76" creationId="{35DBAFCB-87D8-47D6-9362-D83E36E6F9AC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77" creationId="{A6B01A61-51CF-4CB1-B2DD-A162784730C7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78" creationId="{480DA70E-9615-46C4-BF82-2888554EDD76}"/>
          </ac:spMkLst>
        </pc:spChg>
        <pc:spChg chg="add mod">
          <ac:chgData name="Ingrid Helene Magnussen" userId="b66708c4-1d5d-487f-a779-38ddf25c7227" providerId="ADAL" clId="{2F748908-5F4F-432B-AE17-34FF26FF7571}" dt="2021-03-25T11:28:44.505" v="7493"/>
          <ac:spMkLst>
            <pc:docMk/>
            <pc:sldMk cId="1220487053" sldId="309"/>
            <ac:spMk id="79" creationId="{A9F1443B-A7B7-4580-AB94-33128A635238}"/>
          </ac:spMkLst>
        </pc:spChg>
        <pc:picChg chg="mod">
          <ac:chgData name="Ingrid Helene Magnussen" userId="b66708c4-1d5d-487f-a779-38ddf25c7227" providerId="ADAL" clId="{2F748908-5F4F-432B-AE17-34FF26FF7571}" dt="2021-03-25T10:00:58.362" v="6551" actId="1037"/>
          <ac:picMkLst>
            <pc:docMk/>
            <pc:sldMk cId="1220487053" sldId="309"/>
            <ac:picMk id="12" creationId="{68619EC9-A053-4C0B-8D36-66D80C763D89}"/>
          </ac:picMkLst>
        </pc:picChg>
      </pc:sldChg>
      <pc:sldChg chg="add del mod modShow">
        <pc:chgData name="Ingrid Helene Magnussen" userId="b66708c4-1d5d-487f-a779-38ddf25c7227" providerId="ADAL" clId="{2F748908-5F4F-432B-AE17-34FF26FF7571}" dt="2021-03-25T11:53:08.273" v="7977" actId="47"/>
        <pc:sldMkLst>
          <pc:docMk/>
          <pc:sldMk cId="183684409" sldId="310"/>
        </pc:sldMkLst>
      </pc:sldChg>
      <pc:sldChg chg="addSp delSp modSp add del mod addAnim delAnim modNotesTx">
        <pc:chgData name="Ingrid Helene Magnussen" userId="b66708c4-1d5d-487f-a779-38ddf25c7227" providerId="ADAL" clId="{2F748908-5F4F-432B-AE17-34FF26FF7571}" dt="2021-03-25T11:46:54.299" v="7934" actId="20577"/>
        <pc:sldMkLst>
          <pc:docMk/>
          <pc:sldMk cId="741870690" sldId="311"/>
        </pc:sldMkLst>
        <pc:spChg chg="add del">
          <ac:chgData name="Ingrid Helene Magnussen" userId="b66708c4-1d5d-487f-a779-38ddf25c7227" providerId="ADAL" clId="{2F748908-5F4F-432B-AE17-34FF26FF7571}" dt="2021-03-25T11:22:25.155" v="7096" actId="478"/>
          <ac:spMkLst>
            <pc:docMk/>
            <pc:sldMk cId="741870690" sldId="311"/>
            <ac:spMk id="3" creationId="{F8D5DDB6-AA5F-4681-8881-D09CF55BD7E8}"/>
          </ac:spMkLst>
        </pc:spChg>
        <pc:spChg chg="mod">
          <ac:chgData name="Ingrid Helene Magnussen" userId="b66708c4-1d5d-487f-a779-38ddf25c7227" providerId="ADAL" clId="{2F748908-5F4F-432B-AE17-34FF26FF7571}" dt="2021-03-25T11:21:26.154" v="7084" actId="1035"/>
          <ac:spMkLst>
            <pc:docMk/>
            <pc:sldMk cId="741870690" sldId="311"/>
            <ac:spMk id="6" creationId="{79A32754-4E88-425C-9E1B-3AD2C7A0BCBF}"/>
          </ac:spMkLst>
        </pc:spChg>
        <pc:spChg chg="mod">
          <ac:chgData name="Ingrid Helene Magnussen" userId="b66708c4-1d5d-487f-a779-38ddf25c7227" providerId="ADAL" clId="{2F748908-5F4F-432B-AE17-34FF26FF7571}" dt="2021-03-25T11:16:53.417" v="6949" actId="1076"/>
          <ac:spMkLst>
            <pc:docMk/>
            <pc:sldMk cId="741870690" sldId="311"/>
            <ac:spMk id="7" creationId="{C804B382-A356-4ADE-847A-936EE0DBAF4C}"/>
          </ac:spMkLst>
        </pc:spChg>
        <pc:spChg chg="mod">
          <ac:chgData name="Ingrid Helene Magnussen" userId="b66708c4-1d5d-487f-a779-38ddf25c7227" providerId="ADAL" clId="{2F748908-5F4F-432B-AE17-34FF26FF7571}" dt="2021-03-25T11:21:26.154" v="7084" actId="1035"/>
          <ac:spMkLst>
            <pc:docMk/>
            <pc:sldMk cId="741870690" sldId="311"/>
            <ac:spMk id="10" creationId="{B9CB6CB5-A95A-4F9F-8128-BA389D301C07}"/>
          </ac:spMkLst>
        </pc:spChg>
        <pc:spChg chg="mod">
          <ac:chgData name="Ingrid Helene Magnussen" userId="b66708c4-1d5d-487f-a779-38ddf25c7227" providerId="ADAL" clId="{2F748908-5F4F-432B-AE17-34FF26FF7571}" dt="2021-03-25T11:21:26.154" v="7084" actId="1035"/>
          <ac:spMkLst>
            <pc:docMk/>
            <pc:sldMk cId="741870690" sldId="311"/>
            <ac:spMk id="14" creationId="{E224D918-0753-41BA-844D-F9836B007C21}"/>
          </ac:spMkLst>
        </pc:spChg>
        <pc:spChg chg="mod">
          <ac:chgData name="Ingrid Helene Magnussen" userId="b66708c4-1d5d-487f-a779-38ddf25c7227" providerId="ADAL" clId="{2F748908-5F4F-432B-AE17-34FF26FF7571}" dt="2021-03-25T11:20:32.514" v="7051" actId="1076"/>
          <ac:spMkLst>
            <pc:docMk/>
            <pc:sldMk cId="741870690" sldId="311"/>
            <ac:spMk id="15" creationId="{623B9769-93F3-4F60-94D7-F644BB1BD9A6}"/>
          </ac:spMkLst>
        </pc:spChg>
        <pc:spChg chg="add del">
          <ac:chgData name="Ingrid Helene Magnussen" userId="b66708c4-1d5d-487f-a779-38ddf25c7227" providerId="ADAL" clId="{2F748908-5F4F-432B-AE17-34FF26FF7571}" dt="2021-03-25T11:22:25.155" v="7096" actId="478"/>
          <ac:spMkLst>
            <pc:docMk/>
            <pc:sldMk cId="741870690" sldId="311"/>
            <ac:spMk id="16" creationId="{AF2323AC-90D2-422F-841F-3FFBEF2FA9FC}"/>
          </ac:spMkLst>
        </pc:spChg>
        <pc:spChg chg="add del">
          <ac:chgData name="Ingrid Helene Magnussen" userId="b66708c4-1d5d-487f-a779-38ddf25c7227" providerId="ADAL" clId="{2F748908-5F4F-432B-AE17-34FF26FF7571}" dt="2021-03-25T11:22:25.155" v="7096" actId="478"/>
          <ac:spMkLst>
            <pc:docMk/>
            <pc:sldMk cId="741870690" sldId="311"/>
            <ac:spMk id="18" creationId="{3963D907-5BB7-475E-A15D-E11C7D3FE8AE}"/>
          </ac:spMkLst>
        </pc:spChg>
        <pc:spChg chg="add del">
          <ac:chgData name="Ingrid Helene Magnussen" userId="b66708c4-1d5d-487f-a779-38ddf25c7227" providerId="ADAL" clId="{2F748908-5F4F-432B-AE17-34FF26FF7571}" dt="2021-03-25T11:22:25.155" v="7096" actId="478"/>
          <ac:spMkLst>
            <pc:docMk/>
            <pc:sldMk cId="741870690" sldId="311"/>
            <ac:spMk id="19" creationId="{073CDAC7-1306-4583-B5D1-2F53209158C7}"/>
          </ac:spMkLst>
        </pc:spChg>
        <pc:spChg chg="del">
          <ac:chgData name="Ingrid Helene Magnussen" userId="b66708c4-1d5d-487f-a779-38ddf25c7227" providerId="ADAL" clId="{2F748908-5F4F-432B-AE17-34FF26FF7571}" dt="2021-03-25T11:22:49.741" v="7098" actId="478"/>
          <ac:spMkLst>
            <pc:docMk/>
            <pc:sldMk cId="741870690" sldId="311"/>
            <ac:spMk id="20" creationId="{59922CD4-5359-404E-860C-4A23F7C5443E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21" creationId="{E7D686AB-6ED8-4271-AB73-D92C13BB6632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23" creationId="{9F1A1090-FEA6-489C-80A6-20A44AE7CD6C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24" creationId="{124E998B-151C-4F6B-A802-136BB3E12F17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25" creationId="{4C987A7B-26D0-4C29-9ECB-660C4F28D32B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26" creationId="{08FB32F5-ED97-4188-9A77-7C5F38B2BF56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27" creationId="{2CA413AB-8A3D-4D6A-B5A3-83476712DD18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28" creationId="{5CFB064E-4B92-412E-B921-F174C7D611A7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29" creationId="{277F2276-F66A-4C27-B4D9-7C8A62981B6E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30" creationId="{361A8E05-AABF-4853-9957-A48EB4BB7EF5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31" creationId="{5C037A5D-527B-4BE1-8D40-2E58EFE626B6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32" creationId="{A992E391-E737-4C9C-B067-E0E14FF57268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33" creationId="{DDCD1FD5-638C-4F0D-9D18-DAED564FB49C}"/>
          </ac:spMkLst>
        </pc:spChg>
        <pc:spChg chg="add del">
          <ac:chgData name="Ingrid Helene Magnussen" userId="b66708c4-1d5d-487f-a779-38ddf25c7227" providerId="ADAL" clId="{2F748908-5F4F-432B-AE17-34FF26FF7571}" dt="2021-03-25T11:22:25.155" v="7096" actId="478"/>
          <ac:spMkLst>
            <pc:docMk/>
            <pc:sldMk cId="741870690" sldId="311"/>
            <ac:spMk id="34" creationId="{C6E98A3D-68AD-4995-B480-E4919D21D396}"/>
          </ac:spMkLst>
        </pc:spChg>
        <pc:spChg chg="add del">
          <ac:chgData name="Ingrid Helene Magnussen" userId="b66708c4-1d5d-487f-a779-38ddf25c7227" providerId="ADAL" clId="{2F748908-5F4F-432B-AE17-34FF26FF7571}" dt="2021-03-25T11:22:25.155" v="7096" actId="478"/>
          <ac:spMkLst>
            <pc:docMk/>
            <pc:sldMk cId="741870690" sldId="311"/>
            <ac:spMk id="35" creationId="{D2D12BA2-D4C9-4539-AFA2-B9E6165EEDCF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36" creationId="{8B76EA11-4B16-41B1-8AE3-22AA1939CF1E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37" creationId="{1F533183-E6C0-4112-B83C-B8591E6766E8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38" creationId="{2BA78FE8-5AAD-4E34-99BA-2C2639C6194C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39" creationId="{45EAB8EE-7F41-443D-A518-C2653DA4C8C6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40" creationId="{54670853-5998-4EC9-BAE4-02999514464C}"/>
          </ac:spMkLst>
        </pc:spChg>
        <pc:spChg chg="del">
          <ac:chgData name="Ingrid Helene Magnussen" userId="b66708c4-1d5d-487f-a779-38ddf25c7227" providerId="ADAL" clId="{2F748908-5F4F-432B-AE17-34FF26FF7571}" dt="2021-03-25T11:22:35.792" v="7097" actId="478"/>
          <ac:spMkLst>
            <pc:docMk/>
            <pc:sldMk cId="741870690" sldId="311"/>
            <ac:spMk id="41" creationId="{4F0492BF-336A-485F-AB47-9CAB0DCC697A}"/>
          </ac:spMkLst>
        </pc:spChg>
        <pc:spChg chg="add del mod">
          <ac:chgData name="Ingrid Helene Magnussen" userId="b66708c4-1d5d-487f-a779-38ddf25c7227" providerId="ADAL" clId="{2F748908-5F4F-432B-AE17-34FF26FF7571}" dt="2021-03-25T11:20:13.203" v="6986" actId="478"/>
          <ac:spMkLst>
            <pc:docMk/>
            <pc:sldMk cId="741870690" sldId="311"/>
            <ac:spMk id="52" creationId="{48E33A03-5D7C-4D6A-8F60-E831599C1ED8}"/>
          </ac:spMkLst>
        </pc:spChg>
        <pc:spChg chg="add mod">
          <ac:chgData name="Ingrid Helene Magnussen" userId="b66708c4-1d5d-487f-a779-38ddf25c7227" providerId="ADAL" clId="{2F748908-5F4F-432B-AE17-34FF26FF7571}" dt="2021-03-25T11:20:51.617" v="7054" actId="1076"/>
          <ac:spMkLst>
            <pc:docMk/>
            <pc:sldMk cId="741870690" sldId="311"/>
            <ac:spMk id="53" creationId="{A667E3E2-5A5D-42F4-A54D-6A047C9CE25D}"/>
          </ac:spMkLst>
        </pc:spChg>
        <pc:spChg chg="add mod">
          <ac:chgData name="Ingrid Helene Magnussen" userId="b66708c4-1d5d-487f-a779-38ddf25c7227" providerId="ADAL" clId="{2F748908-5F4F-432B-AE17-34FF26FF7571}" dt="2021-03-25T11:23:26.775" v="7105"/>
          <ac:spMkLst>
            <pc:docMk/>
            <pc:sldMk cId="741870690" sldId="311"/>
            <ac:spMk id="57" creationId="{C0151DFC-A5AF-41C6-9E33-1DE489C6746E}"/>
          </ac:spMkLst>
        </pc:spChg>
        <pc:spChg chg="add mod">
          <ac:chgData name="Ingrid Helene Magnussen" userId="b66708c4-1d5d-487f-a779-38ddf25c7227" providerId="ADAL" clId="{2F748908-5F4F-432B-AE17-34FF26FF7571}" dt="2021-03-25T11:23:26.775" v="7105"/>
          <ac:spMkLst>
            <pc:docMk/>
            <pc:sldMk cId="741870690" sldId="311"/>
            <ac:spMk id="58" creationId="{BCD6F054-8FF3-4634-90A3-26D3A342F754}"/>
          </ac:spMkLst>
        </pc:spChg>
        <pc:spChg chg="add mod">
          <ac:chgData name="Ingrid Helene Magnussen" userId="b66708c4-1d5d-487f-a779-38ddf25c7227" providerId="ADAL" clId="{2F748908-5F4F-432B-AE17-34FF26FF7571}" dt="2021-03-25T11:23:26.775" v="7105"/>
          <ac:spMkLst>
            <pc:docMk/>
            <pc:sldMk cId="741870690" sldId="311"/>
            <ac:spMk id="59" creationId="{693CF94E-0CCC-4BF0-BB2C-9325064675BE}"/>
          </ac:spMkLst>
        </pc:spChg>
        <pc:spChg chg="add mod">
          <ac:chgData name="Ingrid Helene Magnussen" userId="b66708c4-1d5d-487f-a779-38ddf25c7227" providerId="ADAL" clId="{2F748908-5F4F-432B-AE17-34FF26FF7571}" dt="2021-03-25T11:23:26.775" v="7105"/>
          <ac:spMkLst>
            <pc:docMk/>
            <pc:sldMk cId="741870690" sldId="311"/>
            <ac:spMk id="60" creationId="{AAF76ED0-700D-442E-8A6B-98CEAC917977}"/>
          </ac:spMkLst>
        </pc:spChg>
        <pc:spChg chg="add mod">
          <ac:chgData name="Ingrid Helene Magnussen" userId="b66708c4-1d5d-487f-a779-38ddf25c7227" providerId="ADAL" clId="{2F748908-5F4F-432B-AE17-34FF26FF7571}" dt="2021-03-25T11:23:26.775" v="7105"/>
          <ac:spMkLst>
            <pc:docMk/>
            <pc:sldMk cId="741870690" sldId="311"/>
            <ac:spMk id="61" creationId="{F8949266-6F6C-45B5-A6B8-078639309081}"/>
          </ac:spMkLst>
        </pc:spChg>
        <pc:spChg chg="add mod">
          <ac:chgData name="Ingrid Helene Magnussen" userId="b66708c4-1d5d-487f-a779-38ddf25c7227" providerId="ADAL" clId="{2F748908-5F4F-432B-AE17-34FF26FF7571}" dt="2021-03-25T11:23:26.775" v="7105"/>
          <ac:spMkLst>
            <pc:docMk/>
            <pc:sldMk cId="741870690" sldId="311"/>
            <ac:spMk id="62" creationId="{F921887D-2325-4CD8-9F5D-9E12544B3280}"/>
          </ac:spMkLst>
        </pc:spChg>
        <pc:spChg chg="add mod">
          <ac:chgData name="Ingrid Helene Magnussen" userId="b66708c4-1d5d-487f-a779-38ddf25c7227" providerId="ADAL" clId="{2F748908-5F4F-432B-AE17-34FF26FF7571}" dt="2021-03-25T11:23:26.775" v="7105"/>
          <ac:spMkLst>
            <pc:docMk/>
            <pc:sldMk cId="741870690" sldId="311"/>
            <ac:spMk id="63" creationId="{0422A677-878A-4D6F-B21C-9E17EC8DCA4C}"/>
          </ac:spMkLst>
        </pc:spChg>
        <pc:spChg chg="add mod">
          <ac:chgData name="Ingrid Helene Magnussen" userId="b66708c4-1d5d-487f-a779-38ddf25c7227" providerId="ADAL" clId="{2F748908-5F4F-432B-AE17-34FF26FF7571}" dt="2021-03-25T11:23:26.775" v="7105"/>
          <ac:spMkLst>
            <pc:docMk/>
            <pc:sldMk cId="741870690" sldId="311"/>
            <ac:spMk id="64" creationId="{93F88F45-C674-40D9-A703-BF360A99D749}"/>
          </ac:spMkLst>
        </pc:spChg>
        <pc:spChg chg="add mod">
          <ac:chgData name="Ingrid Helene Magnussen" userId="b66708c4-1d5d-487f-a779-38ddf25c7227" providerId="ADAL" clId="{2F748908-5F4F-432B-AE17-34FF26FF7571}" dt="2021-03-25T11:23:26.775" v="7105"/>
          <ac:spMkLst>
            <pc:docMk/>
            <pc:sldMk cId="741870690" sldId="311"/>
            <ac:spMk id="65" creationId="{EEEE908D-CC77-49EE-90BC-17E29E09DD6F}"/>
          </ac:spMkLst>
        </pc:spChg>
        <pc:spChg chg="add mod">
          <ac:chgData name="Ingrid Helene Magnussen" userId="b66708c4-1d5d-487f-a779-38ddf25c7227" providerId="ADAL" clId="{2F748908-5F4F-432B-AE17-34FF26FF7571}" dt="2021-03-25T11:23:26.775" v="7105"/>
          <ac:spMkLst>
            <pc:docMk/>
            <pc:sldMk cId="741870690" sldId="311"/>
            <ac:spMk id="66" creationId="{BD57C8A5-C7A3-43DD-A3BD-B28202C77637}"/>
          </ac:spMkLst>
        </pc:spChg>
        <pc:spChg chg="add mod">
          <ac:chgData name="Ingrid Helene Magnussen" userId="b66708c4-1d5d-487f-a779-38ddf25c7227" providerId="ADAL" clId="{2F748908-5F4F-432B-AE17-34FF26FF7571}" dt="2021-03-25T11:23:26.775" v="7105"/>
          <ac:spMkLst>
            <pc:docMk/>
            <pc:sldMk cId="741870690" sldId="311"/>
            <ac:spMk id="67" creationId="{984C09F7-F841-4BC1-88DC-F3D7E9A8C57C}"/>
          </ac:spMkLst>
        </pc:spChg>
        <pc:spChg chg="add mod">
          <ac:chgData name="Ingrid Helene Magnussen" userId="b66708c4-1d5d-487f-a779-38ddf25c7227" providerId="ADAL" clId="{2F748908-5F4F-432B-AE17-34FF26FF7571}" dt="2021-03-25T11:24:19.253" v="7181" actId="14100"/>
          <ac:spMkLst>
            <pc:docMk/>
            <pc:sldMk cId="741870690" sldId="311"/>
            <ac:spMk id="68" creationId="{80209F25-1991-4487-B220-4F2DACF73F09}"/>
          </ac:spMkLst>
        </pc:spChg>
        <pc:spChg chg="add mod">
          <ac:chgData name="Ingrid Helene Magnussen" userId="b66708c4-1d5d-487f-a779-38ddf25c7227" providerId="ADAL" clId="{2F748908-5F4F-432B-AE17-34FF26FF7571}" dt="2021-03-25T11:24:31.379" v="7188" actId="14100"/>
          <ac:spMkLst>
            <pc:docMk/>
            <pc:sldMk cId="741870690" sldId="311"/>
            <ac:spMk id="69" creationId="{0B4F947C-EEB4-4A97-9CF5-4BB28FA7B943}"/>
          </ac:spMkLst>
        </pc:spChg>
        <pc:spChg chg="add mod">
          <ac:chgData name="Ingrid Helene Magnussen" userId="b66708c4-1d5d-487f-a779-38ddf25c7227" providerId="ADAL" clId="{2F748908-5F4F-432B-AE17-34FF26FF7571}" dt="2021-03-25T11:24:38.947" v="7190" actId="1076"/>
          <ac:spMkLst>
            <pc:docMk/>
            <pc:sldMk cId="741870690" sldId="311"/>
            <ac:spMk id="70" creationId="{42BF373F-BABB-4514-862F-D5C0F4055BC6}"/>
          </ac:spMkLst>
        </pc:spChg>
        <pc:spChg chg="add mod">
          <ac:chgData name="Ingrid Helene Magnussen" userId="b66708c4-1d5d-487f-a779-38ddf25c7227" providerId="ADAL" clId="{2F748908-5F4F-432B-AE17-34FF26FF7571}" dt="2021-03-25T11:24:38.947" v="7190" actId="1076"/>
          <ac:spMkLst>
            <pc:docMk/>
            <pc:sldMk cId="741870690" sldId="311"/>
            <ac:spMk id="71" creationId="{156E05A5-CCBB-4E02-9340-3875D8F79504}"/>
          </ac:spMkLst>
        </pc:spChg>
        <pc:spChg chg="add del mod">
          <ac:chgData name="Ingrid Helene Magnussen" userId="b66708c4-1d5d-487f-a779-38ddf25c7227" providerId="ADAL" clId="{2F748908-5F4F-432B-AE17-34FF26FF7571}" dt="2021-03-25T11:26:12.697" v="7323" actId="21"/>
          <ac:spMkLst>
            <pc:docMk/>
            <pc:sldMk cId="741870690" sldId="311"/>
            <ac:spMk id="72" creationId="{D21BCC17-486B-4ACF-88DA-65B0B8ED7991}"/>
          </ac:spMkLst>
        </pc:spChg>
        <pc:spChg chg="add del mod">
          <ac:chgData name="Ingrid Helene Magnussen" userId="b66708c4-1d5d-487f-a779-38ddf25c7227" providerId="ADAL" clId="{2F748908-5F4F-432B-AE17-34FF26FF7571}" dt="2021-03-25T11:26:12.697" v="7323" actId="21"/>
          <ac:spMkLst>
            <pc:docMk/>
            <pc:sldMk cId="741870690" sldId="311"/>
            <ac:spMk id="73" creationId="{682B2211-C30F-4C55-BD02-864B5F5BD9EE}"/>
          </ac:spMkLst>
        </pc:spChg>
        <pc:spChg chg="add del mod">
          <ac:chgData name="Ingrid Helene Magnussen" userId="b66708c4-1d5d-487f-a779-38ddf25c7227" providerId="ADAL" clId="{2F748908-5F4F-432B-AE17-34FF26FF7571}" dt="2021-03-25T11:26:12.697" v="7323" actId="21"/>
          <ac:spMkLst>
            <pc:docMk/>
            <pc:sldMk cId="741870690" sldId="311"/>
            <ac:spMk id="74" creationId="{AE267C0F-3496-4A45-8506-B1E45D0348A2}"/>
          </ac:spMkLst>
        </pc:spChg>
        <pc:spChg chg="add del mod">
          <ac:chgData name="Ingrid Helene Magnussen" userId="b66708c4-1d5d-487f-a779-38ddf25c7227" providerId="ADAL" clId="{2F748908-5F4F-432B-AE17-34FF26FF7571}" dt="2021-03-25T11:26:12.697" v="7323" actId="21"/>
          <ac:spMkLst>
            <pc:docMk/>
            <pc:sldMk cId="741870690" sldId="311"/>
            <ac:spMk id="75" creationId="{6B652534-E076-4E68-B164-8E957FB02933}"/>
          </ac:spMkLst>
        </pc:spChg>
        <pc:spChg chg="add del mod">
          <ac:chgData name="Ingrid Helene Magnussen" userId="b66708c4-1d5d-487f-a779-38ddf25c7227" providerId="ADAL" clId="{2F748908-5F4F-432B-AE17-34FF26FF7571}" dt="2021-03-25T11:26:12.697" v="7323" actId="21"/>
          <ac:spMkLst>
            <pc:docMk/>
            <pc:sldMk cId="741870690" sldId="311"/>
            <ac:spMk id="76" creationId="{64551B08-9B2A-4352-95A4-4D2F1F6FF826}"/>
          </ac:spMkLst>
        </pc:spChg>
        <pc:spChg chg="add del mod">
          <ac:chgData name="Ingrid Helene Magnussen" userId="b66708c4-1d5d-487f-a779-38ddf25c7227" providerId="ADAL" clId="{2F748908-5F4F-432B-AE17-34FF26FF7571}" dt="2021-03-25T11:26:12.697" v="7323" actId="21"/>
          <ac:spMkLst>
            <pc:docMk/>
            <pc:sldMk cId="741870690" sldId="311"/>
            <ac:spMk id="77" creationId="{288F0B73-BD91-469E-AB42-EE57804EB537}"/>
          </ac:spMkLst>
        </pc:spChg>
        <pc:spChg chg="add mod">
          <ac:chgData name="Ingrid Helene Magnussen" userId="b66708c4-1d5d-487f-a779-38ddf25c7227" providerId="ADAL" clId="{2F748908-5F4F-432B-AE17-34FF26FF7571}" dt="2021-03-25T11:25:22.197" v="7207" actId="1076"/>
          <ac:spMkLst>
            <pc:docMk/>
            <pc:sldMk cId="741870690" sldId="311"/>
            <ac:spMk id="78" creationId="{5E7161AC-8C1C-4240-B86A-13B89FBA04D7}"/>
          </ac:spMkLst>
        </pc:spChg>
        <pc:spChg chg="add mod">
          <ac:chgData name="Ingrid Helene Magnussen" userId="b66708c4-1d5d-487f-a779-38ddf25c7227" providerId="ADAL" clId="{2F748908-5F4F-432B-AE17-34FF26FF7571}" dt="2021-03-25T11:25:22.197" v="7207" actId="1076"/>
          <ac:spMkLst>
            <pc:docMk/>
            <pc:sldMk cId="741870690" sldId="311"/>
            <ac:spMk id="79" creationId="{EE504536-B571-4DFF-AC85-BB3C680E9787}"/>
          </ac:spMkLst>
        </pc:spChg>
        <pc:spChg chg="add mod">
          <ac:chgData name="Ingrid Helene Magnussen" userId="b66708c4-1d5d-487f-a779-38ddf25c7227" providerId="ADAL" clId="{2F748908-5F4F-432B-AE17-34FF26FF7571}" dt="2021-03-25T11:25:53.986" v="7319" actId="1035"/>
          <ac:spMkLst>
            <pc:docMk/>
            <pc:sldMk cId="741870690" sldId="311"/>
            <ac:spMk id="80" creationId="{144B7947-AD97-4997-A453-FAD4861F7D53}"/>
          </ac:spMkLst>
        </pc:spChg>
        <pc:spChg chg="add mod">
          <ac:chgData name="Ingrid Helene Magnussen" userId="b66708c4-1d5d-487f-a779-38ddf25c7227" providerId="ADAL" clId="{2F748908-5F4F-432B-AE17-34FF26FF7571}" dt="2021-03-25T11:25:53.986" v="7319" actId="1035"/>
          <ac:spMkLst>
            <pc:docMk/>
            <pc:sldMk cId="741870690" sldId="311"/>
            <ac:spMk id="81" creationId="{EB080027-C6DB-410C-8D2A-4E30180D30EE}"/>
          </ac:spMkLst>
        </pc:spChg>
        <pc:spChg chg="add mod">
          <ac:chgData name="Ingrid Helene Magnussen" userId="b66708c4-1d5d-487f-a779-38ddf25c7227" providerId="ADAL" clId="{2F748908-5F4F-432B-AE17-34FF26FF7571}" dt="2021-03-25T11:25:53.986" v="7319" actId="1035"/>
          <ac:spMkLst>
            <pc:docMk/>
            <pc:sldMk cId="741870690" sldId="311"/>
            <ac:spMk id="82" creationId="{3E655E4D-B4B8-4269-B19C-B4E15EED6D2C}"/>
          </ac:spMkLst>
        </pc:spChg>
        <pc:spChg chg="add mod">
          <ac:chgData name="Ingrid Helene Magnussen" userId="b66708c4-1d5d-487f-a779-38ddf25c7227" providerId="ADAL" clId="{2F748908-5F4F-432B-AE17-34FF26FF7571}" dt="2021-03-25T11:25:53.986" v="7319" actId="1035"/>
          <ac:spMkLst>
            <pc:docMk/>
            <pc:sldMk cId="741870690" sldId="311"/>
            <ac:spMk id="83" creationId="{929E6F17-D443-4449-92B9-11308C7ACF82}"/>
          </ac:spMkLst>
        </pc:spChg>
        <pc:spChg chg="add mod">
          <ac:chgData name="Ingrid Helene Magnussen" userId="b66708c4-1d5d-487f-a779-38ddf25c7227" providerId="ADAL" clId="{2F748908-5F4F-432B-AE17-34FF26FF7571}" dt="2021-03-25T11:25:53.986" v="7319" actId="1035"/>
          <ac:spMkLst>
            <pc:docMk/>
            <pc:sldMk cId="741870690" sldId="311"/>
            <ac:spMk id="84" creationId="{19960400-CCE0-44BA-9FE4-A424316968F3}"/>
          </ac:spMkLst>
        </pc:spChg>
        <pc:spChg chg="add mod">
          <ac:chgData name="Ingrid Helene Magnussen" userId="b66708c4-1d5d-487f-a779-38ddf25c7227" providerId="ADAL" clId="{2F748908-5F4F-432B-AE17-34FF26FF7571}" dt="2021-03-25T11:25:53.986" v="7319" actId="1035"/>
          <ac:spMkLst>
            <pc:docMk/>
            <pc:sldMk cId="741870690" sldId="311"/>
            <ac:spMk id="85" creationId="{78D774C2-350D-4211-A5E4-437CC04B5264}"/>
          </ac:spMkLst>
        </pc:spChg>
        <pc:spChg chg="add del mod">
          <ac:chgData name="Ingrid Helene Magnussen" userId="b66708c4-1d5d-487f-a779-38ddf25c7227" providerId="ADAL" clId="{2F748908-5F4F-432B-AE17-34FF26FF7571}" dt="2021-03-25T11:26:06.037" v="7321"/>
          <ac:spMkLst>
            <pc:docMk/>
            <pc:sldMk cId="741870690" sldId="311"/>
            <ac:spMk id="86" creationId="{32341F3E-9C39-4FC6-97DE-8E9720A09134}"/>
          </ac:spMkLst>
        </pc:spChg>
        <pc:spChg chg="add del mod">
          <ac:chgData name="Ingrid Helene Magnussen" userId="b66708c4-1d5d-487f-a779-38ddf25c7227" providerId="ADAL" clId="{2F748908-5F4F-432B-AE17-34FF26FF7571}" dt="2021-03-25T11:26:44.780" v="7474" actId="1036"/>
          <ac:spMkLst>
            <pc:docMk/>
            <pc:sldMk cId="741870690" sldId="311"/>
            <ac:spMk id="87" creationId="{DDF5EA04-3FAD-46C8-8B72-1121BF028630}"/>
          </ac:spMkLst>
        </pc:spChg>
        <pc:spChg chg="add del mod">
          <ac:chgData name="Ingrid Helene Magnussen" userId="b66708c4-1d5d-487f-a779-38ddf25c7227" providerId="ADAL" clId="{2F748908-5F4F-432B-AE17-34FF26FF7571}" dt="2021-03-25T11:26:44.780" v="7474" actId="1036"/>
          <ac:spMkLst>
            <pc:docMk/>
            <pc:sldMk cId="741870690" sldId="311"/>
            <ac:spMk id="88" creationId="{C9530C69-9F1E-4CA8-A777-C48118B6EACC}"/>
          </ac:spMkLst>
        </pc:spChg>
        <pc:spChg chg="add del mod">
          <ac:chgData name="Ingrid Helene Magnussen" userId="b66708c4-1d5d-487f-a779-38ddf25c7227" providerId="ADAL" clId="{2F748908-5F4F-432B-AE17-34FF26FF7571}" dt="2021-03-25T11:26:41.565" v="7473" actId="1036"/>
          <ac:spMkLst>
            <pc:docMk/>
            <pc:sldMk cId="741870690" sldId="311"/>
            <ac:spMk id="89" creationId="{C9CA7F79-EFBF-4C2F-9597-D05621BBE62A}"/>
          </ac:spMkLst>
        </pc:spChg>
        <pc:spChg chg="add del mod">
          <ac:chgData name="Ingrid Helene Magnussen" userId="b66708c4-1d5d-487f-a779-38ddf25c7227" providerId="ADAL" clId="{2F748908-5F4F-432B-AE17-34FF26FF7571}" dt="2021-03-25T11:26:41.565" v="7473" actId="1036"/>
          <ac:spMkLst>
            <pc:docMk/>
            <pc:sldMk cId="741870690" sldId="311"/>
            <ac:spMk id="90" creationId="{3FE2B7CA-A1F3-463E-83A5-145DD1E17138}"/>
          </ac:spMkLst>
        </pc:spChg>
        <pc:spChg chg="add del mod">
          <ac:chgData name="Ingrid Helene Magnussen" userId="b66708c4-1d5d-487f-a779-38ddf25c7227" providerId="ADAL" clId="{2F748908-5F4F-432B-AE17-34FF26FF7571}" dt="2021-03-25T11:26:34.868" v="7463" actId="1035"/>
          <ac:spMkLst>
            <pc:docMk/>
            <pc:sldMk cId="741870690" sldId="311"/>
            <ac:spMk id="91" creationId="{77A6581E-8B9E-450F-A348-7FCA962C4184}"/>
          </ac:spMkLst>
        </pc:spChg>
        <pc:spChg chg="add del mod">
          <ac:chgData name="Ingrid Helene Magnussen" userId="b66708c4-1d5d-487f-a779-38ddf25c7227" providerId="ADAL" clId="{2F748908-5F4F-432B-AE17-34FF26FF7571}" dt="2021-03-25T11:26:34.868" v="7463" actId="1035"/>
          <ac:spMkLst>
            <pc:docMk/>
            <pc:sldMk cId="741870690" sldId="311"/>
            <ac:spMk id="92" creationId="{70A6F262-473D-4D6D-A16E-D6828E6DCE78}"/>
          </ac:spMkLst>
        </pc:spChg>
        <pc:spChg chg="add del mod">
          <ac:chgData name="Ingrid Helene Magnussen" userId="b66708c4-1d5d-487f-a779-38ddf25c7227" providerId="ADAL" clId="{2F748908-5F4F-432B-AE17-34FF26FF7571}" dt="2021-03-25T11:27:00.816" v="7476"/>
          <ac:spMkLst>
            <pc:docMk/>
            <pc:sldMk cId="741870690" sldId="311"/>
            <ac:spMk id="93" creationId="{662F72BA-450E-4BF1-8094-BE5D596E7632}"/>
          </ac:spMkLst>
        </pc:spChg>
        <pc:spChg chg="add del mod">
          <ac:chgData name="Ingrid Helene Magnussen" userId="b66708c4-1d5d-487f-a779-38ddf25c7227" providerId="ADAL" clId="{2F748908-5F4F-432B-AE17-34FF26FF7571}" dt="2021-03-25T11:27:00.816" v="7476"/>
          <ac:spMkLst>
            <pc:docMk/>
            <pc:sldMk cId="741870690" sldId="311"/>
            <ac:spMk id="94" creationId="{CD4FD092-07E7-45C9-8031-EF8FD757E1C1}"/>
          </ac:spMkLst>
        </pc:spChg>
        <pc:spChg chg="add del mod">
          <ac:chgData name="Ingrid Helene Magnussen" userId="b66708c4-1d5d-487f-a779-38ddf25c7227" providerId="ADAL" clId="{2F748908-5F4F-432B-AE17-34FF26FF7571}" dt="2021-03-25T11:27:00.816" v="7476"/>
          <ac:spMkLst>
            <pc:docMk/>
            <pc:sldMk cId="741870690" sldId="311"/>
            <ac:spMk id="95" creationId="{8D70A46C-A9EF-40E3-9C43-666156318701}"/>
          </ac:spMkLst>
        </pc:spChg>
        <pc:spChg chg="add mod">
          <ac:chgData name="Ingrid Helene Magnussen" userId="b66708c4-1d5d-487f-a779-38ddf25c7227" providerId="ADAL" clId="{2F748908-5F4F-432B-AE17-34FF26FF7571}" dt="2021-03-25T11:27:11.276" v="7480" actId="1035"/>
          <ac:spMkLst>
            <pc:docMk/>
            <pc:sldMk cId="741870690" sldId="311"/>
            <ac:spMk id="96" creationId="{18E781D5-EFB5-4EEF-9B2A-459E48B9D8C7}"/>
          </ac:spMkLst>
        </pc:spChg>
        <pc:spChg chg="add mod">
          <ac:chgData name="Ingrid Helene Magnussen" userId="b66708c4-1d5d-487f-a779-38ddf25c7227" providerId="ADAL" clId="{2F748908-5F4F-432B-AE17-34FF26FF7571}" dt="2021-03-25T11:27:11.276" v="7480" actId="1035"/>
          <ac:spMkLst>
            <pc:docMk/>
            <pc:sldMk cId="741870690" sldId="311"/>
            <ac:spMk id="97" creationId="{83E92FC3-B397-4B19-BBD5-3D3F4F5798A8}"/>
          </ac:spMkLst>
        </pc:spChg>
        <pc:spChg chg="add mod">
          <ac:chgData name="Ingrid Helene Magnussen" userId="b66708c4-1d5d-487f-a779-38ddf25c7227" providerId="ADAL" clId="{2F748908-5F4F-432B-AE17-34FF26FF7571}" dt="2021-03-25T11:28:11.395" v="7491" actId="14100"/>
          <ac:spMkLst>
            <pc:docMk/>
            <pc:sldMk cId="741870690" sldId="311"/>
            <ac:spMk id="98" creationId="{8FE975ED-5CBA-4EDA-A355-B882D115C05D}"/>
          </ac:spMkLst>
        </pc:spChg>
        <pc:spChg chg="add mod">
          <ac:chgData name="Ingrid Helene Magnussen" userId="b66708c4-1d5d-487f-a779-38ddf25c7227" providerId="ADAL" clId="{2F748908-5F4F-432B-AE17-34FF26FF7571}" dt="2021-03-25T11:28:01.024" v="7487" actId="14100"/>
          <ac:spMkLst>
            <pc:docMk/>
            <pc:sldMk cId="741870690" sldId="311"/>
            <ac:spMk id="99" creationId="{5F7FEBDE-68FA-4E31-91F8-9ECD1A891CDF}"/>
          </ac:spMkLst>
        </pc:spChg>
        <pc:spChg chg="add mod">
          <ac:chgData name="Ingrid Helene Magnussen" userId="b66708c4-1d5d-487f-a779-38ddf25c7227" providerId="ADAL" clId="{2F748908-5F4F-432B-AE17-34FF26FF7571}" dt="2021-03-25T11:28:06.672" v="7489" actId="1076"/>
          <ac:spMkLst>
            <pc:docMk/>
            <pc:sldMk cId="741870690" sldId="311"/>
            <ac:spMk id="100" creationId="{910637FB-60C6-41D3-B7B6-0DB5A8430534}"/>
          </ac:spMkLst>
        </pc:spChg>
        <pc:picChg chg="add del">
          <ac:chgData name="Ingrid Helene Magnussen" userId="b66708c4-1d5d-487f-a779-38ddf25c7227" providerId="ADAL" clId="{2F748908-5F4F-432B-AE17-34FF26FF7571}" dt="2021-03-25T11:22:20.148" v="7095" actId="478"/>
          <ac:picMkLst>
            <pc:docMk/>
            <pc:sldMk cId="741870690" sldId="311"/>
            <ac:picMk id="4" creationId="{8B0E5BB3-3977-4B81-97B0-88C58E27DDC2}"/>
          </ac:picMkLst>
        </pc:picChg>
        <pc:picChg chg="add del mod ord">
          <ac:chgData name="Ingrid Helene Magnussen" userId="b66708c4-1d5d-487f-a779-38ddf25c7227" providerId="ADAL" clId="{2F748908-5F4F-432B-AE17-34FF26FF7571}" dt="2021-03-25T11:20:13.203" v="6986" actId="478"/>
          <ac:picMkLst>
            <pc:docMk/>
            <pc:sldMk cId="741870690" sldId="311"/>
            <ac:picMk id="5" creationId="{35DEC69C-63BC-42D9-B8F9-660C7F257234}"/>
          </ac:picMkLst>
        </pc:picChg>
        <pc:picChg chg="mod">
          <ac:chgData name="Ingrid Helene Magnussen" userId="b66708c4-1d5d-487f-a779-38ddf25c7227" providerId="ADAL" clId="{2F748908-5F4F-432B-AE17-34FF26FF7571}" dt="2021-03-25T11:25:29.238" v="7209" actId="1076"/>
          <ac:picMkLst>
            <pc:docMk/>
            <pc:sldMk cId="741870690" sldId="311"/>
            <ac:picMk id="8" creationId="{84FB83A2-396F-4728-895E-4548C019DD30}"/>
          </ac:picMkLst>
        </pc:picChg>
        <pc:picChg chg="add del mod">
          <ac:chgData name="Ingrid Helene Magnussen" userId="b66708c4-1d5d-487f-a779-38ddf25c7227" providerId="ADAL" clId="{2F748908-5F4F-432B-AE17-34FF26FF7571}" dt="2021-03-25T11:20:13.203" v="6986" actId="478"/>
          <ac:picMkLst>
            <pc:docMk/>
            <pc:sldMk cId="741870690" sldId="311"/>
            <ac:picMk id="13" creationId="{326EFDEF-6A88-47BC-B4BA-C334033AC429}"/>
          </ac:picMkLst>
        </pc:picChg>
        <pc:picChg chg="add del mod">
          <ac:chgData name="Ingrid Helene Magnussen" userId="b66708c4-1d5d-487f-a779-38ddf25c7227" providerId="ADAL" clId="{2F748908-5F4F-432B-AE17-34FF26FF7571}" dt="2021-03-25T11:18:52.256" v="6973" actId="478"/>
          <ac:picMkLst>
            <pc:docMk/>
            <pc:sldMk cId="741870690" sldId="311"/>
            <ac:picMk id="22" creationId="{43DF322A-96EE-49E6-8F77-B33D89EBD28F}"/>
          </ac:picMkLst>
        </pc:picChg>
        <pc:picChg chg="add del mod">
          <ac:chgData name="Ingrid Helene Magnussen" userId="b66708c4-1d5d-487f-a779-38ddf25c7227" providerId="ADAL" clId="{2F748908-5F4F-432B-AE17-34FF26FF7571}" dt="2021-03-25T11:20:13.203" v="6986" actId="478"/>
          <ac:picMkLst>
            <pc:docMk/>
            <pc:sldMk cId="741870690" sldId="311"/>
            <ac:picMk id="43" creationId="{A77E20FE-4466-4DDC-AA76-DEDB13D1E603}"/>
          </ac:picMkLst>
        </pc:picChg>
        <pc:picChg chg="add del mod">
          <ac:chgData name="Ingrid Helene Magnussen" userId="b66708c4-1d5d-487f-a779-38ddf25c7227" providerId="ADAL" clId="{2F748908-5F4F-432B-AE17-34FF26FF7571}" dt="2021-03-25T11:18:51.204" v="6972" actId="478"/>
          <ac:picMkLst>
            <pc:docMk/>
            <pc:sldMk cId="741870690" sldId="311"/>
            <ac:picMk id="45" creationId="{DB09D1E6-7705-4D34-B711-7E9179B4AD7C}"/>
          </ac:picMkLst>
        </pc:picChg>
        <pc:picChg chg="add del mod">
          <ac:chgData name="Ingrid Helene Magnussen" userId="b66708c4-1d5d-487f-a779-38ddf25c7227" providerId="ADAL" clId="{2F748908-5F4F-432B-AE17-34FF26FF7571}" dt="2021-03-25T11:20:44.078" v="7053" actId="478"/>
          <ac:picMkLst>
            <pc:docMk/>
            <pc:sldMk cId="741870690" sldId="311"/>
            <ac:picMk id="47" creationId="{65F6BA7A-D909-464A-9742-E9873CAB7B99}"/>
          </ac:picMkLst>
        </pc:picChg>
        <pc:picChg chg="add mod">
          <ac:chgData name="Ingrid Helene Magnussen" userId="b66708c4-1d5d-487f-a779-38ddf25c7227" providerId="ADAL" clId="{2F748908-5F4F-432B-AE17-34FF26FF7571}" dt="2021-03-25T11:25:32.848" v="7211" actId="1076"/>
          <ac:picMkLst>
            <pc:docMk/>
            <pc:sldMk cId="741870690" sldId="311"/>
            <ac:picMk id="49" creationId="{6F4912C1-3A91-4938-A781-DF4469905EC5}"/>
          </ac:picMkLst>
        </pc:picChg>
        <pc:picChg chg="add mod">
          <ac:chgData name="Ingrid Helene Magnussen" userId="b66708c4-1d5d-487f-a779-38ddf25c7227" providerId="ADAL" clId="{2F748908-5F4F-432B-AE17-34FF26FF7571}" dt="2021-03-25T11:22:58.961" v="7104" actId="1036"/>
          <ac:picMkLst>
            <pc:docMk/>
            <pc:sldMk cId="741870690" sldId="311"/>
            <ac:picMk id="51" creationId="{0594E741-62AA-44CB-B163-73CDF1F2A306}"/>
          </ac:picMkLst>
        </pc:picChg>
        <pc:picChg chg="add mod">
          <ac:chgData name="Ingrid Helene Magnussen" userId="b66708c4-1d5d-487f-a779-38ddf25c7227" providerId="ADAL" clId="{2F748908-5F4F-432B-AE17-34FF26FF7571}" dt="2021-03-25T11:20:51.617" v="7054" actId="1076"/>
          <ac:picMkLst>
            <pc:docMk/>
            <pc:sldMk cId="741870690" sldId="311"/>
            <ac:picMk id="54" creationId="{4127F1DC-E769-48C9-8E62-F8D8BF8F6379}"/>
          </ac:picMkLst>
        </pc:picChg>
        <pc:picChg chg="add mod">
          <ac:chgData name="Ingrid Helene Magnussen" userId="b66708c4-1d5d-487f-a779-38ddf25c7227" providerId="ADAL" clId="{2F748908-5F4F-432B-AE17-34FF26FF7571}" dt="2021-03-25T11:20:38.551" v="7052" actId="1076"/>
          <ac:picMkLst>
            <pc:docMk/>
            <pc:sldMk cId="741870690" sldId="311"/>
            <ac:picMk id="55" creationId="{0234CD76-B713-4174-AB75-0443ED2532BC}"/>
          </ac:picMkLst>
        </pc:picChg>
        <pc:picChg chg="add mod">
          <ac:chgData name="Ingrid Helene Magnussen" userId="b66708c4-1d5d-487f-a779-38ddf25c7227" providerId="ADAL" clId="{2F748908-5F4F-432B-AE17-34FF26FF7571}" dt="2021-03-25T11:20:26.842" v="7049" actId="1037"/>
          <ac:picMkLst>
            <pc:docMk/>
            <pc:sldMk cId="741870690" sldId="311"/>
            <ac:picMk id="56" creationId="{BE39C4B8-8249-49B6-8309-5DF85257DBBB}"/>
          </ac:picMkLst>
        </pc:picChg>
      </pc:sldChg>
      <pc:sldChg chg="modSp add mod">
        <pc:chgData name="Ingrid Helene Magnussen" userId="b66708c4-1d5d-487f-a779-38ddf25c7227" providerId="ADAL" clId="{2F748908-5F4F-432B-AE17-34FF26FF7571}" dt="2021-03-25T18:37:22.142" v="8027" actId="20577"/>
        <pc:sldMkLst>
          <pc:docMk/>
          <pc:sldMk cId="337852408" sldId="312"/>
        </pc:sldMkLst>
        <pc:spChg chg="mod">
          <ac:chgData name="Ingrid Helene Magnussen" userId="b66708c4-1d5d-487f-a779-38ddf25c7227" providerId="ADAL" clId="{2F748908-5F4F-432B-AE17-34FF26FF7571}" dt="2021-03-25T18:37:22.142" v="8027" actId="20577"/>
          <ac:spMkLst>
            <pc:docMk/>
            <pc:sldMk cId="337852408" sldId="312"/>
            <ac:spMk id="4" creationId="{00000000-0000-0000-0000-000000000000}"/>
          </ac:spMkLst>
        </pc:spChg>
      </pc:sldChg>
    </pc:docChg>
  </pc:docChgLst>
  <pc:docChgLst>
    <pc:chgData name="Ingrid Helene Magnussen" userId="b66708c4-1d5d-487f-a779-38ddf25c7227" providerId="ADAL" clId="{ED340111-A4ED-431F-8D9E-5A1296C0299E}"/>
    <pc:docChg chg="undo custSel addSld modSld sldOrd modSection">
      <pc:chgData name="Ingrid Helene Magnussen" userId="b66708c4-1d5d-487f-a779-38ddf25c7227" providerId="ADAL" clId="{ED340111-A4ED-431F-8D9E-5A1296C0299E}" dt="2021-03-23T13:25:20.738" v="2447" actId="20577"/>
      <pc:docMkLst>
        <pc:docMk/>
      </pc:docMkLst>
      <pc:sldChg chg="mod modShow">
        <pc:chgData name="Ingrid Helene Magnussen" userId="b66708c4-1d5d-487f-a779-38ddf25c7227" providerId="ADAL" clId="{ED340111-A4ED-431F-8D9E-5A1296C0299E}" dt="2021-03-22T17:52:00.209" v="2023" actId="729"/>
        <pc:sldMkLst>
          <pc:docMk/>
          <pc:sldMk cId="2730924063" sldId="259"/>
        </pc:sldMkLst>
      </pc:sldChg>
      <pc:sldChg chg="modSp mod modAnim">
        <pc:chgData name="Ingrid Helene Magnussen" userId="b66708c4-1d5d-487f-a779-38ddf25c7227" providerId="ADAL" clId="{ED340111-A4ED-431F-8D9E-5A1296C0299E}" dt="2021-03-23T12:55:55.172" v="2322" actId="27636"/>
        <pc:sldMkLst>
          <pc:docMk/>
          <pc:sldMk cId="1449014130" sldId="278"/>
        </pc:sldMkLst>
        <pc:spChg chg="mod">
          <ac:chgData name="Ingrid Helene Magnussen" userId="b66708c4-1d5d-487f-a779-38ddf25c7227" providerId="ADAL" clId="{ED340111-A4ED-431F-8D9E-5A1296C0299E}" dt="2021-03-23T12:55:55.172" v="2322" actId="27636"/>
          <ac:spMkLst>
            <pc:docMk/>
            <pc:sldMk cId="1449014130" sldId="278"/>
            <ac:spMk id="3" creationId="{B867A147-7087-48CE-9A04-395C9C89DAC2}"/>
          </ac:spMkLst>
        </pc:spChg>
      </pc:sldChg>
      <pc:sldChg chg="mod modShow">
        <pc:chgData name="Ingrid Helene Magnussen" userId="b66708c4-1d5d-487f-a779-38ddf25c7227" providerId="ADAL" clId="{ED340111-A4ED-431F-8D9E-5A1296C0299E}" dt="2021-03-22T17:52:00.209" v="2023" actId="729"/>
        <pc:sldMkLst>
          <pc:docMk/>
          <pc:sldMk cId="388995694" sldId="282"/>
        </pc:sldMkLst>
      </pc:sldChg>
      <pc:sldChg chg="modSp mod modShow">
        <pc:chgData name="Ingrid Helene Magnussen" userId="b66708c4-1d5d-487f-a779-38ddf25c7227" providerId="ADAL" clId="{ED340111-A4ED-431F-8D9E-5A1296C0299E}" dt="2021-03-22T17:52:00.209" v="2023" actId="729"/>
        <pc:sldMkLst>
          <pc:docMk/>
          <pc:sldMk cId="2466780862" sldId="283"/>
        </pc:sldMkLst>
        <pc:spChg chg="mod">
          <ac:chgData name="Ingrid Helene Magnussen" userId="b66708c4-1d5d-487f-a779-38ddf25c7227" providerId="ADAL" clId="{ED340111-A4ED-431F-8D9E-5A1296C0299E}" dt="2021-03-22T17:47:18.246" v="1474" actId="1076"/>
          <ac:spMkLst>
            <pc:docMk/>
            <pc:sldMk cId="2466780862" sldId="283"/>
            <ac:spMk id="2" creationId="{4523C182-99CE-49E6-B58F-A15FA1D1671B}"/>
          </ac:spMkLst>
        </pc:spChg>
      </pc:sldChg>
      <pc:sldChg chg="mod modShow">
        <pc:chgData name="Ingrid Helene Magnussen" userId="b66708c4-1d5d-487f-a779-38ddf25c7227" providerId="ADAL" clId="{ED340111-A4ED-431F-8D9E-5A1296C0299E}" dt="2021-03-22T17:46:28.553" v="1402" actId="729"/>
        <pc:sldMkLst>
          <pc:docMk/>
          <pc:sldMk cId="399825714" sldId="284"/>
        </pc:sldMkLst>
      </pc:sldChg>
      <pc:sldChg chg="addSp delSp modSp new mod modClrScheme chgLayout modNotesTx">
        <pc:chgData name="Ingrid Helene Magnussen" userId="b66708c4-1d5d-487f-a779-38ddf25c7227" providerId="ADAL" clId="{ED340111-A4ED-431F-8D9E-5A1296C0299E}" dt="2021-03-22T17:49:12.194" v="1926" actId="478"/>
        <pc:sldMkLst>
          <pc:docMk/>
          <pc:sldMk cId="1604031355" sldId="293"/>
        </pc:sldMkLst>
        <pc:spChg chg="del">
          <ac:chgData name="Ingrid Helene Magnussen" userId="b66708c4-1d5d-487f-a779-38ddf25c7227" providerId="ADAL" clId="{ED340111-A4ED-431F-8D9E-5A1296C0299E}" dt="2021-03-22T17:36:15.726" v="1" actId="700"/>
          <ac:spMkLst>
            <pc:docMk/>
            <pc:sldMk cId="1604031355" sldId="293"/>
            <ac:spMk id="2" creationId="{49C8B8B1-0505-4283-B958-D4AE90DCE741}"/>
          </ac:spMkLst>
        </pc:spChg>
        <pc:spChg chg="del">
          <ac:chgData name="Ingrid Helene Magnussen" userId="b66708c4-1d5d-487f-a779-38ddf25c7227" providerId="ADAL" clId="{ED340111-A4ED-431F-8D9E-5A1296C0299E}" dt="2021-03-22T17:36:15.726" v="1" actId="700"/>
          <ac:spMkLst>
            <pc:docMk/>
            <pc:sldMk cId="1604031355" sldId="293"/>
            <ac:spMk id="3" creationId="{9E7BC9A1-AC36-4633-8C23-54841B8617C2}"/>
          </ac:spMkLst>
        </pc:spChg>
        <pc:spChg chg="add del mod">
          <ac:chgData name="Ingrid Helene Magnussen" userId="b66708c4-1d5d-487f-a779-38ddf25c7227" providerId="ADAL" clId="{ED340111-A4ED-431F-8D9E-5A1296C0299E}" dt="2021-03-22T17:49:12.194" v="1926" actId="478"/>
          <ac:spMkLst>
            <pc:docMk/>
            <pc:sldMk cId="1604031355" sldId="293"/>
            <ac:spMk id="5" creationId="{471CA0EB-E3B2-4911-B7BA-ACBC75F85003}"/>
          </ac:spMkLst>
        </pc:spChg>
        <pc:spChg chg="add del mod">
          <ac:chgData name="Ingrid Helene Magnussen" userId="b66708c4-1d5d-487f-a779-38ddf25c7227" providerId="ADAL" clId="{ED340111-A4ED-431F-8D9E-5A1296C0299E}" dt="2021-03-22T17:49:12.194" v="1926" actId="478"/>
          <ac:spMkLst>
            <pc:docMk/>
            <pc:sldMk cId="1604031355" sldId="293"/>
            <ac:spMk id="6" creationId="{79A32754-4E88-425C-9E1B-3AD2C7A0BCBF}"/>
          </ac:spMkLst>
        </pc:spChg>
        <pc:spChg chg="add del mod">
          <ac:chgData name="Ingrid Helene Magnussen" userId="b66708c4-1d5d-487f-a779-38ddf25c7227" providerId="ADAL" clId="{ED340111-A4ED-431F-8D9E-5A1296C0299E}" dt="2021-03-22T17:49:12.194" v="1926" actId="478"/>
          <ac:spMkLst>
            <pc:docMk/>
            <pc:sldMk cId="1604031355" sldId="293"/>
            <ac:spMk id="7" creationId="{C804B382-A356-4ADE-847A-936EE0DBAF4C}"/>
          </ac:spMkLst>
        </pc:spChg>
        <pc:spChg chg="add del mod">
          <ac:chgData name="Ingrid Helene Magnussen" userId="b66708c4-1d5d-487f-a779-38ddf25c7227" providerId="ADAL" clId="{ED340111-A4ED-431F-8D9E-5A1296C0299E}" dt="2021-03-22T17:49:12.194" v="1926" actId="478"/>
          <ac:spMkLst>
            <pc:docMk/>
            <pc:sldMk cId="1604031355" sldId="293"/>
            <ac:spMk id="9" creationId="{B7889A4B-5D7D-4579-9D6E-C141FFE0BCB9}"/>
          </ac:spMkLst>
        </pc:spChg>
        <pc:spChg chg="add del mod">
          <ac:chgData name="Ingrid Helene Magnussen" userId="b66708c4-1d5d-487f-a779-38ddf25c7227" providerId="ADAL" clId="{ED340111-A4ED-431F-8D9E-5A1296C0299E}" dt="2021-03-22T17:49:12.194" v="1926" actId="478"/>
          <ac:spMkLst>
            <pc:docMk/>
            <pc:sldMk cId="1604031355" sldId="293"/>
            <ac:spMk id="10" creationId="{B9CB6CB5-A95A-4F9F-8128-BA389D301C07}"/>
          </ac:spMkLst>
        </pc:spChg>
        <pc:spChg chg="add del mod">
          <ac:chgData name="Ingrid Helene Magnussen" userId="b66708c4-1d5d-487f-a779-38ddf25c7227" providerId="ADAL" clId="{ED340111-A4ED-431F-8D9E-5A1296C0299E}" dt="2021-03-22T17:49:12.194" v="1926" actId="478"/>
          <ac:spMkLst>
            <pc:docMk/>
            <pc:sldMk cId="1604031355" sldId="293"/>
            <ac:spMk id="11" creationId="{F2329A50-8368-48D8-947A-8C7FF6151CFA}"/>
          </ac:spMkLst>
        </pc:spChg>
        <pc:spChg chg="add del mod">
          <ac:chgData name="Ingrid Helene Magnussen" userId="b66708c4-1d5d-487f-a779-38ddf25c7227" providerId="ADAL" clId="{ED340111-A4ED-431F-8D9E-5A1296C0299E}" dt="2021-03-22T17:49:12.194" v="1926" actId="478"/>
          <ac:spMkLst>
            <pc:docMk/>
            <pc:sldMk cId="1604031355" sldId="293"/>
            <ac:spMk id="13" creationId="{A47414D0-4870-4451-8673-D88B4E955290}"/>
          </ac:spMkLst>
        </pc:spChg>
        <pc:spChg chg="add del mod">
          <ac:chgData name="Ingrid Helene Magnussen" userId="b66708c4-1d5d-487f-a779-38ddf25c7227" providerId="ADAL" clId="{ED340111-A4ED-431F-8D9E-5A1296C0299E}" dt="2021-03-22T17:49:12.194" v="1926" actId="478"/>
          <ac:spMkLst>
            <pc:docMk/>
            <pc:sldMk cId="1604031355" sldId="293"/>
            <ac:spMk id="14" creationId="{E224D918-0753-41BA-844D-F9836B007C21}"/>
          </ac:spMkLst>
        </pc:spChg>
        <pc:spChg chg="add del mod">
          <ac:chgData name="Ingrid Helene Magnussen" userId="b66708c4-1d5d-487f-a779-38ddf25c7227" providerId="ADAL" clId="{ED340111-A4ED-431F-8D9E-5A1296C0299E}" dt="2021-03-22T17:49:12.194" v="1926" actId="478"/>
          <ac:spMkLst>
            <pc:docMk/>
            <pc:sldMk cId="1604031355" sldId="293"/>
            <ac:spMk id="15" creationId="{623B9769-93F3-4F60-94D7-F644BB1BD9A6}"/>
          </ac:spMkLst>
        </pc:spChg>
        <pc:spChg chg="add del mod">
          <ac:chgData name="Ingrid Helene Magnussen" userId="b66708c4-1d5d-487f-a779-38ddf25c7227" providerId="ADAL" clId="{ED340111-A4ED-431F-8D9E-5A1296C0299E}" dt="2021-03-22T17:48:15.667" v="1580"/>
          <ac:spMkLst>
            <pc:docMk/>
            <pc:sldMk cId="1604031355" sldId="293"/>
            <ac:spMk id="17" creationId="{62C00A41-9A63-4B3F-9BE5-5719610C1F51}"/>
          </ac:spMkLst>
        </pc:spChg>
        <pc:spChg chg="add del mod">
          <ac:chgData name="Ingrid Helene Magnussen" userId="b66708c4-1d5d-487f-a779-38ddf25c7227" providerId="ADAL" clId="{ED340111-A4ED-431F-8D9E-5A1296C0299E}" dt="2021-03-22T17:48:15.667" v="1580"/>
          <ac:spMkLst>
            <pc:docMk/>
            <pc:sldMk cId="1604031355" sldId="293"/>
            <ac:spMk id="18" creationId="{C780CFE3-B665-4FF9-8E3D-37697B9DB2E5}"/>
          </ac:spMkLst>
        </pc:spChg>
        <pc:spChg chg="add del mod">
          <ac:chgData name="Ingrid Helene Magnussen" userId="b66708c4-1d5d-487f-a779-38ddf25c7227" providerId="ADAL" clId="{ED340111-A4ED-431F-8D9E-5A1296C0299E}" dt="2021-03-22T17:48:15.667" v="1580"/>
          <ac:spMkLst>
            <pc:docMk/>
            <pc:sldMk cId="1604031355" sldId="293"/>
            <ac:spMk id="19" creationId="{8E2D4548-4ACB-4F5B-A7D2-0AEDD6A050E9}"/>
          </ac:spMkLst>
        </pc:spChg>
        <pc:picChg chg="add del mod">
          <ac:chgData name="Ingrid Helene Magnussen" userId="b66708c4-1d5d-487f-a779-38ddf25c7227" providerId="ADAL" clId="{ED340111-A4ED-431F-8D9E-5A1296C0299E}" dt="2021-03-22T17:49:12.194" v="1926" actId="478"/>
          <ac:picMkLst>
            <pc:docMk/>
            <pc:sldMk cId="1604031355" sldId="293"/>
            <ac:picMk id="4" creationId="{8B0E5BB3-3977-4B81-97B0-88C58E27DDC2}"/>
          </ac:picMkLst>
        </pc:picChg>
        <pc:picChg chg="add del mod">
          <ac:chgData name="Ingrid Helene Magnussen" userId="b66708c4-1d5d-487f-a779-38ddf25c7227" providerId="ADAL" clId="{ED340111-A4ED-431F-8D9E-5A1296C0299E}" dt="2021-03-22T17:49:12.194" v="1926" actId="478"/>
          <ac:picMkLst>
            <pc:docMk/>
            <pc:sldMk cId="1604031355" sldId="293"/>
            <ac:picMk id="8" creationId="{84FB83A2-396F-4728-895E-4548C019DD30}"/>
          </ac:picMkLst>
        </pc:picChg>
        <pc:picChg chg="add del mod">
          <ac:chgData name="Ingrid Helene Magnussen" userId="b66708c4-1d5d-487f-a779-38ddf25c7227" providerId="ADAL" clId="{ED340111-A4ED-431F-8D9E-5A1296C0299E}" dt="2021-03-22T17:49:12.194" v="1926" actId="478"/>
          <ac:picMkLst>
            <pc:docMk/>
            <pc:sldMk cId="1604031355" sldId="293"/>
            <ac:picMk id="12" creationId="{68619EC9-A053-4C0B-8D36-66D80C763D89}"/>
          </ac:picMkLst>
        </pc:picChg>
        <pc:picChg chg="add del mod">
          <ac:chgData name="Ingrid Helene Magnussen" userId="b66708c4-1d5d-487f-a779-38ddf25c7227" providerId="ADAL" clId="{ED340111-A4ED-431F-8D9E-5A1296C0299E}" dt="2021-03-22T17:48:15.667" v="1580"/>
          <ac:picMkLst>
            <pc:docMk/>
            <pc:sldMk cId="1604031355" sldId="293"/>
            <ac:picMk id="16" creationId="{390D8085-E8F3-4BE2-8E19-F0AC12A44CAE}"/>
          </ac:picMkLst>
        </pc:picChg>
      </pc:sldChg>
      <pc:sldChg chg="addSp delSp modSp add mod ord modNotesTx">
        <pc:chgData name="Ingrid Helene Magnussen" userId="b66708c4-1d5d-487f-a779-38ddf25c7227" providerId="ADAL" clId="{ED340111-A4ED-431F-8D9E-5A1296C0299E}" dt="2021-03-22T18:00:55.015" v="2050" actId="207"/>
        <pc:sldMkLst>
          <pc:docMk/>
          <pc:sldMk cId="172694900" sldId="294"/>
        </pc:sldMkLst>
        <pc:spChg chg="add del">
          <ac:chgData name="Ingrid Helene Magnussen" userId="b66708c4-1d5d-487f-a779-38ddf25c7227" providerId="ADAL" clId="{ED340111-A4ED-431F-8D9E-5A1296C0299E}" dt="2021-03-22T17:58:46.766" v="2028" actId="11529"/>
          <ac:spMkLst>
            <pc:docMk/>
            <pc:sldMk cId="172694900" sldId="294"/>
            <ac:spMk id="2" creationId="{7877D345-C09E-410B-AF4F-E07B06FE0EBB}"/>
          </ac:spMkLst>
        </pc:spChg>
        <pc:spChg chg="add mod ord">
          <ac:chgData name="Ingrid Helene Magnussen" userId="b66708c4-1d5d-487f-a779-38ddf25c7227" providerId="ADAL" clId="{ED340111-A4ED-431F-8D9E-5A1296C0299E}" dt="2021-03-22T17:59:32.717" v="2035" actId="1036"/>
          <ac:spMkLst>
            <pc:docMk/>
            <pc:sldMk cId="172694900" sldId="294"/>
            <ac:spMk id="3" creationId="{F8D5DDB6-AA5F-4681-8881-D09CF55BD7E8}"/>
          </ac:spMkLst>
        </pc:spChg>
        <pc:spChg chg="mod">
          <ac:chgData name="Ingrid Helene Magnussen" userId="b66708c4-1d5d-487f-a779-38ddf25c7227" providerId="ADAL" clId="{ED340111-A4ED-431F-8D9E-5A1296C0299E}" dt="2021-03-22T17:50:57.835" v="1945" actId="20577"/>
          <ac:spMkLst>
            <pc:docMk/>
            <pc:sldMk cId="172694900" sldId="294"/>
            <ac:spMk id="5" creationId="{471CA0EB-E3B2-4911-B7BA-ACBC75F85003}"/>
          </ac:spMkLst>
        </pc:spChg>
        <pc:spChg chg="mod">
          <ac:chgData name="Ingrid Helene Magnussen" userId="b66708c4-1d5d-487f-a779-38ddf25c7227" providerId="ADAL" clId="{ED340111-A4ED-431F-8D9E-5A1296C0299E}" dt="2021-03-22T17:49:40.138" v="1931" actId="6549"/>
          <ac:spMkLst>
            <pc:docMk/>
            <pc:sldMk cId="172694900" sldId="294"/>
            <ac:spMk id="6" creationId="{79A32754-4E88-425C-9E1B-3AD2C7A0BCBF}"/>
          </ac:spMkLst>
        </pc:spChg>
        <pc:spChg chg="mod">
          <ac:chgData name="Ingrid Helene Magnussen" userId="b66708c4-1d5d-487f-a779-38ddf25c7227" providerId="ADAL" clId="{ED340111-A4ED-431F-8D9E-5A1296C0299E}" dt="2021-03-22T17:49:51.758" v="1943" actId="20577"/>
          <ac:spMkLst>
            <pc:docMk/>
            <pc:sldMk cId="172694900" sldId="294"/>
            <ac:spMk id="10" creationId="{B9CB6CB5-A95A-4F9F-8128-BA389D301C07}"/>
          </ac:spMkLst>
        </pc:spChg>
        <pc:spChg chg="mod">
          <ac:chgData name="Ingrid Helene Magnussen" userId="b66708c4-1d5d-487f-a779-38ddf25c7227" providerId="ADAL" clId="{ED340111-A4ED-431F-8D9E-5A1296C0299E}" dt="2021-03-22T17:50:54.891" v="1944" actId="20577"/>
          <ac:spMkLst>
            <pc:docMk/>
            <pc:sldMk cId="172694900" sldId="294"/>
            <ac:spMk id="13" creationId="{A47414D0-4870-4451-8673-D88B4E955290}"/>
          </ac:spMkLst>
        </pc:spChg>
        <pc:spChg chg="mod">
          <ac:chgData name="Ingrid Helene Magnussen" userId="b66708c4-1d5d-487f-a779-38ddf25c7227" providerId="ADAL" clId="{ED340111-A4ED-431F-8D9E-5A1296C0299E}" dt="2021-03-22T17:49:47.828" v="1940" actId="20577"/>
          <ac:spMkLst>
            <pc:docMk/>
            <pc:sldMk cId="172694900" sldId="294"/>
            <ac:spMk id="14" creationId="{E224D918-0753-41BA-844D-F9836B007C21}"/>
          </ac:spMkLst>
        </pc:spChg>
        <pc:spChg chg="mod">
          <ac:chgData name="Ingrid Helene Magnussen" userId="b66708c4-1d5d-487f-a779-38ddf25c7227" providerId="ADAL" clId="{ED340111-A4ED-431F-8D9E-5A1296C0299E}" dt="2021-03-22T17:49:33.233" v="1930" actId="14100"/>
          <ac:spMkLst>
            <pc:docMk/>
            <pc:sldMk cId="172694900" sldId="294"/>
            <ac:spMk id="15" creationId="{623B9769-93F3-4F60-94D7-F644BB1BD9A6}"/>
          </ac:spMkLst>
        </pc:spChg>
        <pc:spChg chg="add mod">
          <ac:chgData name="Ingrid Helene Magnussen" userId="b66708c4-1d5d-487f-a779-38ddf25c7227" providerId="ADAL" clId="{ED340111-A4ED-431F-8D9E-5A1296C0299E}" dt="2021-03-22T17:59:45.361" v="2039" actId="207"/>
          <ac:spMkLst>
            <pc:docMk/>
            <pc:sldMk cId="172694900" sldId="294"/>
            <ac:spMk id="16" creationId="{AF2323AC-90D2-422F-841F-3FFBEF2FA9FC}"/>
          </ac:spMkLst>
        </pc:spChg>
        <pc:spChg chg="add mod">
          <ac:chgData name="Ingrid Helene Magnussen" userId="b66708c4-1d5d-487f-a779-38ddf25c7227" providerId="ADAL" clId="{ED340111-A4ED-431F-8D9E-5A1296C0299E}" dt="2021-03-22T18:00:55.015" v="2050" actId="207"/>
          <ac:spMkLst>
            <pc:docMk/>
            <pc:sldMk cId="172694900" sldId="294"/>
            <ac:spMk id="17" creationId="{FA6A867E-669B-4BFF-B736-08532C647F84}"/>
          </ac:spMkLst>
        </pc:spChg>
      </pc:sldChg>
      <pc:sldChg chg="addSp modSp new mod">
        <pc:chgData name="Ingrid Helene Magnussen" userId="b66708c4-1d5d-487f-a779-38ddf25c7227" providerId="ADAL" clId="{ED340111-A4ED-431F-8D9E-5A1296C0299E}" dt="2021-03-22T17:57:27.675" v="2026" actId="1076"/>
        <pc:sldMkLst>
          <pc:docMk/>
          <pc:sldMk cId="676271289" sldId="295"/>
        </pc:sldMkLst>
        <pc:spChg chg="add mod">
          <ac:chgData name="Ingrid Helene Magnussen" userId="b66708c4-1d5d-487f-a779-38ddf25c7227" providerId="ADAL" clId="{ED340111-A4ED-431F-8D9E-5A1296C0299E}" dt="2021-03-22T17:57:27.675" v="2026" actId="1076"/>
          <ac:spMkLst>
            <pc:docMk/>
            <pc:sldMk cId="676271289" sldId="295"/>
            <ac:spMk id="4" creationId="{5E9E1D68-B8CB-41C1-BF2B-A38C42FAAE0B}"/>
          </ac:spMkLst>
        </pc:spChg>
      </pc:sldChg>
      <pc:sldChg chg="modSp new mod modNotesTx">
        <pc:chgData name="Ingrid Helene Magnussen" userId="b66708c4-1d5d-487f-a779-38ddf25c7227" providerId="ADAL" clId="{ED340111-A4ED-431F-8D9E-5A1296C0299E}" dt="2021-03-23T13:25:20.738" v="2447" actId="20577"/>
        <pc:sldMkLst>
          <pc:docMk/>
          <pc:sldMk cId="1078285563" sldId="296"/>
        </pc:sldMkLst>
        <pc:spChg chg="mod">
          <ac:chgData name="Ingrid Helene Magnussen" userId="b66708c4-1d5d-487f-a779-38ddf25c7227" providerId="ADAL" clId="{ED340111-A4ED-431F-8D9E-5A1296C0299E}" dt="2021-03-23T13:22:44.162" v="2413" actId="20577"/>
          <ac:spMkLst>
            <pc:docMk/>
            <pc:sldMk cId="1078285563" sldId="296"/>
            <ac:spMk id="2" creationId="{58F15023-7290-41C1-8652-05263C35E7E2}"/>
          </ac:spMkLst>
        </pc:spChg>
      </pc:sldChg>
    </pc:docChg>
  </pc:docChgLst>
  <pc:docChgLst>
    <pc:chgData name="Ingrid Helene Magnussen" userId="b66708c4-1d5d-487f-a779-38ddf25c7227" providerId="ADAL" clId="{D3C5DB84-D6A4-43D4-ACB2-37C7AC8FADCF}"/>
    <pc:docChg chg="undo redo custSel addSld delSld modSld sldOrd modSection">
      <pc:chgData name="Ingrid Helene Magnussen" userId="b66708c4-1d5d-487f-a779-38ddf25c7227" providerId="ADAL" clId="{D3C5DB84-D6A4-43D4-ACB2-37C7AC8FADCF}" dt="2021-05-03T12:12:20.518" v="2265" actId="478"/>
      <pc:docMkLst>
        <pc:docMk/>
      </pc:docMkLst>
      <pc:sldChg chg="mod modShow">
        <pc:chgData name="Ingrid Helene Magnussen" userId="b66708c4-1d5d-487f-a779-38ddf25c7227" providerId="ADAL" clId="{D3C5DB84-D6A4-43D4-ACB2-37C7AC8FADCF}" dt="2021-04-28T19:06:43.691" v="1998" actId="729"/>
        <pc:sldMkLst>
          <pc:docMk/>
          <pc:sldMk cId="2730924063" sldId="259"/>
        </pc:sldMkLst>
      </pc:sldChg>
      <pc:sldChg chg="add del mod modShow">
        <pc:chgData name="Ingrid Helene Magnussen" userId="b66708c4-1d5d-487f-a779-38ddf25c7227" providerId="ADAL" clId="{D3C5DB84-D6A4-43D4-ACB2-37C7AC8FADCF}" dt="2021-04-29T17:09:08.128" v="2259" actId="47"/>
        <pc:sldMkLst>
          <pc:docMk/>
          <pc:sldMk cId="2222249635" sldId="260"/>
        </pc:sldMkLst>
      </pc:sldChg>
      <pc:sldChg chg="addSp delSp modSp add mod ord modClrScheme chgLayout">
        <pc:chgData name="Ingrid Helene Magnussen" userId="b66708c4-1d5d-487f-a779-38ddf25c7227" providerId="ADAL" clId="{D3C5DB84-D6A4-43D4-ACB2-37C7AC8FADCF}" dt="2021-04-29T16:56:50.076" v="2134" actId="1035"/>
        <pc:sldMkLst>
          <pc:docMk/>
          <pc:sldMk cId="827252285" sldId="263"/>
        </pc:sldMkLst>
        <pc:spChg chg="mod ord">
          <ac:chgData name="Ingrid Helene Magnussen" userId="b66708c4-1d5d-487f-a779-38ddf25c7227" providerId="ADAL" clId="{D3C5DB84-D6A4-43D4-ACB2-37C7AC8FADCF}" dt="2021-04-28T18:52:40.906" v="1628" actId="6549"/>
          <ac:spMkLst>
            <pc:docMk/>
            <pc:sldMk cId="827252285" sldId="263"/>
            <ac:spMk id="2" creationId="{DB5FB8A7-0695-4DE8-BF97-10CF2E3DC4C3}"/>
          </ac:spMkLst>
        </pc:spChg>
        <pc:spChg chg="del mod ord">
          <ac:chgData name="Ingrid Helene Magnussen" userId="b66708c4-1d5d-487f-a779-38ddf25c7227" providerId="ADAL" clId="{D3C5DB84-D6A4-43D4-ACB2-37C7AC8FADCF}" dt="2021-04-28T18:52:48.908" v="1629" actId="478"/>
          <ac:spMkLst>
            <pc:docMk/>
            <pc:sldMk cId="827252285" sldId="263"/>
            <ac:spMk id="3" creationId="{4CC10A92-B060-4628-9FFF-D5B237C29A5F}"/>
          </ac:spMkLst>
        </pc:spChg>
        <pc:spChg chg="add del mod ord">
          <ac:chgData name="Ingrid Helene Magnussen" userId="b66708c4-1d5d-487f-a779-38ddf25c7227" providerId="ADAL" clId="{D3C5DB84-D6A4-43D4-ACB2-37C7AC8FADCF}" dt="2021-04-28T18:48:44.771" v="1523"/>
          <ac:spMkLst>
            <pc:docMk/>
            <pc:sldMk cId="827252285" sldId="263"/>
            <ac:spMk id="4" creationId="{8FA617A9-BBB0-4528-BD51-CEAA3FCF0EAB}"/>
          </ac:spMkLst>
        </pc:spChg>
        <pc:spChg chg="del">
          <ac:chgData name="Ingrid Helene Magnussen" userId="b66708c4-1d5d-487f-a779-38ddf25c7227" providerId="ADAL" clId="{D3C5DB84-D6A4-43D4-ACB2-37C7AC8FADCF}" dt="2021-04-28T18:31:01.250" v="1447" actId="478"/>
          <ac:spMkLst>
            <pc:docMk/>
            <pc:sldMk cId="827252285" sldId="263"/>
            <ac:spMk id="5" creationId="{294CE455-C428-4DBB-9CA6-B6836E62F9BA}"/>
          </ac:spMkLst>
        </pc:spChg>
        <pc:spChg chg="add del mod">
          <ac:chgData name="Ingrid Helene Magnussen" userId="b66708c4-1d5d-487f-a779-38ddf25c7227" providerId="ADAL" clId="{D3C5DB84-D6A4-43D4-ACB2-37C7AC8FADCF}" dt="2021-04-28T18:30:58.466" v="1446"/>
          <ac:spMkLst>
            <pc:docMk/>
            <pc:sldMk cId="827252285" sldId="263"/>
            <ac:spMk id="6" creationId="{DA7956A3-1233-4741-AE8F-70F8B3BD00D5}"/>
          </ac:spMkLst>
        </pc:spChg>
        <pc:spChg chg="add del mod">
          <ac:chgData name="Ingrid Helene Magnussen" userId="b66708c4-1d5d-487f-a779-38ddf25c7227" providerId="ADAL" clId="{D3C5DB84-D6A4-43D4-ACB2-37C7AC8FADCF}" dt="2021-04-28T18:53:03.253" v="1633" actId="478"/>
          <ac:spMkLst>
            <pc:docMk/>
            <pc:sldMk cId="827252285" sldId="263"/>
            <ac:spMk id="8" creationId="{7877473D-69A6-4718-A57E-4C7040B4154E}"/>
          </ac:spMkLst>
        </pc:spChg>
        <pc:spChg chg="add del mod">
          <ac:chgData name="Ingrid Helene Magnussen" userId="b66708c4-1d5d-487f-a779-38ddf25c7227" providerId="ADAL" clId="{D3C5DB84-D6A4-43D4-ACB2-37C7AC8FADCF}" dt="2021-04-28T18:48:55.794" v="1527"/>
          <ac:spMkLst>
            <pc:docMk/>
            <pc:sldMk cId="827252285" sldId="263"/>
            <ac:spMk id="14" creationId="{1DA63FCC-4A9C-4DAF-AE4C-E2F9104A63EA}"/>
          </ac:spMkLst>
        </pc:spChg>
        <pc:spChg chg="add del mod">
          <ac:chgData name="Ingrid Helene Magnussen" userId="b66708c4-1d5d-487f-a779-38ddf25c7227" providerId="ADAL" clId="{D3C5DB84-D6A4-43D4-ACB2-37C7AC8FADCF}" dt="2021-04-28T18:52:52.900" v="1630" actId="478"/>
          <ac:spMkLst>
            <pc:docMk/>
            <pc:sldMk cId="827252285" sldId="263"/>
            <ac:spMk id="18" creationId="{4BA3B05A-42D3-40CC-9C30-CBD694BB67E1}"/>
          </ac:spMkLst>
        </pc:spChg>
        <pc:spChg chg="add mod">
          <ac:chgData name="Ingrid Helene Magnussen" userId="b66708c4-1d5d-487f-a779-38ddf25c7227" providerId="ADAL" clId="{D3C5DB84-D6A4-43D4-ACB2-37C7AC8FADCF}" dt="2021-04-28T18:53:52.020" v="1652"/>
          <ac:spMkLst>
            <pc:docMk/>
            <pc:sldMk cId="827252285" sldId="263"/>
            <ac:spMk id="19" creationId="{3C3515A2-F8CF-4701-AE0A-FCDA865882E9}"/>
          </ac:spMkLst>
        </pc:spChg>
        <pc:graphicFrameChg chg="add mod">
          <ac:chgData name="Ingrid Helene Magnussen" userId="b66708c4-1d5d-487f-a779-38ddf25c7227" providerId="ADAL" clId="{D3C5DB84-D6A4-43D4-ACB2-37C7AC8FADCF}" dt="2021-04-29T16:56:50.076" v="2134" actId="1035"/>
          <ac:graphicFrameMkLst>
            <pc:docMk/>
            <pc:sldMk cId="827252285" sldId="263"/>
            <ac:graphicFrameMk id="6" creationId="{3362C926-85F1-417C-BD01-8BA6B41C7C8B}"/>
          </ac:graphicFrameMkLst>
        </pc:graphicFrameChg>
        <pc:graphicFrameChg chg="del mod">
          <ac:chgData name="Ingrid Helene Magnussen" userId="b66708c4-1d5d-487f-a779-38ddf25c7227" providerId="ADAL" clId="{D3C5DB84-D6A4-43D4-ACB2-37C7AC8FADCF}" dt="2021-04-29T16:55:44.043" v="2111" actId="478"/>
          <ac:graphicFrameMkLst>
            <pc:docMk/>
            <pc:sldMk cId="827252285" sldId="263"/>
            <ac:graphicFrameMk id="7" creationId="{3362C926-85F1-417C-BD01-8BA6B41C7C8B}"/>
          </ac:graphicFrameMkLst>
        </pc:graphicFrameChg>
        <pc:picChg chg="add del mod">
          <ac:chgData name="Ingrid Helene Magnussen" userId="b66708c4-1d5d-487f-a779-38ddf25c7227" providerId="ADAL" clId="{D3C5DB84-D6A4-43D4-ACB2-37C7AC8FADCF}" dt="2021-04-28T18:48:32.541" v="1522"/>
          <ac:picMkLst>
            <pc:docMk/>
            <pc:sldMk cId="827252285" sldId="263"/>
            <ac:picMk id="10" creationId="{A12A4F71-669B-4282-A47E-9EF0A7F6754F}"/>
          </ac:picMkLst>
        </pc:picChg>
        <pc:picChg chg="add del mod">
          <ac:chgData name="Ingrid Helene Magnussen" userId="b66708c4-1d5d-487f-a779-38ddf25c7227" providerId="ADAL" clId="{D3C5DB84-D6A4-43D4-ACB2-37C7AC8FADCF}" dt="2021-04-28T18:48:54.739" v="1526" actId="478"/>
          <ac:picMkLst>
            <pc:docMk/>
            <pc:sldMk cId="827252285" sldId="263"/>
            <ac:picMk id="12" creationId="{DC5DA4B0-CE7B-472F-A5C4-8295F3A1DF33}"/>
          </ac:picMkLst>
        </pc:picChg>
        <pc:picChg chg="add mod ord modCrop">
          <ac:chgData name="Ingrid Helene Magnussen" userId="b66708c4-1d5d-487f-a779-38ddf25c7227" providerId="ADAL" clId="{D3C5DB84-D6A4-43D4-ACB2-37C7AC8FADCF}" dt="2021-04-28T18:53:43.902" v="1651" actId="1037"/>
          <ac:picMkLst>
            <pc:docMk/>
            <pc:sldMk cId="827252285" sldId="263"/>
            <ac:picMk id="16" creationId="{E5CE490F-42A8-447C-ABC4-68BC0AB7C5BA}"/>
          </ac:picMkLst>
        </pc:picChg>
      </pc:sldChg>
      <pc:sldChg chg="del">
        <pc:chgData name="Ingrid Helene Magnussen" userId="b66708c4-1d5d-487f-a779-38ddf25c7227" providerId="ADAL" clId="{D3C5DB84-D6A4-43D4-ACB2-37C7AC8FADCF}" dt="2021-04-28T19:16:10.264" v="2038" actId="47"/>
        <pc:sldMkLst>
          <pc:docMk/>
          <pc:sldMk cId="1108863739" sldId="264"/>
        </pc:sldMkLst>
      </pc:sldChg>
      <pc:sldChg chg="modSp add mod modAnim">
        <pc:chgData name="Ingrid Helene Magnussen" userId="b66708c4-1d5d-487f-a779-38ddf25c7227" providerId="ADAL" clId="{D3C5DB84-D6A4-43D4-ACB2-37C7AC8FADCF}" dt="2021-04-29T17:01:22.290" v="2136"/>
        <pc:sldMkLst>
          <pc:docMk/>
          <pc:sldMk cId="1449014130" sldId="278"/>
        </pc:sldMkLst>
        <pc:spChg chg="mod">
          <ac:chgData name="Ingrid Helene Magnussen" userId="b66708c4-1d5d-487f-a779-38ddf25c7227" providerId="ADAL" clId="{D3C5DB84-D6A4-43D4-ACB2-37C7AC8FADCF}" dt="2021-04-28T19:15:31.910" v="2035" actId="403"/>
          <ac:spMkLst>
            <pc:docMk/>
            <pc:sldMk cId="1449014130" sldId="278"/>
            <ac:spMk id="2" creationId="{4523C182-99CE-49E6-B58F-A15FA1D1671B}"/>
          </ac:spMkLst>
        </pc:spChg>
        <pc:spChg chg="mod">
          <ac:chgData name="Ingrid Helene Magnussen" userId="b66708c4-1d5d-487f-a779-38ddf25c7227" providerId="ADAL" clId="{D3C5DB84-D6A4-43D4-ACB2-37C7AC8FADCF}" dt="2021-04-28T19:15:27.200" v="2034" actId="20577"/>
          <ac:spMkLst>
            <pc:docMk/>
            <pc:sldMk cId="1449014130" sldId="278"/>
            <ac:spMk id="3" creationId="{B867A147-7087-48CE-9A04-395C9C89DAC2}"/>
          </ac:spMkLst>
        </pc:spChg>
      </pc:sldChg>
      <pc:sldChg chg="modSp add mod">
        <pc:chgData name="Ingrid Helene Magnussen" userId="b66708c4-1d5d-487f-a779-38ddf25c7227" providerId="ADAL" clId="{D3C5DB84-D6A4-43D4-ACB2-37C7AC8FADCF}" dt="2021-04-28T19:13:05.134" v="2009" actId="207"/>
        <pc:sldMkLst>
          <pc:docMk/>
          <pc:sldMk cId="169445468" sldId="280"/>
        </pc:sldMkLst>
        <pc:spChg chg="mod">
          <ac:chgData name="Ingrid Helene Magnussen" userId="b66708c4-1d5d-487f-a779-38ddf25c7227" providerId="ADAL" clId="{D3C5DB84-D6A4-43D4-ACB2-37C7AC8FADCF}" dt="2021-04-28T19:13:05.134" v="2009" actId="207"/>
          <ac:spMkLst>
            <pc:docMk/>
            <pc:sldMk cId="169445468" sldId="280"/>
            <ac:spMk id="3" creationId="{551099B4-F35F-4B30-8A47-E93DD34455B7}"/>
          </ac:spMkLst>
        </pc:spChg>
      </pc:sldChg>
      <pc:sldChg chg="addSp delSp modSp add del mod modClrScheme delAnim chgLayout">
        <pc:chgData name="Ingrid Helene Magnussen" userId="b66708c4-1d5d-487f-a779-38ddf25c7227" providerId="ADAL" clId="{D3C5DB84-D6A4-43D4-ACB2-37C7AC8FADCF}" dt="2021-04-28T18:22:46.707" v="1380" actId="47"/>
        <pc:sldMkLst>
          <pc:docMk/>
          <pc:sldMk cId="2621825900" sldId="281"/>
        </pc:sldMkLst>
        <pc:spChg chg="add del mod">
          <ac:chgData name="Ingrid Helene Magnussen" userId="b66708c4-1d5d-487f-a779-38ddf25c7227" providerId="ADAL" clId="{D3C5DB84-D6A4-43D4-ACB2-37C7AC8FADCF}" dt="2021-04-28T17:08:45.698" v="1256" actId="700"/>
          <ac:spMkLst>
            <pc:docMk/>
            <pc:sldMk cId="2621825900" sldId="281"/>
            <ac:spMk id="3" creationId="{D2D5BF74-DE0B-4DDC-9482-66A5BB1EDD8E}"/>
          </ac:spMkLst>
        </pc:spChg>
        <pc:spChg chg="mod ord">
          <ac:chgData name="Ingrid Helene Magnussen" userId="b66708c4-1d5d-487f-a779-38ddf25c7227" providerId="ADAL" clId="{D3C5DB84-D6A4-43D4-ACB2-37C7AC8FADCF}" dt="2021-04-28T17:08:45.698" v="1256" actId="700"/>
          <ac:spMkLst>
            <pc:docMk/>
            <pc:sldMk cId="2621825900" sldId="281"/>
            <ac:spMk id="4" creationId="{97D404A4-E722-46BD-A331-78BEA740E096}"/>
          </ac:spMkLst>
        </pc:spChg>
        <pc:spChg chg="del">
          <ac:chgData name="Ingrid Helene Magnussen" userId="b66708c4-1d5d-487f-a779-38ddf25c7227" providerId="ADAL" clId="{D3C5DB84-D6A4-43D4-ACB2-37C7AC8FADCF}" dt="2021-04-28T17:08:40.149" v="1255" actId="478"/>
          <ac:spMkLst>
            <pc:docMk/>
            <pc:sldMk cId="2621825900" sldId="281"/>
            <ac:spMk id="5" creationId="{AACC781F-D2CC-43D7-B57F-A299CF64901C}"/>
          </ac:spMkLst>
        </pc:spChg>
        <pc:spChg chg="mod">
          <ac:chgData name="Ingrid Helene Magnussen" userId="b66708c4-1d5d-487f-a779-38ddf25c7227" providerId="ADAL" clId="{D3C5DB84-D6A4-43D4-ACB2-37C7AC8FADCF}" dt="2021-04-28T17:07:46.860" v="1232" actId="1076"/>
          <ac:spMkLst>
            <pc:docMk/>
            <pc:sldMk cId="2621825900" sldId="281"/>
            <ac:spMk id="8" creationId="{2F85DC4A-844A-4C9D-82D0-7CE1C44D73CA}"/>
          </ac:spMkLst>
        </pc:spChg>
        <pc:graphicFrameChg chg="mod">
          <ac:chgData name="Ingrid Helene Magnussen" userId="b66708c4-1d5d-487f-a779-38ddf25c7227" providerId="ADAL" clId="{D3C5DB84-D6A4-43D4-ACB2-37C7AC8FADCF}" dt="2021-04-28T17:08:56.084" v="1258" actId="1076"/>
          <ac:graphicFrameMkLst>
            <pc:docMk/>
            <pc:sldMk cId="2621825900" sldId="281"/>
            <ac:graphicFrameMk id="7" creationId="{5D1A06D8-47A6-449F-AB58-77324A48D062}"/>
          </ac:graphicFrameMkLst>
        </pc:graphicFrameChg>
        <pc:graphicFrameChg chg="mod">
          <ac:chgData name="Ingrid Helene Magnussen" userId="b66708c4-1d5d-487f-a779-38ddf25c7227" providerId="ADAL" clId="{D3C5DB84-D6A4-43D4-ACB2-37C7AC8FADCF}" dt="2021-04-28T17:09:02.079" v="1259" actId="1076"/>
          <ac:graphicFrameMkLst>
            <pc:docMk/>
            <pc:sldMk cId="2621825900" sldId="281"/>
            <ac:graphicFrameMk id="9" creationId="{5ADA9830-320B-46B9-984C-09ADCD66C868}"/>
          </ac:graphicFrameMkLst>
        </pc:graphicFrameChg>
      </pc:sldChg>
      <pc:sldChg chg="mod modShow">
        <pc:chgData name="Ingrid Helene Magnussen" userId="b66708c4-1d5d-487f-a779-38ddf25c7227" providerId="ADAL" clId="{D3C5DB84-D6A4-43D4-ACB2-37C7AC8FADCF}" dt="2021-04-28T19:06:43.691" v="1998" actId="729"/>
        <pc:sldMkLst>
          <pc:docMk/>
          <pc:sldMk cId="388995694" sldId="282"/>
        </pc:sldMkLst>
      </pc:sldChg>
      <pc:sldChg chg="mod modShow">
        <pc:chgData name="Ingrid Helene Magnussen" userId="b66708c4-1d5d-487f-a779-38ddf25c7227" providerId="ADAL" clId="{D3C5DB84-D6A4-43D4-ACB2-37C7AC8FADCF}" dt="2021-04-28T19:06:43.691" v="1998" actId="729"/>
        <pc:sldMkLst>
          <pc:docMk/>
          <pc:sldMk cId="2466780862" sldId="283"/>
        </pc:sldMkLst>
      </pc:sldChg>
      <pc:sldChg chg="addSp delSp modSp add mod modNotesTx">
        <pc:chgData name="Ingrid Helene Magnussen" userId="b66708c4-1d5d-487f-a779-38ddf25c7227" providerId="ADAL" clId="{D3C5DB84-D6A4-43D4-ACB2-37C7AC8FADCF}" dt="2021-04-28T17:12:42.502" v="1268" actId="403"/>
        <pc:sldMkLst>
          <pc:docMk/>
          <pc:sldMk cId="399825714" sldId="284"/>
        </pc:sldMkLst>
        <pc:spChg chg="mod">
          <ac:chgData name="Ingrid Helene Magnussen" userId="b66708c4-1d5d-487f-a779-38ddf25c7227" providerId="ADAL" clId="{D3C5DB84-D6A4-43D4-ACB2-37C7AC8FADCF}" dt="2021-04-28T17:12:42.502" v="1268" actId="403"/>
          <ac:spMkLst>
            <pc:docMk/>
            <pc:sldMk cId="399825714" sldId="284"/>
            <ac:spMk id="3" creationId="{3DF1802F-936D-4143-94EC-E54FB41DEC7E}"/>
          </ac:spMkLst>
        </pc:spChg>
        <pc:spChg chg="mod">
          <ac:chgData name="Ingrid Helene Magnussen" userId="b66708c4-1d5d-487f-a779-38ddf25c7227" providerId="ADAL" clId="{D3C5DB84-D6A4-43D4-ACB2-37C7AC8FADCF}" dt="2021-04-28T17:05:00.498" v="1143" actId="1036"/>
          <ac:spMkLst>
            <pc:docMk/>
            <pc:sldMk cId="399825714" sldId="284"/>
            <ac:spMk id="4" creationId="{BE2FC9BB-7598-4A7B-8FA4-4D0C9120745A}"/>
          </ac:spMkLst>
        </pc:spChg>
        <pc:spChg chg="add mod">
          <ac:chgData name="Ingrid Helene Magnussen" userId="b66708c4-1d5d-487f-a779-38ddf25c7227" providerId="ADAL" clId="{D3C5DB84-D6A4-43D4-ACB2-37C7AC8FADCF}" dt="2021-04-28T17:05:00.498" v="1143" actId="1036"/>
          <ac:spMkLst>
            <pc:docMk/>
            <pc:sldMk cId="399825714" sldId="284"/>
            <ac:spMk id="5" creationId="{8FCCAA4D-4B66-4F56-A8C9-7651656ABF53}"/>
          </ac:spMkLst>
        </pc:spChg>
        <pc:spChg chg="add mod ord">
          <ac:chgData name="Ingrid Helene Magnussen" userId="b66708c4-1d5d-487f-a779-38ddf25c7227" providerId="ADAL" clId="{D3C5DB84-D6A4-43D4-ACB2-37C7AC8FADCF}" dt="2021-04-28T17:05:00.498" v="1143" actId="1036"/>
          <ac:spMkLst>
            <pc:docMk/>
            <pc:sldMk cId="399825714" sldId="284"/>
            <ac:spMk id="8" creationId="{D20ED5FE-3B4C-4AAC-A8CA-36F899ADC077}"/>
          </ac:spMkLst>
        </pc:spChg>
        <pc:cxnChg chg="add del">
          <ac:chgData name="Ingrid Helene Magnussen" userId="b66708c4-1d5d-487f-a779-38ddf25c7227" providerId="ADAL" clId="{D3C5DB84-D6A4-43D4-ACB2-37C7AC8FADCF}" dt="2021-04-28T16:52:15.894" v="726" actId="478"/>
          <ac:cxnSpMkLst>
            <pc:docMk/>
            <pc:sldMk cId="399825714" sldId="284"/>
            <ac:cxnSpMk id="6" creationId="{37516640-56E2-4A47-A93D-2B1E31DC3489}"/>
          </ac:cxnSpMkLst>
        </pc:cxnChg>
        <pc:cxnChg chg="add del mod">
          <ac:chgData name="Ingrid Helene Magnussen" userId="b66708c4-1d5d-487f-a779-38ddf25c7227" providerId="ADAL" clId="{D3C5DB84-D6A4-43D4-ACB2-37C7AC8FADCF}" dt="2021-04-28T16:52:09.355" v="725" actId="478"/>
          <ac:cxnSpMkLst>
            <pc:docMk/>
            <pc:sldMk cId="399825714" sldId="284"/>
            <ac:cxnSpMk id="7" creationId="{7E8BD12D-9829-4D41-8D8D-FA090DC3D52C}"/>
          </ac:cxnSpMkLst>
        </pc:cxnChg>
      </pc:sldChg>
      <pc:sldChg chg="delSp mod">
        <pc:chgData name="Ingrid Helene Magnussen" userId="b66708c4-1d5d-487f-a779-38ddf25c7227" providerId="ADAL" clId="{D3C5DB84-D6A4-43D4-ACB2-37C7AC8FADCF}" dt="2021-05-03T12:12:20.518" v="2265" actId="478"/>
        <pc:sldMkLst>
          <pc:docMk/>
          <pc:sldMk cId="3303150030" sldId="286"/>
        </pc:sldMkLst>
        <pc:spChg chg="del topLvl">
          <ac:chgData name="Ingrid Helene Magnussen" userId="b66708c4-1d5d-487f-a779-38ddf25c7227" providerId="ADAL" clId="{D3C5DB84-D6A4-43D4-ACB2-37C7AC8FADCF}" dt="2021-05-03T12:12:20.518" v="2265" actId="478"/>
          <ac:spMkLst>
            <pc:docMk/>
            <pc:sldMk cId="3303150030" sldId="286"/>
            <ac:spMk id="2" creationId="{E080B0A4-C2DF-4A6E-84E4-D96195559F39}"/>
          </ac:spMkLst>
        </pc:spChg>
        <pc:grpChg chg="del">
          <ac:chgData name="Ingrid Helene Magnussen" userId="b66708c4-1d5d-487f-a779-38ddf25c7227" providerId="ADAL" clId="{D3C5DB84-D6A4-43D4-ACB2-37C7AC8FADCF}" dt="2021-05-03T12:12:20.518" v="2265" actId="478"/>
          <ac:grpSpMkLst>
            <pc:docMk/>
            <pc:sldMk cId="3303150030" sldId="286"/>
            <ac:grpSpMk id="3" creationId="{AAA31390-EC0F-4A04-B0A8-CAAC493CE209}"/>
          </ac:grpSpMkLst>
        </pc:grpChg>
        <pc:picChg chg="topLvl">
          <ac:chgData name="Ingrid Helene Magnussen" userId="b66708c4-1d5d-487f-a779-38ddf25c7227" providerId="ADAL" clId="{D3C5DB84-D6A4-43D4-ACB2-37C7AC8FADCF}" dt="2021-05-03T12:12:20.518" v="2265" actId="478"/>
          <ac:picMkLst>
            <pc:docMk/>
            <pc:sldMk cId="3303150030" sldId="286"/>
            <ac:picMk id="14" creationId="{8CC94DD7-1149-4A29-903A-14CAE1A9F79C}"/>
          </ac:picMkLst>
        </pc:picChg>
      </pc:sldChg>
      <pc:sldChg chg="addSp delSp modSp mod">
        <pc:chgData name="Ingrid Helene Magnussen" userId="b66708c4-1d5d-487f-a779-38ddf25c7227" providerId="ADAL" clId="{D3C5DB84-D6A4-43D4-ACB2-37C7AC8FADCF}" dt="2021-04-29T17:06:21.429" v="2254" actId="478"/>
        <pc:sldMkLst>
          <pc:docMk/>
          <pc:sldMk cId="4012063162" sldId="290"/>
        </pc:sldMkLst>
        <pc:spChg chg="del topLvl">
          <ac:chgData name="Ingrid Helene Magnussen" userId="b66708c4-1d5d-487f-a779-38ddf25c7227" providerId="ADAL" clId="{D3C5DB84-D6A4-43D4-ACB2-37C7AC8FADCF}" dt="2021-04-29T17:06:21.429" v="2254" actId="478"/>
          <ac:spMkLst>
            <pc:docMk/>
            <pc:sldMk cId="4012063162" sldId="290"/>
            <ac:spMk id="8" creationId="{826C6A73-21B0-41C8-85E0-7911D31C25C1}"/>
          </ac:spMkLst>
        </pc:spChg>
        <pc:spChg chg="add mod">
          <ac:chgData name="Ingrid Helene Magnussen" userId="b66708c4-1d5d-487f-a779-38ddf25c7227" providerId="ADAL" clId="{D3C5DB84-D6A4-43D4-ACB2-37C7AC8FADCF}" dt="2021-04-29T17:05:29.992" v="2230" actId="14100"/>
          <ac:spMkLst>
            <pc:docMk/>
            <pc:sldMk cId="4012063162" sldId="290"/>
            <ac:spMk id="9" creationId="{40C0D6A6-E01F-4C57-9EC2-A52BA778CBFC}"/>
          </ac:spMkLst>
        </pc:spChg>
        <pc:spChg chg="add mod">
          <ac:chgData name="Ingrid Helene Magnussen" userId="b66708c4-1d5d-487f-a779-38ddf25c7227" providerId="ADAL" clId="{D3C5DB84-D6A4-43D4-ACB2-37C7AC8FADCF}" dt="2021-04-29T17:05:33.117" v="2240" actId="1037"/>
          <ac:spMkLst>
            <pc:docMk/>
            <pc:sldMk cId="4012063162" sldId="290"/>
            <ac:spMk id="10" creationId="{4042035E-ACC5-413B-BB4F-FFB8F36870CD}"/>
          </ac:spMkLst>
        </pc:spChg>
        <pc:grpChg chg="del mod">
          <ac:chgData name="Ingrid Helene Magnussen" userId="b66708c4-1d5d-487f-a779-38ddf25c7227" providerId="ADAL" clId="{D3C5DB84-D6A4-43D4-ACB2-37C7AC8FADCF}" dt="2021-04-29T17:06:21.429" v="2254" actId="478"/>
          <ac:grpSpMkLst>
            <pc:docMk/>
            <pc:sldMk cId="4012063162" sldId="290"/>
            <ac:grpSpMk id="2" creationId="{FEFCEFA2-0974-4B6B-AB60-6856FFDCA0A2}"/>
          </ac:grpSpMkLst>
        </pc:grpChg>
        <pc:picChg chg="topLvl">
          <ac:chgData name="Ingrid Helene Magnussen" userId="b66708c4-1d5d-487f-a779-38ddf25c7227" providerId="ADAL" clId="{D3C5DB84-D6A4-43D4-ACB2-37C7AC8FADCF}" dt="2021-04-29T17:06:21.429" v="2254" actId="478"/>
          <ac:picMkLst>
            <pc:docMk/>
            <pc:sldMk cId="4012063162" sldId="290"/>
            <ac:picMk id="5" creationId="{2BD97F91-F9F5-4465-97C6-BCB662AA6C26}"/>
          </ac:picMkLst>
        </pc:picChg>
      </pc:sldChg>
      <pc:sldChg chg="addSp delSp modSp mod">
        <pc:chgData name="Ingrid Helene Magnussen" userId="b66708c4-1d5d-487f-a779-38ddf25c7227" providerId="ADAL" clId="{D3C5DB84-D6A4-43D4-ACB2-37C7AC8FADCF}" dt="2021-04-29T17:06:27.352" v="2255" actId="478"/>
        <pc:sldMkLst>
          <pc:docMk/>
          <pc:sldMk cId="273773663" sldId="291"/>
        </pc:sldMkLst>
        <pc:spChg chg="del topLvl">
          <ac:chgData name="Ingrid Helene Magnussen" userId="b66708c4-1d5d-487f-a779-38ddf25c7227" providerId="ADAL" clId="{D3C5DB84-D6A4-43D4-ACB2-37C7AC8FADCF}" dt="2021-04-29T17:06:27.352" v="2255" actId="478"/>
          <ac:spMkLst>
            <pc:docMk/>
            <pc:sldMk cId="273773663" sldId="291"/>
            <ac:spMk id="7" creationId="{18AB5542-EE44-43FC-AFA2-D2CE5CF6B7F2}"/>
          </ac:spMkLst>
        </pc:spChg>
        <pc:spChg chg="add mod">
          <ac:chgData name="Ingrid Helene Magnussen" userId="b66708c4-1d5d-487f-a779-38ddf25c7227" providerId="ADAL" clId="{D3C5DB84-D6A4-43D4-ACB2-37C7AC8FADCF}" dt="2021-04-29T17:05:38.499" v="2241"/>
          <ac:spMkLst>
            <pc:docMk/>
            <pc:sldMk cId="273773663" sldId="291"/>
            <ac:spMk id="9" creationId="{0618A835-FFF0-45DE-BE8F-DBFFC7035F60}"/>
          </ac:spMkLst>
        </pc:spChg>
        <pc:spChg chg="add mod">
          <ac:chgData name="Ingrid Helene Magnussen" userId="b66708c4-1d5d-487f-a779-38ddf25c7227" providerId="ADAL" clId="{D3C5DB84-D6A4-43D4-ACB2-37C7AC8FADCF}" dt="2021-04-29T17:05:46.153" v="2253" actId="1036"/>
          <ac:spMkLst>
            <pc:docMk/>
            <pc:sldMk cId="273773663" sldId="291"/>
            <ac:spMk id="10" creationId="{D9E5EEBB-E42B-4BE8-A31A-378DCAC771D5}"/>
          </ac:spMkLst>
        </pc:spChg>
        <pc:grpChg chg="del">
          <ac:chgData name="Ingrid Helene Magnussen" userId="b66708c4-1d5d-487f-a779-38ddf25c7227" providerId="ADAL" clId="{D3C5DB84-D6A4-43D4-ACB2-37C7AC8FADCF}" dt="2021-04-29T17:06:27.352" v="2255" actId="478"/>
          <ac:grpSpMkLst>
            <pc:docMk/>
            <pc:sldMk cId="273773663" sldId="291"/>
            <ac:grpSpMk id="2" creationId="{5F0C1F2D-CBE1-4CDA-841A-0CDB02E49E56}"/>
          </ac:grpSpMkLst>
        </pc:grpChg>
        <pc:picChg chg="topLvl">
          <ac:chgData name="Ingrid Helene Magnussen" userId="b66708c4-1d5d-487f-a779-38ddf25c7227" providerId="ADAL" clId="{D3C5DB84-D6A4-43D4-ACB2-37C7AC8FADCF}" dt="2021-04-29T17:06:27.352" v="2255" actId="478"/>
          <ac:picMkLst>
            <pc:docMk/>
            <pc:sldMk cId="273773663" sldId="291"/>
            <ac:picMk id="4" creationId="{2C63B9CE-4D63-4F1C-8595-52EA2FF1223F}"/>
          </ac:picMkLst>
        </pc:picChg>
      </pc:sldChg>
      <pc:sldChg chg="del">
        <pc:chgData name="Ingrid Helene Magnussen" userId="b66708c4-1d5d-487f-a779-38ddf25c7227" providerId="ADAL" clId="{D3C5DB84-D6A4-43D4-ACB2-37C7AC8FADCF}" dt="2021-04-28T16:25:39.369" v="169" actId="47"/>
        <pc:sldMkLst>
          <pc:docMk/>
          <pc:sldMk cId="1604031355" sldId="293"/>
        </pc:sldMkLst>
      </pc:sldChg>
      <pc:sldChg chg="del mod modShow">
        <pc:chgData name="Ingrid Helene Magnussen" userId="b66708c4-1d5d-487f-a779-38ddf25c7227" providerId="ADAL" clId="{D3C5DB84-D6A4-43D4-ACB2-37C7AC8FADCF}" dt="2021-04-29T17:09:29.733" v="2261" actId="47"/>
        <pc:sldMkLst>
          <pc:docMk/>
          <pc:sldMk cId="172694900" sldId="294"/>
        </pc:sldMkLst>
      </pc:sldChg>
      <pc:sldChg chg="modSp modAnim">
        <pc:chgData name="Ingrid Helene Magnussen" userId="b66708c4-1d5d-487f-a779-38ddf25c7227" providerId="ADAL" clId="{D3C5DB84-D6A4-43D4-ACB2-37C7AC8FADCF}" dt="2021-04-29T17:15:57.177" v="2264" actId="20577"/>
        <pc:sldMkLst>
          <pc:docMk/>
          <pc:sldMk cId="1078285563" sldId="296"/>
        </pc:sldMkLst>
        <pc:spChg chg="mod">
          <ac:chgData name="Ingrid Helene Magnussen" userId="b66708c4-1d5d-487f-a779-38ddf25c7227" providerId="ADAL" clId="{D3C5DB84-D6A4-43D4-ACB2-37C7AC8FADCF}" dt="2021-04-29T17:15:57.177" v="2264" actId="20577"/>
          <ac:spMkLst>
            <pc:docMk/>
            <pc:sldMk cId="1078285563" sldId="296"/>
            <ac:spMk id="11" creationId="{2711DE95-6C88-4398-8971-C4BE4E15DBCB}"/>
          </ac:spMkLst>
        </pc:spChg>
      </pc:sldChg>
      <pc:sldChg chg="modSp mod">
        <pc:chgData name="Ingrid Helene Magnussen" userId="b66708c4-1d5d-487f-a779-38ddf25c7227" providerId="ADAL" clId="{D3C5DB84-D6A4-43D4-ACB2-37C7AC8FADCF}" dt="2021-04-28T16:24:27.184" v="165" actId="20577"/>
        <pc:sldMkLst>
          <pc:docMk/>
          <pc:sldMk cId="1582894913" sldId="297"/>
        </pc:sldMkLst>
        <pc:spChg chg="mod">
          <ac:chgData name="Ingrid Helene Magnussen" userId="b66708c4-1d5d-487f-a779-38ddf25c7227" providerId="ADAL" clId="{D3C5DB84-D6A4-43D4-ACB2-37C7AC8FADCF}" dt="2021-04-28T16:24:27.184" v="165" actId="20577"/>
          <ac:spMkLst>
            <pc:docMk/>
            <pc:sldMk cId="1582894913" sldId="297"/>
            <ac:spMk id="4" creationId="{D23D3899-D302-4118-ACAB-B507825655E5}"/>
          </ac:spMkLst>
        </pc:spChg>
      </pc:sldChg>
      <pc:sldChg chg="add del mod modShow">
        <pc:chgData name="Ingrid Helene Magnussen" userId="b66708c4-1d5d-487f-a779-38ddf25c7227" providerId="ADAL" clId="{D3C5DB84-D6A4-43D4-ACB2-37C7AC8FADCF}" dt="2021-04-29T17:09:29.733" v="2261" actId="47"/>
        <pc:sldMkLst>
          <pc:docMk/>
          <pc:sldMk cId="2325397430" sldId="298"/>
        </pc:sldMkLst>
      </pc:sldChg>
      <pc:sldChg chg="add del mod modShow">
        <pc:chgData name="Ingrid Helene Magnussen" userId="b66708c4-1d5d-487f-a779-38ddf25c7227" providerId="ADAL" clId="{D3C5DB84-D6A4-43D4-ACB2-37C7AC8FADCF}" dt="2021-04-29T17:09:29.733" v="2261" actId="47"/>
        <pc:sldMkLst>
          <pc:docMk/>
          <pc:sldMk cId="3321664552" sldId="299"/>
        </pc:sldMkLst>
      </pc:sldChg>
      <pc:sldChg chg="addSp delSp modSp mod">
        <pc:chgData name="Ingrid Helene Magnussen" userId="b66708c4-1d5d-487f-a779-38ddf25c7227" providerId="ADAL" clId="{D3C5DB84-D6A4-43D4-ACB2-37C7AC8FADCF}" dt="2021-04-29T17:06:32.445" v="2256" actId="478"/>
        <pc:sldMkLst>
          <pc:docMk/>
          <pc:sldMk cId="7083055" sldId="303"/>
        </pc:sldMkLst>
        <pc:spChg chg="add mod">
          <ac:chgData name="Ingrid Helene Magnussen" userId="b66708c4-1d5d-487f-a779-38ddf25c7227" providerId="ADAL" clId="{D3C5DB84-D6A4-43D4-ACB2-37C7AC8FADCF}" dt="2021-04-29T17:03:23.940" v="2146" actId="14100"/>
          <ac:spMkLst>
            <pc:docMk/>
            <pc:sldMk cId="7083055" sldId="303"/>
            <ac:spMk id="4" creationId="{38F29A82-2786-4E83-8085-98C015F651D9}"/>
          </ac:spMkLst>
        </pc:spChg>
        <pc:spChg chg="add mod">
          <ac:chgData name="Ingrid Helene Magnussen" userId="b66708c4-1d5d-487f-a779-38ddf25c7227" providerId="ADAL" clId="{D3C5DB84-D6A4-43D4-ACB2-37C7AC8FADCF}" dt="2021-04-29T17:04:45.474" v="2218" actId="404"/>
          <ac:spMkLst>
            <pc:docMk/>
            <pc:sldMk cId="7083055" sldId="303"/>
            <ac:spMk id="6" creationId="{35307D35-E666-45FF-8511-35A0B5E4BCC8}"/>
          </ac:spMkLst>
        </pc:spChg>
        <pc:spChg chg="del topLvl">
          <ac:chgData name="Ingrid Helene Magnussen" userId="b66708c4-1d5d-487f-a779-38ddf25c7227" providerId="ADAL" clId="{D3C5DB84-D6A4-43D4-ACB2-37C7AC8FADCF}" dt="2021-04-29T17:06:32.445" v="2256" actId="478"/>
          <ac:spMkLst>
            <pc:docMk/>
            <pc:sldMk cId="7083055" sldId="303"/>
            <ac:spMk id="13" creationId="{0E576669-3588-4B3C-91C5-ADCA5AE9AD89}"/>
          </ac:spMkLst>
        </pc:spChg>
        <pc:grpChg chg="del mod">
          <ac:chgData name="Ingrid Helene Magnussen" userId="b66708c4-1d5d-487f-a779-38ddf25c7227" providerId="ADAL" clId="{D3C5DB84-D6A4-43D4-ACB2-37C7AC8FADCF}" dt="2021-04-29T17:06:32.445" v="2256" actId="478"/>
          <ac:grpSpMkLst>
            <pc:docMk/>
            <pc:sldMk cId="7083055" sldId="303"/>
            <ac:grpSpMk id="2" creationId="{4D9015EF-2E84-424A-BAB5-2900939DF3C3}"/>
          </ac:grpSpMkLst>
        </pc:grpChg>
        <pc:picChg chg="topLvl">
          <ac:chgData name="Ingrid Helene Magnussen" userId="b66708c4-1d5d-487f-a779-38ddf25c7227" providerId="ADAL" clId="{D3C5DB84-D6A4-43D4-ACB2-37C7AC8FADCF}" dt="2021-04-29T17:06:32.445" v="2256" actId="478"/>
          <ac:picMkLst>
            <pc:docMk/>
            <pc:sldMk cId="7083055" sldId="303"/>
            <ac:picMk id="14" creationId="{8CC94DD7-1149-4A29-903A-14CAE1A9F79C}"/>
          </ac:picMkLst>
        </pc:picChg>
      </pc:sldChg>
      <pc:sldChg chg="del mod modShow">
        <pc:chgData name="Ingrid Helene Magnussen" userId="b66708c4-1d5d-487f-a779-38ddf25c7227" providerId="ADAL" clId="{D3C5DB84-D6A4-43D4-ACB2-37C7AC8FADCF}" dt="2021-04-29T17:09:29.733" v="2261" actId="47"/>
        <pc:sldMkLst>
          <pc:docMk/>
          <pc:sldMk cId="1220487053" sldId="309"/>
        </pc:sldMkLst>
      </pc:sldChg>
      <pc:sldChg chg="modSp mod">
        <pc:chgData name="Ingrid Helene Magnussen" userId="b66708c4-1d5d-487f-a779-38ddf25c7227" providerId="ADAL" clId="{D3C5DB84-D6A4-43D4-ACB2-37C7AC8FADCF}" dt="2021-04-28T19:06:28.189" v="1997" actId="1036"/>
        <pc:sldMkLst>
          <pc:docMk/>
          <pc:sldMk cId="741870690" sldId="311"/>
        </pc:sldMkLst>
        <pc:spChg chg="mod">
          <ac:chgData name="Ingrid Helene Magnussen" userId="b66708c4-1d5d-487f-a779-38ddf25c7227" providerId="ADAL" clId="{D3C5DB84-D6A4-43D4-ACB2-37C7AC8FADCF}" dt="2021-04-28T19:06:28.189" v="1997" actId="1036"/>
          <ac:spMkLst>
            <pc:docMk/>
            <pc:sldMk cId="741870690" sldId="311"/>
            <ac:spMk id="7" creationId="{C804B382-A356-4ADE-847A-936EE0DBAF4C}"/>
          </ac:spMkLst>
        </pc:spChg>
      </pc:sldChg>
      <pc:sldChg chg="modSp del mod">
        <pc:chgData name="Ingrid Helene Magnussen" userId="b66708c4-1d5d-487f-a779-38ddf25c7227" providerId="ADAL" clId="{D3C5DB84-D6A4-43D4-ACB2-37C7AC8FADCF}" dt="2021-04-28T16:25:07.326" v="166" actId="47"/>
        <pc:sldMkLst>
          <pc:docMk/>
          <pc:sldMk cId="337852408" sldId="312"/>
        </pc:sldMkLst>
        <pc:spChg chg="mod">
          <ac:chgData name="Ingrid Helene Magnussen" userId="b66708c4-1d5d-487f-a779-38ddf25c7227" providerId="ADAL" clId="{D3C5DB84-D6A4-43D4-ACB2-37C7AC8FADCF}" dt="2021-04-28T16:15:16.478" v="2" actId="20577"/>
          <ac:spMkLst>
            <pc:docMk/>
            <pc:sldMk cId="337852408" sldId="312"/>
            <ac:spMk id="4" creationId="{00000000-0000-0000-0000-000000000000}"/>
          </ac:spMkLst>
        </pc:spChg>
      </pc:sldChg>
      <pc:sldChg chg="addSp delSp modSp add mod">
        <pc:chgData name="Ingrid Helene Magnussen" userId="b66708c4-1d5d-487f-a779-38ddf25c7227" providerId="ADAL" clId="{D3C5DB84-D6A4-43D4-ACB2-37C7AC8FADCF}" dt="2021-04-28T16:25:28.078" v="168" actId="732"/>
        <pc:sldMkLst>
          <pc:docMk/>
          <pc:sldMk cId="2937398371" sldId="313"/>
        </pc:sldMkLst>
        <pc:spChg chg="mod">
          <ac:chgData name="Ingrid Helene Magnussen" userId="b66708c4-1d5d-487f-a779-38ddf25c7227" providerId="ADAL" clId="{D3C5DB84-D6A4-43D4-ACB2-37C7AC8FADCF}" dt="2021-04-28T16:18:37.898" v="83" actId="1038"/>
          <ac:spMkLst>
            <pc:docMk/>
            <pc:sldMk cId="2937398371" sldId="313"/>
            <ac:spMk id="4" creationId="{00000000-0000-0000-0000-000000000000}"/>
          </ac:spMkLst>
        </pc:spChg>
        <pc:spChg chg="mod">
          <ac:chgData name="Ingrid Helene Magnussen" userId="b66708c4-1d5d-487f-a779-38ddf25c7227" providerId="ADAL" clId="{D3C5DB84-D6A4-43D4-ACB2-37C7AC8FADCF}" dt="2021-04-28T16:20:03.836" v="162" actId="207"/>
          <ac:spMkLst>
            <pc:docMk/>
            <pc:sldMk cId="2937398371" sldId="313"/>
            <ac:spMk id="9" creationId="{00000000-0000-0000-0000-000000000000}"/>
          </ac:spMkLst>
        </pc:spChg>
        <pc:picChg chg="add mod ord modCrop">
          <ac:chgData name="Ingrid Helene Magnussen" userId="b66708c4-1d5d-487f-a779-38ddf25c7227" providerId="ADAL" clId="{D3C5DB84-D6A4-43D4-ACB2-37C7AC8FADCF}" dt="2021-04-28T16:25:28.078" v="168" actId="732"/>
          <ac:picMkLst>
            <pc:docMk/>
            <pc:sldMk cId="2937398371" sldId="313"/>
            <ac:picMk id="3" creationId="{D5F69B56-67D8-4BC6-A4B7-C3049929D791}"/>
          </ac:picMkLst>
        </pc:picChg>
        <pc:picChg chg="mod">
          <ac:chgData name="Ingrid Helene Magnussen" userId="b66708c4-1d5d-487f-a779-38ddf25c7227" providerId="ADAL" clId="{D3C5DB84-D6A4-43D4-ACB2-37C7AC8FADCF}" dt="2021-04-28T16:18:45.165" v="116" actId="1038"/>
          <ac:picMkLst>
            <pc:docMk/>
            <pc:sldMk cId="2937398371" sldId="313"/>
            <ac:picMk id="7" creationId="{00000000-0000-0000-0000-000000000000}"/>
          </ac:picMkLst>
        </pc:picChg>
        <pc:picChg chg="del">
          <ac:chgData name="Ingrid Helene Magnussen" userId="b66708c4-1d5d-487f-a779-38ddf25c7227" providerId="ADAL" clId="{D3C5DB84-D6A4-43D4-ACB2-37C7AC8FADCF}" dt="2021-04-28T16:15:55.499" v="4" actId="478"/>
          <ac:picMkLst>
            <pc:docMk/>
            <pc:sldMk cId="2937398371" sldId="313"/>
            <ac:picMk id="1026" creationId="{681B3277-AE24-4D61-B3CA-E28971B633A0}"/>
          </ac:picMkLst>
        </pc:picChg>
      </pc:sldChg>
      <pc:sldChg chg="modSp add del mod">
        <pc:chgData name="Ingrid Helene Magnussen" userId="b66708c4-1d5d-487f-a779-38ddf25c7227" providerId="ADAL" clId="{D3C5DB84-D6A4-43D4-ACB2-37C7AC8FADCF}" dt="2021-04-28T17:05:18.584" v="1154" actId="47"/>
        <pc:sldMkLst>
          <pc:docMk/>
          <pc:sldMk cId="1156964680" sldId="314"/>
        </pc:sldMkLst>
        <pc:spChg chg="mod">
          <ac:chgData name="Ingrid Helene Magnussen" userId="b66708c4-1d5d-487f-a779-38ddf25c7227" providerId="ADAL" clId="{D3C5DB84-D6A4-43D4-ACB2-37C7AC8FADCF}" dt="2021-04-28T17:00:09.567" v="957" actId="20577"/>
          <ac:spMkLst>
            <pc:docMk/>
            <pc:sldMk cId="1156964680" sldId="314"/>
            <ac:spMk id="3" creationId="{3DF1802F-936D-4143-94EC-E54FB41DEC7E}"/>
          </ac:spMkLst>
        </pc:spChg>
        <pc:spChg chg="mod">
          <ac:chgData name="Ingrid Helene Magnussen" userId="b66708c4-1d5d-487f-a779-38ddf25c7227" providerId="ADAL" clId="{D3C5DB84-D6A4-43D4-ACB2-37C7AC8FADCF}" dt="2021-04-28T16:58:48.893" v="886" actId="20577"/>
          <ac:spMkLst>
            <pc:docMk/>
            <pc:sldMk cId="1156964680" sldId="314"/>
            <ac:spMk id="4" creationId="{BE2FC9BB-7598-4A7B-8FA4-4D0C9120745A}"/>
          </ac:spMkLst>
        </pc:spChg>
      </pc:sldChg>
      <pc:sldChg chg="modSp add del mod">
        <pc:chgData name="Ingrid Helene Magnussen" userId="b66708c4-1d5d-487f-a779-38ddf25c7227" providerId="ADAL" clId="{D3C5DB84-D6A4-43D4-ACB2-37C7AC8FADCF}" dt="2021-04-28T16:47:21.918" v="545" actId="47"/>
        <pc:sldMkLst>
          <pc:docMk/>
          <pc:sldMk cId="1143494293" sldId="315"/>
        </pc:sldMkLst>
        <pc:spChg chg="mod">
          <ac:chgData name="Ingrid Helene Magnussen" userId="b66708c4-1d5d-487f-a779-38ddf25c7227" providerId="ADAL" clId="{D3C5DB84-D6A4-43D4-ACB2-37C7AC8FADCF}" dt="2021-04-28T16:47:18.474" v="544" actId="6549"/>
          <ac:spMkLst>
            <pc:docMk/>
            <pc:sldMk cId="1143494293" sldId="315"/>
            <ac:spMk id="3" creationId="{3DF1802F-936D-4143-94EC-E54FB41DEC7E}"/>
          </ac:spMkLst>
        </pc:spChg>
      </pc:sldChg>
      <pc:sldChg chg="addSp delSp modSp add mod">
        <pc:chgData name="Ingrid Helene Magnussen" userId="b66708c4-1d5d-487f-a779-38ddf25c7227" providerId="ADAL" clId="{D3C5DB84-D6A4-43D4-ACB2-37C7AC8FADCF}" dt="2021-04-28T17:12:47.298" v="1269" actId="403"/>
        <pc:sldMkLst>
          <pc:docMk/>
          <pc:sldMk cId="1419710029" sldId="315"/>
        </pc:sldMkLst>
        <pc:spChg chg="mod">
          <ac:chgData name="Ingrid Helene Magnussen" userId="b66708c4-1d5d-487f-a779-38ddf25c7227" providerId="ADAL" clId="{D3C5DB84-D6A4-43D4-ACB2-37C7AC8FADCF}" dt="2021-04-28T17:12:47.298" v="1269" actId="403"/>
          <ac:spMkLst>
            <pc:docMk/>
            <pc:sldMk cId="1419710029" sldId="315"/>
            <ac:spMk id="3" creationId="{3DF1802F-936D-4143-94EC-E54FB41DEC7E}"/>
          </ac:spMkLst>
        </pc:spChg>
        <pc:spChg chg="mod">
          <ac:chgData name="Ingrid Helene Magnussen" userId="b66708c4-1d5d-487f-a779-38ddf25c7227" providerId="ADAL" clId="{D3C5DB84-D6A4-43D4-ACB2-37C7AC8FADCF}" dt="2021-04-28T17:06:00.067" v="1169" actId="20577"/>
          <ac:spMkLst>
            <pc:docMk/>
            <pc:sldMk cId="1419710029" sldId="315"/>
            <ac:spMk id="4" creationId="{BE2FC9BB-7598-4A7B-8FA4-4D0C9120745A}"/>
          </ac:spMkLst>
        </pc:spChg>
        <pc:spChg chg="mod">
          <ac:chgData name="Ingrid Helene Magnussen" userId="b66708c4-1d5d-487f-a779-38ddf25c7227" providerId="ADAL" clId="{D3C5DB84-D6A4-43D4-ACB2-37C7AC8FADCF}" dt="2021-04-28T17:05:09.209" v="1153" actId="1036"/>
          <ac:spMkLst>
            <pc:docMk/>
            <pc:sldMk cId="1419710029" sldId="315"/>
            <ac:spMk id="5" creationId="{8FCCAA4D-4B66-4F56-A8C9-7651656ABF53}"/>
          </ac:spMkLst>
        </pc:spChg>
        <pc:spChg chg="add del mod ord">
          <ac:chgData name="Ingrid Helene Magnussen" userId="b66708c4-1d5d-487f-a779-38ddf25c7227" providerId="ADAL" clId="{D3C5DB84-D6A4-43D4-ACB2-37C7AC8FADCF}" dt="2021-04-28T17:04:37.774" v="1132" actId="478"/>
          <ac:spMkLst>
            <pc:docMk/>
            <pc:sldMk cId="1419710029" sldId="315"/>
            <ac:spMk id="6" creationId="{083C053A-FD0A-4AF3-A3F2-0589FB535CCC}"/>
          </ac:spMkLst>
        </pc:spChg>
        <pc:spChg chg="add mod ord">
          <ac:chgData name="Ingrid Helene Magnussen" userId="b66708c4-1d5d-487f-a779-38ddf25c7227" providerId="ADAL" clId="{D3C5DB84-D6A4-43D4-ACB2-37C7AC8FADCF}" dt="2021-04-28T17:06:11.236" v="1170" actId="14100"/>
          <ac:spMkLst>
            <pc:docMk/>
            <pc:sldMk cId="1419710029" sldId="315"/>
            <ac:spMk id="7" creationId="{02C53097-6255-4C34-9671-313BCBB5D86F}"/>
          </ac:spMkLst>
        </pc:spChg>
      </pc:sldChg>
      <pc:sldChg chg="addSp delSp modSp add mod ord delAnim modShow">
        <pc:chgData name="Ingrid Helene Magnussen" userId="b66708c4-1d5d-487f-a779-38ddf25c7227" providerId="ADAL" clId="{D3C5DB84-D6A4-43D4-ACB2-37C7AC8FADCF}" dt="2021-04-29T16:49:35.870" v="2106" actId="403"/>
        <pc:sldMkLst>
          <pc:docMk/>
          <pc:sldMk cId="2049398493" sldId="316"/>
        </pc:sldMkLst>
        <pc:spChg chg="mod">
          <ac:chgData name="Ingrid Helene Magnussen" userId="b66708c4-1d5d-487f-a779-38ddf25c7227" providerId="ADAL" clId="{D3C5DB84-D6A4-43D4-ACB2-37C7AC8FADCF}" dt="2021-04-29T16:49:30.869" v="2105" actId="1076"/>
          <ac:spMkLst>
            <pc:docMk/>
            <pc:sldMk cId="2049398493" sldId="316"/>
            <ac:spMk id="4" creationId="{97D404A4-E722-46BD-A331-78BEA740E096}"/>
          </ac:spMkLst>
        </pc:spChg>
        <pc:spChg chg="mod">
          <ac:chgData name="Ingrid Helene Magnussen" userId="b66708c4-1d5d-487f-a779-38ddf25c7227" providerId="ADAL" clId="{D3C5DB84-D6A4-43D4-ACB2-37C7AC8FADCF}" dt="2021-04-28T18:30:45.342" v="1442"/>
          <ac:spMkLst>
            <pc:docMk/>
            <pc:sldMk cId="2049398493" sldId="316"/>
            <ac:spMk id="8" creationId="{2F85DC4A-844A-4C9D-82D0-7CE1C44D73CA}"/>
          </ac:spMkLst>
        </pc:spChg>
        <pc:graphicFrameChg chg="add mod">
          <ac:chgData name="Ingrid Helene Magnussen" userId="b66708c4-1d5d-487f-a779-38ddf25c7227" providerId="ADAL" clId="{D3C5DB84-D6A4-43D4-ACB2-37C7AC8FADCF}" dt="2021-04-29T16:49:18.227" v="2096" actId="403"/>
          <ac:graphicFrameMkLst>
            <pc:docMk/>
            <pc:sldMk cId="2049398493" sldId="316"/>
            <ac:graphicFrameMk id="6" creationId="{1BE85A86-2C48-4661-B23C-03A98F99B3BF}"/>
          </ac:graphicFrameMkLst>
        </pc:graphicFrameChg>
        <pc:graphicFrameChg chg="del mod">
          <ac:chgData name="Ingrid Helene Magnussen" userId="b66708c4-1d5d-487f-a779-38ddf25c7227" providerId="ADAL" clId="{D3C5DB84-D6A4-43D4-ACB2-37C7AC8FADCF}" dt="2021-04-29T16:46:01.835" v="2057" actId="478"/>
          <ac:graphicFrameMkLst>
            <pc:docMk/>
            <pc:sldMk cId="2049398493" sldId="316"/>
            <ac:graphicFrameMk id="7" creationId="{5D1A06D8-47A6-449F-AB58-77324A48D062}"/>
          </ac:graphicFrameMkLst>
        </pc:graphicFrameChg>
        <pc:graphicFrameChg chg="del mod">
          <ac:chgData name="Ingrid Helene Magnussen" userId="b66708c4-1d5d-487f-a779-38ddf25c7227" providerId="ADAL" clId="{D3C5DB84-D6A4-43D4-ACB2-37C7AC8FADCF}" dt="2021-04-29T16:46:17.040" v="2061" actId="478"/>
          <ac:graphicFrameMkLst>
            <pc:docMk/>
            <pc:sldMk cId="2049398493" sldId="316"/>
            <ac:graphicFrameMk id="9" creationId="{5ADA9830-320B-46B9-984C-09ADCD66C868}"/>
          </ac:graphicFrameMkLst>
        </pc:graphicFrameChg>
        <pc:graphicFrameChg chg="add mod">
          <ac:chgData name="Ingrid Helene Magnussen" userId="b66708c4-1d5d-487f-a779-38ddf25c7227" providerId="ADAL" clId="{D3C5DB84-D6A4-43D4-ACB2-37C7AC8FADCF}" dt="2021-04-29T16:49:35.870" v="2106" actId="403"/>
          <ac:graphicFrameMkLst>
            <pc:docMk/>
            <pc:sldMk cId="2049398493" sldId="316"/>
            <ac:graphicFrameMk id="10" creationId="{5ADA9830-320B-46B9-984C-09ADCD66C868}"/>
          </ac:graphicFrameMkLst>
        </pc:graphicFrameChg>
        <pc:cxnChg chg="add del mod">
          <ac:chgData name="Ingrid Helene Magnussen" userId="b66708c4-1d5d-487f-a779-38ddf25c7227" providerId="ADAL" clId="{D3C5DB84-D6A4-43D4-ACB2-37C7AC8FADCF}" dt="2021-04-28T17:16:01.522" v="1346" actId="478"/>
          <ac:cxnSpMkLst>
            <pc:docMk/>
            <pc:sldMk cId="2049398493" sldId="316"/>
            <ac:cxnSpMk id="3" creationId="{67A65247-64C0-47B0-969E-B2F254FCC682}"/>
          </ac:cxnSpMkLst>
        </pc:cxnChg>
        <pc:cxnChg chg="add del mod">
          <ac:chgData name="Ingrid Helene Magnussen" userId="b66708c4-1d5d-487f-a779-38ddf25c7227" providerId="ADAL" clId="{D3C5DB84-D6A4-43D4-ACB2-37C7AC8FADCF}" dt="2021-04-28T17:16:00.014" v="1345" actId="478"/>
          <ac:cxnSpMkLst>
            <pc:docMk/>
            <pc:sldMk cId="2049398493" sldId="316"/>
            <ac:cxnSpMk id="10" creationId="{667306D8-13BC-4629-B2AB-C0954B1442FD}"/>
          </ac:cxnSpMkLst>
        </pc:cxnChg>
      </pc:sldChg>
      <pc:sldChg chg="addSp modSp add mod">
        <pc:chgData name="Ingrid Helene Magnussen" userId="b66708c4-1d5d-487f-a779-38ddf25c7227" providerId="ADAL" clId="{D3C5DB84-D6A4-43D4-ACB2-37C7AC8FADCF}" dt="2021-04-28T19:05:35.946" v="1987" actId="1076"/>
        <pc:sldMkLst>
          <pc:docMk/>
          <pc:sldMk cId="3659019738" sldId="317"/>
        </pc:sldMkLst>
        <pc:spChg chg="mod">
          <ac:chgData name="Ingrid Helene Magnussen" userId="b66708c4-1d5d-487f-a779-38ddf25c7227" providerId="ADAL" clId="{D3C5DB84-D6A4-43D4-ACB2-37C7AC8FADCF}" dt="2021-04-28T19:05:27.617" v="1986" actId="1076"/>
          <ac:spMkLst>
            <pc:docMk/>
            <pc:sldMk cId="3659019738" sldId="317"/>
            <ac:spMk id="3" creationId="{3DF1802F-936D-4143-94EC-E54FB41DEC7E}"/>
          </ac:spMkLst>
        </pc:spChg>
        <pc:spChg chg="mod">
          <ac:chgData name="Ingrid Helene Magnussen" userId="b66708c4-1d5d-487f-a779-38ddf25c7227" providerId="ADAL" clId="{D3C5DB84-D6A4-43D4-ACB2-37C7AC8FADCF}" dt="2021-04-28T19:04:05.092" v="1955" actId="14100"/>
          <ac:spMkLst>
            <pc:docMk/>
            <pc:sldMk cId="3659019738" sldId="317"/>
            <ac:spMk id="4" creationId="{BE2FC9BB-7598-4A7B-8FA4-4D0C9120745A}"/>
          </ac:spMkLst>
        </pc:spChg>
        <pc:spChg chg="mod">
          <ac:chgData name="Ingrid Helene Magnussen" userId="b66708c4-1d5d-487f-a779-38ddf25c7227" providerId="ADAL" clId="{D3C5DB84-D6A4-43D4-ACB2-37C7AC8FADCF}" dt="2021-04-28T19:01:07.802" v="1739" actId="948"/>
          <ac:spMkLst>
            <pc:docMk/>
            <pc:sldMk cId="3659019738" sldId="317"/>
            <ac:spMk id="5" creationId="{8FCCAA4D-4B66-4F56-A8C9-7651656ABF53}"/>
          </ac:spMkLst>
        </pc:spChg>
        <pc:spChg chg="add mod">
          <ac:chgData name="Ingrid Helene Magnussen" userId="b66708c4-1d5d-487f-a779-38ddf25c7227" providerId="ADAL" clId="{D3C5DB84-D6A4-43D4-ACB2-37C7AC8FADCF}" dt="2021-04-28T19:05:35.946" v="1987" actId="1076"/>
          <ac:spMkLst>
            <pc:docMk/>
            <pc:sldMk cId="3659019738" sldId="317"/>
            <ac:spMk id="6" creationId="{95C1ACBB-7BCE-4904-8B7B-D56776617181}"/>
          </ac:spMkLst>
        </pc:spChg>
        <pc:spChg chg="mod">
          <ac:chgData name="Ingrid Helene Magnussen" userId="b66708c4-1d5d-487f-a779-38ddf25c7227" providerId="ADAL" clId="{D3C5DB84-D6A4-43D4-ACB2-37C7AC8FADCF}" dt="2021-04-28T19:04:09.621" v="1956" actId="14100"/>
          <ac:spMkLst>
            <pc:docMk/>
            <pc:sldMk cId="3659019738" sldId="317"/>
            <ac:spMk id="7" creationId="{02C53097-6255-4C34-9671-313BCBB5D86F}"/>
          </ac:spMkLst>
        </pc:spChg>
      </pc:sldChg>
      <pc:sldChg chg="add del mod modShow">
        <pc:chgData name="Ingrid Helene Magnussen" userId="b66708c4-1d5d-487f-a779-38ddf25c7227" providerId="ADAL" clId="{D3C5DB84-D6A4-43D4-ACB2-37C7AC8FADCF}" dt="2021-04-29T17:09:17.875" v="2260" actId="47"/>
        <pc:sldMkLst>
          <pc:docMk/>
          <pc:sldMk cId="992713858" sldId="318"/>
        </pc:sldMkLst>
      </pc:sldChg>
      <pc:sldChg chg="add del mod modShow">
        <pc:chgData name="Ingrid Helene Magnussen" userId="b66708c4-1d5d-487f-a779-38ddf25c7227" providerId="ADAL" clId="{D3C5DB84-D6A4-43D4-ACB2-37C7AC8FADCF}" dt="2021-04-29T17:09:17.875" v="2260" actId="47"/>
        <pc:sldMkLst>
          <pc:docMk/>
          <pc:sldMk cId="3578564691" sldId="319"/>
        </pc:sldMkLst>
      </pc:sldChg>
      <pc:sldChg chg="add del mod modShow">
        <pc:chgData name="Ingrid Helene Magnussen" userId="b66708c4-1d5d-487f-a779-38ddf25c7227" providerId="ADAL" clId="{D3C5DB84-D6A4-43D4-ACB2-37C7AC8FADCF}" dt="2021-04-29T17:15:51.618" v="2262" actId="47"/>
        <pc:sldMkLst>
          <pc:docMk/>
          <pc:sldMk cId="4147273961" sldId="320"/>
        </pc:sldMkLst>
      </pc:sldChg>
      <pc:sldChg chg="addSp delSp modSp add del mod modShow">
        <pc:chgData name="Ingrid Helene Magnussen" userId="b66708c4-1d5d-487f-a779-38ddf25c7227" providerId="ADAL" clId="{D3C5DB84-D6A4-43D4-ACB2-37C7AC8FADCF}" dt="2021-04-29T17:09:08.128" v="2259" actId="47"/>
        <pc:sldMkLst>
          <pc:docMk/>
          <pc:sldMk cId="2231248459" sldId="321"/>
        </pc:sldMkLst>
        <pc:spChg chg="del">
          <ac:chgData name="Ingrid Helene Magnussen" userId="b66708c4-1d5d-487f-a779-38ddf25c7227" providerId="ADAL" clId="{D3C5DB84-D6A4-43D4-ACB2-37C7AC8FADCF}" dt="2021-04-28T19:16:42.245" v="2041" actId="478"/>
          <ac:spMkLst>
            <pc:docMk/>
            <pc:sldMk cId="2231248459" sldId="321"/>
            <ac:spMk id="2" creationId="{0601B591-5E70-46DA-947A-118E645336E0}"/>
          </ac:spMkLst>
        </pc:spChg>
        <pc:spChg chg="add mod">
          <ac:chgData name="Ingrid Helene Magnussen" userId="b66708c4-1d5d-487f-a779-38ddf25c7227" providerId="ADAL" clId="{D3C5DB84-D6A4-43D4-ACB2-37C7AC8FADCF}" dt="2021-04-28T19:16:42.245" v="2041" actId="478"/>
          <ac:spMkLst>
            <pc:docMk/>
            <pc:sldMk cId="2231248459" sldId="321"/>
            <ac:spMk id="4" creationId="{C14A726A-855F-43E5-AF00-BE2564B4ED84}"/>
          </ac:spMkLst>
        </pc:spChg>
      </pc:sldChg>
      <pc:sldChg chg="add del">
        <pc:chgData name="Ingrid Helene Magnussen" userId="b66708c4-1d5d-487f-a779-38ddf25c7227" providerId="ADAL" clId="{D3C5DB84-D6A4-43D4-ACB2-37C7AC8FADCF}" dt="2021-04-29T16:56:55.876" v="2135" actId="47"/>
        <pc:sldMkLst>
          <pc:docMk/>
          <pc:sldMk cId="973444822" sldId="322"/>
        </pc:sldMkLst>
      </pc:sldChg>
      <pc:sldChg chg="add del">
        <pc:chgData name="Ingrid Helene Magnussen" userId="b66708c4-1d5d-487f-a779-38ddf25c7227" providerId="ADAL" clId="{D3C5DB84-D6A4-43D4-ACB2-37C7AC8FADCF}" dt="2021-04-29T16:51:11.186" v="2109" actId="47"/>
        <pc:sldMkLst>
          <pc:docMk/>
          <pc:sldMk cId="2674085680" sldId="32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veazure.sharepoint.com/sites/TEMP-ORG-EE/Delte%20dokumenter/SEff%20-%20Synliggj&#248;ring%20av%20energieffektivisering/Presentasjoner/Areal%20og%20energibeho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veazure.sharepoint.com/sites/TEMP-ORG-EE/Delte%20dokumenter/SEff%20-%20Synliggj&#248;ring%20av%20energieffektivisering/Presentasjoner/Areal%20og%20energibeho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veazure.sharepoint.com/sites/TEMP-ORG-EE/Delte%20dokumenter/SEff%20-%20Synliggj&#248;ring%20av%20energieffektivisering/Presentasjoner/Areal%20og%20energibeho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'Figur - areal'!$D$1</c:f>
          <c:strCache>
            <c:ptCount val="1"/>
            <c:pt idx="0">
              <c:v>Total areal i 2020 = 419 mill m2</c:v>
            </c:pt>
          </c:strCache>
        </c:strRef>
      </c:tx>
      <c:layout>
        <c:manualLayout>
          <c:xMode val="edge"/>
          <c:yMode val="edge"/>
          <c:x val="0.22734814450870577"/>
          <c:y val="2.01350849503295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131759526167833"/>
          <c:y val="0.17252658566211743"/>
          <c:w val="0.52851399534983801"/>
          <c:h val="0.73341490847336988"/>
        </c:manualLayout>
      </c:layout>
      <c:pie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44-4AF1-A5E7-1AF9B80C47F7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44-4AF1-A5E7-1AF9B80C47F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44-4AF1-A5E7-1AF9B80C47F7}"/>
              </c:ext>
            </c:extLst>
          </c:dPt>
          <c:dLbls>
            <c:dLbl>
              <c:idx val="0"/>
              <c:layout>
                <c:manualLayout>
                  <c:x val="-1.0210320084117579E-2"/>
                  <c:y val="0.1420228265326647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38FF94-D8E5-4471-804D-AA8B33D5EE35}" type="CELLRANGE">
                      <a:rPr lang="en-US" sz="1400"/>
                      <a:pPr>
                        <a:defRPr sz="1400"/>
                      </a:pPr>
                      <a:t>[CELLRANGE]</a:t>
                    </a:fld>
                    <a:endParaRPr lang="en-US"/>
                  </a:p>
                </c:rich>
              </c:tx>
              <c:spPr>
                <a:xfrm>
                  <a:off x="3341148" y="1842272"/>
                  <a:ext cx="1180052" cy="286654"/>
                </a:xfr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457"/>
                        <a:gd name="adj2" fmla="val -8939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810411198600175"/>
                      <c:h val="9.481379411625590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344-4AF1-A5E7-1AF9B80C47F7}"/>
                </c:ext>
              </c:extLst>
            </c:dLbl>
            <c:dLbl>
              <c:idx val="1"/>
              <c:layout>
                <c:manualLayout>
                  <c:x val="2.7777777777777766E-2"/>
                  <c:y val="1.2601927598783579E-2"/>
                </c:manualLayout>
              </c:layout>
              <c:tx>
                <c:rich>
                  <a:bodyPr/>
                  <a:lstStyle/>
                  <a:p>
                    <a:fld id="{B1A14B6F-D984-4679-A0E2-F904F36344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43088363954504"/>
                      <c:h val="0.1012910525983289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344-4AF1-A5E7-1AF9B80C47F7}"/>
                </c:ext>
              </c:extLst>
            </c:dLbl>
            <c:dLbl>
              <c:idx val="2"/>
              <c:layout>
                <c:manualLayout>
                  <c:x val="7.9111120403304366E-3"/>
                  <c:y val="-8.951445142048092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CB2A06-6490-43FE-8443-582E22688556}" type="CELLRANGE">
                      <a:rPr lang="en-US" sz="1200"/>
                      <a:pPr>
                        <a:defRPr sz="1200"/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043941382327211"/>
                      <c:h val="0.1096923376641847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344-4AF1-A5E7-1AF9B80C47F7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'Figur - areal'!$D$3:$D$5</c:f>
              <c:strCache>
                <c:ptCount val="3"/>
                <c:pt idx="0">
                  <c:v>Småhus</c:v>
                </c:pt>
                <c:pt idx="1">
                  <c:v>Boligblokk</c:v>
                </c:pt>
                <c:pt idx="2">
                  <c:v>Næringsbygg</c:v>
                </c:pt>
              </c:strCache>
            </c:strRef>
          </c:cat>
          <c:val>
            <c:numRef>
              <c:f>'Figur - areal'!$E$3:$E$5</c:f>
              <c:numCache>
                <c:formatCode>0</c:formatCode>
                <c:ptCount val="3"/>
                <c:pt idx="0">
                  <c:v>237.25169174303329</c:v>
                </c:pt>
                <c:pt idx="1">
                  <c:v>52.800874241504893</c:v>
                </c:pt>
                <c:pt idx="2">
                  <c:v>128.51311055600365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- areal'!$F$3:$F$5</c15:f>
                <c15:dlblRangeCache>
                  <c:ptCount val="3"/>
                  <c:pt idx="0">
                    <c:v>Småhus: 237 mill m2</c:v>
                  </c:pt>
                  <c:pt idx="1">
                    <c:v>Boligblokk: 53 mill m2</c:v>
                  </c:pt>
                  <c:pt idx="2">
                    <c:v>Næringsbygg: 129 mill m2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C344-4AF1-A5E7-1AF9B80C4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'Figur - energibehov'!$C$4</c:f>
          <c:strCache>
            <c:ptCount val="1"/>
            <c:pt idx="0">
              <c:v>Totalt energibehov 2020 = 84 TWh</c:v>
            </c:pt>
          </c:strCache>
        </c:strRef>
      </c:tx>
      <c:layout>
        <c:manualLayout>
          <c:xMode val="edge"/>
          <c:yMode val="edge"/>
          <c:x val="0.240720888356910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CE-466C-AA2D-F5A941096A4F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CE-466C-AA2D-F5A941096A4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CE-466C-AA2D-F5A941096A4F}"/>
              </c:ext>
            </c:extLst>
          </c:dPt>
          <c:dLbls>
            <c:dLbl>
              <c:idx val="0"/>
              <c:layout>
                <c:manualLayout>
                  <c:x val="-2.5757436570428695E-2"/>
                  <c:y val="3.8818484520494752E-2"/>
                </c:manualLayout>
              </c:layout>
              <c:tx>
                <c:rich>
                  <a:bodyPr/>
                  <a:lstStyle/>
                  <a:p>
                    <a:fld id="{9D93E45A-43FD-458F-9A47-01994B1379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01531058617673"/>
                      <c:h val="0.1070651704477645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7CE-466C-AA2D-F5A941096A4F}"/>
                </c:ext>
              </c:extLst>
            </c:dLbl>
            <c:dLbl>
              <c:idx val="1"/>
              <c:layout>
                <c:manualLayout>
                  <c:x val="-4.1666666666666796E-3"/>
                  <c:y val="2.4024098276236087E-2"/>
                </c:manualLayout>
              </c:layout>
              <c:tx>
                <c:rich>
                  <a:bodyPr/>
                  <a:lstStyle/>
                  <a:p>
                    <a:fld id="{8C9CE219-F980-4041-AE6F-F69A90FA97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1421697287839"/>
                      <c:h val="0.1009604891921064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7CE-466C-AA2D-F5A941096A4F}"/>
                </c:ext>
              </c:extLst>
            </c:dLbl>
            <c:dLbl>
              <c:idx val="2"/>
              <c:layout>
                <c:manualLayout>
                  <c:x val="3.4558555481231733E-2"/>
                  <c:y val="-6.6414163370331195E-2"/>
                </c:manualLayout>
              </c:layout>
              <c:tx>
                <c:rich>
                  <a:bodyPr/>
                  <a:lstStyle/>
                  <a:p>
                    <a:fld id="{7ECF3163-B598-4981-A295-60CE348032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40958623315104"/>
                      <c:h val="0.1101849487822238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7CE-466C-AA2D-F5A941096A4F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'Figur - energibehov'!$C$5:$C$7</c:f>
              <c:strCache>
                <c:ptCount val="3"/>
                <c:pt idx="0">
                  <c:v>Småhus</c:v>
                </c:pt>
                <c:pt idx="1">
                  <c:v>Boligblokk</c:v>
                </c:pt>
                <c:pt idx="2">
                  <c:v>Næringsbygg</c:v>
                </c:pt>
              </c:strCache>
            </c:strRef>
          </c:cat>
          <c:val>
            <c:numRef>
              <c:f>'Figur - energibehov'!$D$5:$D$7</c:f>
              <c:numCache>
                <c:formatCode>0</c:formatCode>
                <c:ptCount val="3"/>
                <c:pt idx="0">
                  <c:v>40.171502200848472</c:v>
                </c:pt>
                <c:pt idx="1">
                  <c:v>7.3859537130208279</c:v>
                </c:pt>
                <c:pt idx="2">
                  <c:v>35.989131270573878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- energibehov'!$E$5:$E$7</c15:f>
                <c15:dlblRangeCache>
                  <c:ptCount val="3"/>
                  <c:pt idx="0">
                    <c:v>Småhus: 40 TWh</c:v>
                  </c:pt>
                  <c:pt idx="1">
                    <c:v>Boligblokk: 7 TWh</c:v>
                  </c:pt>
                  <c:pt idx="2">
                    <c:v>Næringsbygg: 36 TWh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57CE-466C-AA2D-F5A941096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/>
              <a:t>Arealfordeling ulike TEK, 2020 </a:t>
            </a:r>
          </a:p>
        </c:rich>
      </c:tx>
      <c:layout>
        <c:manualLayout>
          <c:xMode val="edge"/>
          <c:yMode val="edge"/>
          <c:x val="0.22689403272565012"/>
          <c:y val="2.1405238239820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34977364632625"/>
          <c:y val="0.11080280719225637"/>
          <c:w val="0.52735828365281856"/>
          <c:h val="0.820343355431212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 - TEK'!$I$4</c:f>
              <c:strCache>
                <c:ptCount val="1"/>
                <c:pt idx="0">
                  <c:v>Før 1949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 - TEK'!$J$3</c:f>
              <c:strCache>
                <c:ptCount val="1"/>
                <c:pt idx="0">
                  <c:v>Alle bygg, mill m2</c:v>
                </c:pt>
              </c:strCache>
            </c:strRef>
          </c:cat>
          <c:val>
            <c:numRef>
              <c:f>'Figur - TEK'!$J$4</c:f>
              <c:numCache>
                <c:formatCode>0</c:formatCode>
                <c:ptCount val="1"/>
                <c:pt idx="0">
                  <c:v>65.96256876785715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B-4B82-BD8C-BE59BF2D5849}"/>
            </c:ext>
          </c:extLst>
        </c:ser>
        <c:ser>
          <c:idx val="1"/>
          <c:order val="1"/>
          <c:tx>
            <c:strRef>
              <c:f>'Figur - TEK'!$I$5</c:f>
              <c:strCache>
                <c:ptCount val="1"/>
                <c:pt idx="0">
                  <c:v>TEK49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 - TEK'!$J$3</c:f>
              <c:strCache>
                <c:ptCount val="1"/>
                <c:pt idx="0">
                  <c:v>Alle bygg, mill m2</c:v>
                </c:pt>
              </c:strCache>
            </c:strRef>
          </c:cat>
          <c:val>
            <c:numRef>
              <c:f>'Figur - TEK'!$J$5</c:f>
              <c:numCache>
                <c:formatCode>0</c:formatCode>
                <c:ptCount val="1"/>
                <c:pt idx="0">
                  <c:v>74.437755382142853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9B-4B82-BD8C-BE59BF2D5849}"/>
            </c:ext>
          </c:extLst>
        </c:ser>
        <c:ser>
          <c:idx val="2"/>
          <c:order val="2"/>
          <c:tx>
            <c:strRef>
              <c:f>'Figur - TEK'!$I$6</c:f>
              <c:strCache>
                <c:ptCount val="1"/>
                <c:pt idx="0">
                  <c:v>TEK69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 - TEK'!$J$3</c:f>
              <c:strCache>
                <c:ptCount val="1"/>
                <c:pt idx="0">
                  <c:v>Alle bygg, mill m2</c:v>
                </c:pt>
              </c:strCache>
            </c:strRef>
          </c:cat>
          <c:val>
            <c:numRef>
              <c:f>'Figur - TEK'!$J$6</c:f>
              <c:numCache>
                <c:formatCode>0</c:formatCode>
                <c:ptCount val="1"/>
                <c:pt idx="0">
                  <c:v>136.3479485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9B-4B82-BD8C-BE59BF2D5849}"/>
            </c:ext>
          </c:extLst>
        </c:ser>
        <c:ser>
          <c:idx val="3"/>
          <c:order val="3"/>
          <c:tx>
            <c:strRef>
              <c:f>'Figur - TEK'!$I$7</c:f>
              <c:strCache>
                <c:ptCount val="1"/>
                <c:pt idx="0">
                  <c:v>TEK87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 - TEK'!$J$3</c:f>
              <c:strCache>
                <c:ptCount val="1"/>
                <c:pt idx="0">
                  <c:v>Alle bygg, mill m2</c:v>
                </c:pt>
              </c:strCache>
            </c:strRef>
          </c:cat>
          <c:val>
            <c:numRef>
              <c:f>'Figur - TEK'!$J$7</c:f>
              <c:numCache>
                <c:formatCode>0</c:formatCode>
                <c:ptCount val="1"/>
                <c:pt idx="0">
                  <c:v>41.617255949999993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9B-4B82-BD8C-BE59BF2D5849}"/>
            </c:ext>
          </c:extLst>
        </c:ser>
        <c:ser>
          <c:idx val="4"/>
          <c:order val="4"/>
          <c:tx>
            <c:strRef>
              <c:f>'Figur - TEK'!$I$8</c:f>
              <c:strCache>
                <c:ptCount val="1"/>
                <c:pt idx="0">
                  <c:v>TEK97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 - TEK'!$J$3</c:f>
              <c:strCache>
                <c:ptCount val="1"/>
                <c:pt idx="0">
                  <c:v>Alle bygg, mill m2</c:v>
                </c:pt>
              </c:strCache>
            </c:strRef>
          </c:cat>
          <c:val>
            <c:numRef>
              <c:f>'Figur - TEK'!$J$8</c:f>
              <c:numCache>
                <c:formatCode>0</c:formatCode>
                <c:ptCount val="1"/>
                <c:pt idx="0">
                  <c:v>42.398293299999999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9B-4B82-BD8C-BE59BF2D5849}"/>
            </c:ext>
          </c:extLst>
        </c:ser>
        <c:ser>
          <c:idx val="5"/>
          <c:order val="5"/>
          <c:tx>
            <c:strRef>
              <c:f>'Figur - TEK'!$I$9</c:f>
              <c:strCache>
                <c:ptCount val="1"/>
                <c:pt idx="0">
                  <c:v>TEK07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 - TEK'!$J$3</c:f>
              <c:strCache>
                <c:ptCount val="1"/>
                <c:pt idx="0">
                  <c:v>Alle bygg, mill m2</c:v>
                </c:pt>
              </c:strCache>
            </c:strRef>
          </c:cat>
          <c:val>
            <c:numRef>
              <c:f>'Figur - TEK'!$J$9</c:f>
              <c:numCache>
                <c:formatCode>0</c:formatCode>
                <c:ptCount val="1"/>
                <c:pt idx="0">
                  <c:v>21.539654358284213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9B-4B82-BD8C-BE59BF2D5849}"/>
            </c:ext>
          </c:extLst>
        </c:ser>
        <c:ser>
          <c:idx val="6"/>
          <c:order val="6"/>
          <c:tx>
            <c:strRef>
              <c:f>'Figur - TEK'!$I$10</c:f>
              <c:strCache>
                <c:ptCount val="1"/>
                <c:pt idx="0">
                  <c:v>TEK10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 - TEK'!$J$3</c:f>
              <c:strCache>
                <c:ptCount val="1"/>
                <c:pt idx="0">
                  <c:v>Alle bygg, mill m2</c:v>
                </c:pt>
              </c:strCache>
            </c:strRef>
          </c:cat>
          <c:val>
            <c:numRef>
              <c:f>'Figur - TEK'!$J$10</c:f>
              <c:numCache>
                <c:formatCode>0</c:formatCode>
                <c:ptCount val="1"/>
                <c:pt idx="0">
                  <c:v>37.261323291327194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9B-4B82-BD8C-BE59BF2D58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4461248"/>
        <c:axId val="1174460416"/>
      </c:barChart>
      <c:catAx>
        <c:axId val="117446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460416"/>
        <c:crosses val="autoZero"/>
        <c:auto val="1"/>
        <c:lblAlgn val="ctr"/>
        <c:lblOffset val="100"/>
        <c:noMultiLvlLbl val="0"/>
      </c:catAx>
      <c:valAx>
        <c:axId val="117446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 m2</a:t>
                </a:r>
              </a:p>
            </c:rich>
          </c:tx>
          <c:layout>
            <c:manualLayout>
              <c:xMode val="edge"/>
              <c:yMode val="edge"/>
              <c:x val="1.8528788038497199E-2"/>
              <c:y val="0.46373595989319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46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34628668917787"/>
          <c:y val="0.3239903120228817"/>
          <c:w val="0.20571375345859577"/>
          <c:h val="0.5545589184600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2T18:31:42.541" idx="1">
    <p:pos x="10" y="10"/>
    <p:text>Endre til m2 i figur. Endre til TWh i figur 2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0B42-2C65-B646-8BE7-25E9950B95D8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308C-0B90-E94A-915F-BE14F9D9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Størk fortalte i forrige presentasjon om hvordan energimerking gir effektivisering i produkter. </a:t>
            </a:r>
          </a:p>
          <a:p>
            <a:r>
              <a:rPr lang="nb-NO"/>
              <a:t>Jeg skal nå vise et prosjekt der vi har sett på energieffektivisering i bygg. </a:t>
            </a:r>
          </a:p>
          <a:p>
            <a:r>
              <a:rPr lang="nb-NO"/>
              <a:t>Det inkluderer hele bygget, både bygningskropp og elektrisk utstyr. Det favner altså videre enn forrige prosjekt. </a:t>
            </a:r>
          </a:p>
          <a:p>
            <a:r>
              <a:rPr lang="nb-NO"/>
              <a:t>FOU prosjekt</a:t>
            </a:r>
          </a:p>
          <a:p>
            <a:r>
              <a:rPr lang="nb-NO"/>
              <a:t>------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FEB2-E3E3-41B2-AEE6-3228357F221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189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regnet altså ut kostnaden for å spare en kilowattime – over tiltakets levetid. </a:t>
            </a:r>
          </a:p>
          <a:p>
            <a:r>
              <a:rPr lang="nb-NO"/>
              <a:t>Dette er en vanlig måte å sammenligne kostnad for ulike energitiltak. </a:t>
            </a:r>
          </a:p>
          <a:p>
            <a:r>
              <a:rPr lang="nb-NO"/>
              <a:t>Her ser dere kostandsgrafen for småhus. </a:t>
            </a:r>
          </a:p>
          <a:p>
            <a:r>
              <a:rPr lang="nb-NO"/>
              <a:t>På Y-aksen ser dere kostnad per kWh. </a:t>
            </a:r>
          </a:p>
          <a:p>
            <a:r>
              <a:rPr lang="nb-NO"/>
              <a:t>På X-aksen ser dere sparte </a:t>
            </a:r>
            <a:r>
              <a:rPr lang="nb-NO" err="1"/>
              <a:t>TWh</a:t>
            </a:r>
            <a:r>
              <a:rPr lang="nb-NO"/>
              <a:t>.  - For tiltakene i småhus</a:t>
            </a:r>
          </a:p>
          <a:p>
            <a:r>
              <a:rPr lang="nb-NO"/>
              <a:t>----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881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har forenklet sett tatt utgangspunkt i at sluttbruker ser en pris på </a:t>
            </a:r>
            <a:r>
              <a:rPr lang="nb-NO" err="1"/>
              <a:t>ca</a:t>
            </a:r>
            <a:r>
              <a:rPr lang="nb-NO"/>
              <a:t> 1 krone per kilowattime. </a:t>
            </a:r>
          </a:p>
          <a:p>
            <a:r>
              <a:rPr lang="nb-NO"/>
              <a:t>- Og vi har beregnet hvor mange </a:t>
            </a:r>
            <a:r>
              <a:rPr lang="nb-NO" err="1"/>
              <a:t>TWh</a:t>
            </a:r>
            <a:r>
              <a:rPr lang="nb-NO"/>
              <a:t> som kan spares under 1 krone per kWh.  </a:t>
            </a:r>
          </a:p>
          <a:p>
            <a:r>
              <a:rPr lang="nb-NO"/>
              <a:t>KLIKK: </a:t>
            </a:r>
          </a:p>
          <a:p>
            <a:r>
              <a:rPr lang="nb-NO"/>
              <a:t>I småhus, som vi ser her., </a:t>
            </a:r>
          </a:p>
          <a:p>
            <a:r>
              <a:rPr lang="nb-NO"/>
              <a:t>er det 3 </a:t>
            </a:r>
            <a:r>
              <a:rPr lang="nb-NO" err="1"/>
              <a:t>TWh</a:t>
            </a:r>
            <a:r>
              <a:rPr lang="nb-NO"/>
              <a:t> som koster langt under en krone/kWh</a:t>
            </a:r>
          </a:p>
          <a:p>
            <a:r>
              <a:rPr lang="nb-NO"/>
              <a:t>----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38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 boligblokker er potensialet litt mindre, men avhenger veldig av faktorene vi legger til grunn, </a:t>
            </a:r>
          </a:p>
          <a:p>
            <a:r>
              <a:rPr lang="nb-NO"/>
              <a:t>som for eksempel hvilken internrente vi bruker. </a:t>
            </a:r>
          </a:p>
          <a:p>
            <a:r>
              <a:rPr lang="nb-NO"/>
              <a:t>-----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58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 næringsbygg ser vi 8-9 </a:t>
            </a:r>
            <a:r>
              <a:rPr lang="nb-NO" err="1"/>
              <a:t>TWh</a:t>
            </a:r>
            <a:r>
              <a:rPr lang="nb-NO"/>
              <a:t> lønnsomme tiltak. </a:t>
            </a:r>
          </a:p>
          <a:p>
            <a:endParaRPr lang="nb-NO"/>
          </a:p>
          <a:p>
            <a:r>
              <a:rPr lang="nb-NO"/>
              <a:t>Lønnsomme tiltak er typisk: </a:t>
            </a:r>
          </a:p>
          <a:p>
            <a:r>
              <a:rPr lang="nb-NO"/>
              <a:t>- Isolering</a:t>
            </a:r>
          </a:p>
          <a:p>
            <a:r>
              <a:rPr lang="nb-NO"/>
              <a:t>- Belysning</a:t>
            </a:r>
          </a:p>
          <a:p>
            <a:r>
              <a:rPr lang="nb-NO"/>
              <a:t>- Hvordan en drifter bygget</a:t>
            </a:r>
          </a:p>
          <a:p>
            <a:r>
              <a:rPr lang="nb-NO"/>
              <a:t>----------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163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Så hva gir dette samlet ??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80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ser at det finnes lønnsom effektivisering på 10-13 </a:t>
            </a:r>
            <a:r>
              <a:rPr lang="nb-NO" err="1"/>
              <a:t>TWh</a:t>
            </a:r>
            <a:r>
              <a:rPr lang="nb-NO"/>
              <a:t> i den norske bygningsmassen. </a:t>
            </a:r>
          </a:p>
          <a:p>
            <a:r>
              <a:rPr lang="nb-NO"/>
              <a:t>KLIKK</a:t>
            </a:r>
          </a:p>
          <a:p>
            <a:r>
              <a:rPr lang="nb-NO"/>
              <a:t>Og 13 </a:t>
            </a:r>
            <a:r>
              <a:rPr lang="nb-NO" err="1"/>
              <a:t>TWh</a:t>
            </a:r>
            <a:r>
              <a:rPr lang="nb-NO"/>
              <a:t> er faktisk like mye som den norske vindkraftproduksjonen i 2020. </a:t>
            </a:r>
          </a:p>
          <a:p>
            <a:r>
              <a:rPr lang="nb-NO"/>
              <a:t>Og det er hele 10 % av </a:t>
            </a:r>
            <a:r>
              <a:rPr lang="nb-NO" sz="1200"/>
              <a:t>norsk kraftforbruk i 2020. </a:t>
            </a:r>
            <a:endParaRPr lang="nb-NO"/>
          </a:p>
          <a:p>
            <a:r>
              <a:rPr lang="nb-NO"/>
              <a:t>--------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Effektivisering kan bidra til å</a:t>
            </a:r>
          </a:p>
          <a:p>
            <a:r>
              <a:rPr lang="nb-NO"/>
              <a:t>- unngå naturinngrep</a:t>
            </a:r>
          </a:p>
          <a:p>
            <a:r>
              <a:rPr lang="nb-NO"/>
              <a:t>- holde prisene ned </a:t>
            </a:r>
          </a:p>
          <a:p>
            <a:r>
              <a:rPr lang="nb-NO"/>
              <a:t>- frigjøre forbruk til elektrifisering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1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 dette prosjektet har vi identifisert mulighetene for lønnsom energieffektivisering i bygningsmassen i Norge.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2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2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Småhus</a:t>
            </a:r>
          </a:p>
          <a:p>
            <a:r>
              <a:rPr lang="nb-NO"/>
              <a:t>Boligblokk</a:t>
            </a:r>
          </a:p>
          <a:p>
            <a:r>
              <a:rPr lang="nb-NO"/>
              <a:t>Barnehage</a:t>
            </a:r>
          </a:p>
          <a:p>
            <a:r>
              <a:rPr lang="nb-NO"/>
              <a:t>Kontorbygning</a:t>
            </a:r>
          </a:p>
          <a:p>
            <a:r>
              <a:rPr lang="nb-NO"/>
              <a:t>Skolebygning</a:t>
            </a:r>
          </a:p>
          <a:p>
            <a:r>
              <a:rPr lang="nb-NO"/>
              <a:t>Universitet/høgskole</a:t>
            </a:r>
          </a:p>
          <a:p>
            <a:r>
              <a:rPr lang="nb-NO"/>
              <a:t>Sykehus</a:t>
            </a:r>
          </a:p>
          <a:p>
            <a:r>
              <a:rPr lang="nb-NO"/>
              <a:t>Sykehjem</a:t>
            </a:r>
          </a:p>
          <a:p>
            <a:r>
              <a:rPr lang="nb-NO"/>
              <a:t>Hotellbygning</a:t>
            </a:r>
          </a:p>
          <a:p>
            <a:r>
              <a:rPr lang="nb-NO"/>
              <a:t>Idrettsbygning</a:t>
            </a:r>
          </a:p>
          <a:p>
            <a:r>
              <a:rPr lang="nb-NO"/>
              <a:t>Forretningsbygning</a:t>
            </a:r>
          </a:p>
          <a:p>
            <a:r>
              <a:rPr lang="nb-NO"/>
              <a:t>Kulturbygning</a:t>
            </a:r>
          </a:p>
          <a:p>
            <a:r>
              <a:rPr lang="nb-NO"/>
              <a:t>Lett industri / </a:t>
            </a:r>
            <a:r>
              <a:rPr lang="nb-NO" err="1"/>
              <a:t>verkste</a:t>
            </a:r>
            <a:endParaRPr lang="nb-NO"/>
          </a:p>
          <a:p>
            <a:endParaRPr lang="nb-NO"/>
          </a:p>
          <a:p>
            <a:r>
              <a:rPr lang="nb-NO"/>
              <a:t>Etterisolering vegg </a:t>
            </a:r>
          </a:p>
          <a:p>
            <a:r>
              <a:rPr lang="nb-NO"/>
              <a:t>Etterisolering tak/loft </a:t>
            </a:r>
          </a:p>
          <a:p>
            <a:r>
              <a:rPr lang="nb-NO"/>
              <a:t>Etterisolering gulv </a:t>
            </a:r>
          </a:p>
          <a:p>
            <a:r>
              <a:rPr lang="nb-NO"/>
              <a:t>Utskifting vinduer og dører </a:t>
            </a:r>
          </a:p>
          <a:p>
            <a:r>
              <a:rPr lang="nb-NO"/>
              <a:t>Natt- og helgesenkning </a:t>
            </a:r>
          </a:p>
          <a:p>
            <a:r>
              <a:rPr lang="nb-NO"/>
              <a:t>Forbedring varmegjenvinning ventilasjon </a:t>
            </a:r>
          </a:p>
          <a:p>
            <a:r>
              <a:rPr lang="nb-NO"/>
              <a:t>Forbedring vifteeffektivitet (SFP) </a:t>
            </a:r>
          </a:p>
          <a:p>
            <a:r>
              <a:rPr lang="nb-NO"/>
              <a:t>Behovsstyring ventilasjon (DCV) </a:t>
            </a:r>
          </a:p>
          <a:p>
            <a:r>
              <a:rPr lang="nb-NO"/>
              <a:t>Styringssystem belysning </a:t>
            </a:r>
          </a:p>
          <a:p>
            <a:r>
              <a:rPr lang="nb-NO"/>
              <a:t>Energieffektivt belysningsutstyr </a:t>
            </a:r>
          </a:p>
          <a:p>
            <a:r>
              <a:rPr lang="nb-NO"/>
              <a:t>Automatisk solskjerming </a:t>
            </a:r>
          </a:p>
          <a:p>
            <a:r>
              <a:rPr lang="nb-NO"/>
              <a:t>Energioppfølgingssystem (EOS) </a:t>
            </a:r>
          </a:p>
          <a:p>
            <a:r>
              <a:rPr lang="nb-NO"/>
              <a:t>SD-anlegg 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6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Småhus</a:t>
            </a:r>
          </a:p>
          <a:p>
            <a:r>
              <a:rPr lang="nb-NO"/>
              <a:t>Boligblokk</a:t>
            </a:r>
          </a:p>
          <a:p>
            <a:r>
              <a:rPr lang="nb-NO"/>
              <a:t>Barnehage</a:t>
            </a:r>
          </a:p>
          <a:p>
            <a:r>
              <a:rPr lang="nb-NO"/>
              <a:t>Kontorbygning</a:t>
            </a:r>
          </a:p>
          <a:p>
            <a:r>
              <a:rPr lang="nb-NO"/>
              <a:t>Skolebygning</a:t>
            </a:r>
          </a:p>
          <a:p>
            <a:r>
              <a:rPr lang="nb-NO"/>
              <a:t>Universitet/høgskole</a:t>
            </a:r>
          </a:p>
          <a:p>
            <a:r>
              <a:rPr lang="nb-NO"/>
              <a:t>Sykehus</a:t>
            </a:r>
          </a:p>
          <a:p>
            <a:r>
              <a:rPr lang="nb-NO"/>
              <a:t>Sykehjem</a:t>
            </a:r>
          </a:p>
          <a:p>
            <a:r>
              <a:rPr lang="nb-NO"/>
              <a:t>Hotellbygning</a:t>
            </a:r>
          </a:p>
          <a:p>
            <a:r>
              <a:rPr lang="nb-NO"/>
              <a:t>Idrettsbygning</a:t>
            </a:r>
          </a:p>
          <a:p>
            <a:r>
              <a:rPr lang="nb-NO"/>
              <a:t>Forretningsbygning</a:t>
            </a:r>
          </a:p>
          <a:p>
            <a:r>
              <a:rPr lang="nb-NO"/>
              <a:t>Kulturbygning</a:t>
            </a:r>
          </a:p>
          <a:p>
            <a:r>
              <a:rPr lang="nb-NO"/>
              <a:t>Lett industri / </a:t>
            </a:r>
            <a:r>
              <a:rPr lang="nb-NO" err="1"/>
              <a:t>verkste</a:t>
            </a:r>
            <a:endParaRPr lang="nb-NO"/>
          </a:p>
          <a:p>
            <a:endParaRPr lang="nb-NO"/>
          </a:p>
          <a:p>
            <a:r>
              <a:rPr lang="nb-NO"/>
              <a:t>Etterisolering vegg </a:t>
            </a:r>
          </a:p>
          <a:p>
            <a:r>
              <a:rPr lang="nb-NO"/>
              <a:t>Etterisolering tak/loft </a:t>
            </a:r>
          </a:p>
          <a:p>
            <a:r>
              <a:rPr lang="nb-NO"/>
              <a:t>Etterisolering gulv </a:t>
            </a:r>
          </a:p>
          <a:p>
            <a:r>
              <a:rPr lang="nb-NO"/>
              <a:t>Utskifting vinduer og dører </a:t>
            </a:r>
          </a:p>
          <a:p>
            <a:r>
              <a:rPr lang="nb-NO"/>
              <a:t>Natt- og helgesenkning </a:t>
            </a:r>
          </a:p>
          <a:p>
            <a:r>
              <a:rPr lang="nb-NO"/>
              <a:t>Forbedring varmegjenvinning ventilasjon </a:t>
            </a:r>
          </a:p>
          <a:p>
            <a:r>
              <a:rPr lang="nb-NO"/>
              <a:t>Forbedring vifteeffektivitet (SFP) </a:t>
            </a:r>
          </a:p>
          <a:p>
            <a:r>
              <a:rPr lang="nb-NO"/>
              <a:t>Behovsstyring ventilasjon (DCV) </a:t>
            </a:r>
          </a:p>
          <a:p>
            <a:r>
              <a:rPr lang="nb-NO"/>
              <a:t>Styringssystem belysning </a:t>
            </a:r>
          </a:p>
          <a:p>
            <a:r>
              <a:rPr lang="nb-NO"/>
              <a:t>Energieffektivt belysningsutstyr </a:t>
            </a:r>
          </a:p>
          <a:p>
            <a:r>
              <a:rPr lang="nb-NO"/>
              <a:t>Automatisk solskjerming </a:t>
            </a:r>
          </a:p>
          <a:p>
            <a:r>
              <a:rPr lang="nb-NO"/>
              <a:t>Energioppfølgingssystem (EOS) </a:t>
            </a:r>
          </a:p>
          <a:p>
            <a:r>
              <a:rPr lang="nb-NO"/>
              <a:t>SD-anlegg 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7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Småhus</a:t>
            </a:r>
          </a:p>
          <a:p>
            <a:r>
              <a:rPr lang="nb-NO"/>
              <a:t>Boligblokk</a:t>
            </a:r>
          </a:p>
          <a:p>
            <a:r>
              <a:rPr lang="nb-NO"/>
              <a:t>Barnehage</a:t>
            </a:r>
          </a:p>
          <a:p>
            <a:r>
              <a:rPr lang="nb-NO"/>
              <a:t>Kontorbygning</a:t>
            </a:r>
          </a:p>
          <a:p>
            <a:r>
              <a:rPr lang="nb-NO"/>
              <a:t>Skolebygning</a:t>
            </a:r>
          </a:p>
          <a:p>
            <a:r>
              <a:rPr lang="nb-NO"/>
              <a:t>Universitet/høgskole</a:t>
            </a:r>
          </a:p>
          <a:p>
            <a:r>
              <a:rPr lang="nb-NO"/>
              <a:t>Sykehus</a:t>
            </a:r>
          </a:p>
          <a:p>
            <a:r>
              <a:rPr lang="nb-NO"/>
              <a:t>Sykehjem</a:t>
            </a:r>
          </a:p>
          <a:p>
            <a:r>
              <a:rPr lang="nb-NO"/>
              <a:t>Hotellbygning</a:t>
            </a:r>
          </a:p>
          <a:p>
            <a:r>
              <a:rPr lang="nb-NO"/>
              <a:t>Idrettsbygning</a:t>
            </a:r>
          </a:p>
          <a:p>
            <a:r>
              <a:rPr lang="nb-NO"/>
              <a:t>Forretningsbygning</a:t>
            </a:r>
          </a:p>
          <a:p>
            <a:r>
              <a:rPr lang="nb-NO"/>
              <a:t>Kulturbygning</a:t>
            </a:r>
          </a:p>
          <a:p>
            <a:r>
              <a:rPr lang="nb-NO"/>
              <a:t>Lett industri / </a:t>
            </a:r>
            <a:r>
              <a:rPr lang="nb-NO" err="1"/>
              <a:t>verkste</a:t>
            </a:r>
            <a:endParaRPr lang="nb-NO"/>
          </a:p>
          <a:p>
            <a:endParaRPr lang="nb-NO"/>
          </a:p>
          <a:p>
            <a:r>
              <a:rPr lang="nb-NO"/>
              <a:t>Etterisolering vegg </a:t>
            </a:r>
          </a:p>
          <a:p>
            <a:r>
              <a:rPr lang="nb-NO"/>
              <a:t>Etterisolering tak/loft </a:t>
            </a:r>
          </a:p>
          <a:p>
            <a:r>
              <a:rPr lang="nb-NO"/>
              <a:t>Etterisolering gulv </a:t>
            </a:r>
          </a:p>
          <a:p>
            <a:r>
              <a:rPr lang="nb-NO"/>
              <a:t>Utskifting vinduer og dører </a:t>
            </a:r>
          </a:p>
          <a:p>
            <a:r>
              <a:rPr lang="nb-NO"/>
              <a:t>Natt- og helgesenkning </a:t>
            </a:r>
          </a:p>
          <a:p>
            <a:r>
              <a:rPr lang="nb-NO"/>
              <a:t>Forbedring varmegjenvinning ventilasjon </a:t>
            </a:r>
          </a:p>
          <a:p>
            <a:r>
              <a:rPr lang="nb-NO"/>
              <a:t>Forbedring vifteeffektivitet (SFP) </a:t>
            </a:r>
          </a:p>
          <a:p>
            <a:r>
              <a:rPr lang="nb-NO"/>
              <a:t>Behovsstyring ventilasjon (DCV) </a:t>
            </a:r>
          </a:p>
          <a:p>
            <a:r>
              <a:rPr lang="nb-NO"/>
              <a:t>Styringssystem belysning </a:t>
            </a:r>
          </a:p>
          <a:p>
            <a:r>
              <a:rPr lang="nb-NO"/>
              <a:t>Energieffektivt belysningsutstyr </a:t>
            </a:r>
          </a:p>
          <a:p>
            <a:r>
              <a:rPr lang="nb-NO"/>
              <a:t>Automatisk solskjerming </a:t>
            </a:r>
          </a:p>
          <a:p>
            <a:r>
              <a:rPr lang="nb-NO"/>
              <a:t>Energioppfølgingssystem (EOS) </a:t>
            </a:r>
          </a:p>
          <a:p>
            <a:r>
              <a:rPr lang="nb-NO"/>
              <a:t>SD-anlegg 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991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Ulike tekniske installasjoner, slik som forbedring av vifter, ventilasjon, solskjerming. </a:t>
            </a:r>
          </a:p>
          <a:p>
            <a:r>
              <a:rPr lang="nb-NO"/>
              <a:t>- Og ikke minst tiltak for oppfølging og styring av energi.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cs typeface="Calibri"/>
              </a:rPr>
              <a:t>- Tiltakene er i hovedsak VARIGE TILTAK – altså tekniske investeringer som er brukeruavhengige.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cs typeface="Calibri"/>
              </a:rPr>
              <a:t>- Tiltakene forbedrer byggene til nyere energistandard. 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cs typeface="Calibri"/>
              </a:rPr>
              <a:t>- Sluttbruker vil altså spare på strømregningen hvert eneste år.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cs typeface="Calibri"/>
              </a:rPr>
              <a:t>---------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4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4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2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buFontTx/>
              <a:buNone/>
              <a:defRPr sz="1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/>
              <a:t>Dra inn et </a:t>
            </a:r>
            <a:r>
              <a:rPr lang="en-GB" err="1"/>
              <a:t>bilde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legge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bakgrunn</a:t>
            </a:r>
            <a:r>
              <a:rPr lang="en-GB"/>
              <a:t>.</a:t>
            </a:r>
            <a:br>
              <a:rPr lang="en-GB"/>
            </a:br>
            <a:r>
              <a:rPr lang="en-GB"/>
              <a:t>Logo </a:t>
            </a:r>
            <a:r>
              <a:rPr lang="en-GB" err="1"/>
              <a:t>er</a:t>
            </a:r>
            <a:r>
              <a:rPr lang="en-GB"/>
              <a:t> </a:t>
            </a:r>
            <a:r>
              <a:rPr lang="en-GB" err="1"/>
              <a:t>lagt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bunntekstelement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komme</a:t>
            </a:r>
            <a:r>
              <a:rPr lang="en-GB"/>
              <a:t> over </a:t>
            </a:r>
            <a:r>
              <a:rPr lang="en-GB" err="1"/>
              <a:t>bildet</a:t>
            </a:r>
            <a:r>
              <a:rPr lang="en-GB"/>
              <a:t>. For</a:t>
            </a:r>
            <a:r>
              <a:rPr lang="en-GB" baseline="0"/>
              <a:t> </a:t>
            </a:r>
            <a:r>
              <a:rPr lang="en-GB" baseline="0" err="1"/>
              <a:t>å</a:t>
            </a:r>
            <a:r>
              <a:rPr lang="en-GB" baseline="0"/>
              <a:t> </a:t>
            </a:r>
            <a:r>
              <a:rPr lang="en-GB" baseline="0" err="1"/>
              <a:t>vise</a:t>
            </a:r>
            <a:r>
              <a:rPr lang="en-GB" baseline="0"/>
              <a:t> (</a:t>
            </a:r>
            <a:r>
              <a:rPr lang="en-GB" baseline="0" err="1"/>
              <a:t>hvis</a:t>
            </a:r>
            <a:r>
              <a:rPr lang="en-GB" baseline="0"/>
              <a:t> den </a:t>
            </a:r>
            <a:r>
              <a:rPr lang="en-GB" baseline="0" err="1"/>
              <a:t>ikke</a:t>
            </a:r>
            <a:r>
              <a:rPr lang="en-GB" baseline="0"/>
              <a:t> </a:t>
            </a:r>
            <a:r>
              <a:rPr lang="en-GB" baseline="0" err="1"/>
              <a:t>vises</a:t>
            </a:r>
            <a:r>
              <a:rPr lang="en-GB" baseline="0"/>
              <a:t>): </a:t>
            </a:r>
            <a:br>
              <a:rPr lang="en-GB" baseline="0"/>
            </a:br>
            <a:r>
              <a:rPr lang="en-GB" baseline="0"/>
              <a:t>1. I </a:t>
            </a:r>
            <a:r>
              <a:rPr lang="en-GB" baseline="0" err="1"/>
              <a:t>topplinja</a:t>
            </a:r>
            <a:r>
              <a:rPr lang="en-GB" baseline="0"/>
              <a:t> (</a:t>
            </a:r>
            <a:r>
              <a:rPr lang="en-GB" baseline="0" err="1"/>
              <a:t>båndet</a:t>
            </a:r>
            <a:r>
              <a:rPr lang="en-GB" baseline="0"/>
              <a:t>) under Sett inn, </a:t>
            </a:r>
            <a:r>
              <a:rPr lang="en-GB" baseline="0" err="1"/>
              <a:t>velg</a:t>
            </a:r>
            <a:r>
              <a:rPr lang="en-GB" baseline="0"/>
              <a:t>  </a:t>
            </a:r>
            <a:r>
              <a:rPr lang="en-GB" baseline="0" err="1"/>
              <a:t>Topptekst</a:t>
            </a:r>
            <a:r>
              <a:rPr lang="en-GB" baseline="0"/>
              <a:t> </a:t>
            </a:r>
            <a:r>
              <a:rPr lang="en-GB" baseline="0" err="1"/>
              <a:t>og</a:t>
            </a:r>
            <a:r>
              <a:rPr lang="en-GB" baseline="0"/>
              <a:t> </a:t>
            </a:r>
            <a:r>
              <a:rPr lang="en-GB" baseline="0" err="1"/>
              <a:t>bunntekst</a:t>
            </a:r>
            <a:br>
              <a:rPr lang="en-GB" baseline="0"/>
            </a:br>
            <a:r>
              <a:rPr lang="en-GB" baseline="0"/>
              <a:t>2. I </a:t>
            </a:r>
            <a:r>
              <a:rPr lang="en-GB" baseline="0" err="1"/>
              <a:t>vinduet</a:t>
            </a:r>
            <a:r>
              <a:rPr lang="en-GB" baseline="0"/>
              <a:t> </a:t>
            </a:r>
            <a:r>
              <a:rPr lang="en-GB" baseline="0" err="1"/>
              <a:t>som</a:t>
            </a:r>
            <a:r>
              <a:rPr lang="en-GB" baseline="0"/>
              <a:t> </a:t>
            </a:r>
            <a:r>
              <a:rPr lang="en-GB" baseline="0" err="1"/>
              <a:t>åpnes</a:t>
            </a:r>
            <a:r>
              <a:rPr lang="en-GB" baseline="0"/>
              <a:t>, </a:t>
            </a:r>
            <a:r>
              <a:rPr lang="en-GB" baseline="0" err="1"/>
              <a:t>merk</a:t>
            </a:r>
            <a:r>
              <a:rPr lang="en-GB" baseline="0"/>
              <a:t> </a:t>
            </a:r>
            <a:r>
              <a:rPr lang="en-GB" baseline="0" err="1"/>
              <a:t>av</a:t>
            </a:r>
            <a:r>
              <a:rPr lang="en-GB" baseline="0"/>
              <a:t> </a:t>
            </a:r>
            <a:r>
              <a:rPr lang="en-GB" baseline="0" err="1"/>
              <a:t>i</a:t>
            </a:r>
            <a:r>
              <a:rPr lang="en-GB" baseline="0"/>
              <a:t> </a:t>
            </a:r>
            <a:r>
              <a:rPr lang="en-GB" baseline="0" err="1"/>
              <a:t>feltet</a:t>
            </a:r>
            <a:r>
              <a:rPr lang="en-GB" baseline="0"/>
              <a:t> for “</a:t>
            </a:r>
            <a:r>
              <a:rPr lang="en-GB" baseline="0" err="1"/>
              <a:t>Bunntekst</a:t>
            </a:r>
            <a:r>
              <a:rPr lang="en-GB" baseline="0"/>
              <a:t>”</a:t>
            </a:r>
            <a:br>
              <a:rPr lang="en-GB" baseline="0"/>
            </a:br>
            <a:r>
              <a:rPr lang="en-GB" baseline="0"/>
              <a:t>3. </a:t>
            </a:r>
            <a:r>
              <a:rPr lang="en-GB" baseline="0" err="1"/>
              <a:t>Trykk</a:t>
            </a:r>
            <a:r>
              <a:rPr lang="en-GB" baseline="0"/>
              <a:t> </a:t>
            </a:r>
            <a:r>
              <a:rPr lang="en-GB" baseline="0" err="1"/>
              <a:t>på</a:t>
            </a:r>
            <a:r>
              <a:rPr lang="en-GB" baseline="0"/>
              <a:t> ”</a:t>
            </a:r>
            <a:r>
              <a:rPr lang="en-GB" baseline="0" err="1"/>
              <a:t>Bruk</a:t>
            </a:r>
            <a:r>
              <a:rPr lang="en-GB" baseline="0"/>
              <a:t>” (</a:t>
            </a:r>
            <a:r>
              <a:rPr lang="en-GB" baseline="0" err="1"/>
              <a:t>Ikke</a:t>
            </a:r>
            <a:r>
              <a:rPr lang="en-GB" baseline="0"/>
              <a:t> “</a:t>
            </a:r>
            <a:r>
              <a:rPr lang="en-GB" baseline="0" err="1"/>
              <a:t>Bruk</a:t>
            </a:r>
            <a:r>
              <a:rPr lang="en-GB" baseline="0"/>
              <a:t> </a:t>
            </a:r>
            <a:r>
              <a:rPr lang="en-GB" baseline="0" err="1"/>
              <a:t>alle</a:t>
            </a:r>
            <a:r>
              <a:rPr lang="en-GB" baseline="0"/>
              <a:t>”)</a:t>
            </a:r>
          </a:p>
          <a:p>
            <a:endParaRPr lang="en-GB"/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/>
              <a:t>Presentasjonens tittel</a:t>
            </a:r>
            <a:endParaRPr lang="en-GB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- grå 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7859713" y="0"/>
            <a:ext cx="43322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Sett inn </a:t>
            </a:r>
            <a:r>
              <a:rPr lang="en-GB" err="1"/>
              <a:t>graf</a:t>
            </a:r>
            <a:endParaRPr lang="en-GB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Sett inn </a:t>
            </a:r>
            <a:r>
              <a:rPr lang="en-GB" err="1"/>
              <a:t>graf</a:t>
            </a:r>
            <a:endParaRPr lang="en-GB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Sett inn </a:t>
            </a:r>
            <a:r>
              <a:rPr lang="en-GB" err="1"/>
              <a:t>graf</a:t>
            </a:r>
            <a:endParaRPr lang="en-GB"/>
          </a:p>
        </p:txBody>
      </p:sp>
      <p:sp>
        <p:nvSpPr>
          <p:cNvPr id="12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Sett inn </a:t>
            </a:r>
            <a:r>
              <a:rPr lang="en-GB" err="1"/>
              <a:t>graf</a:t>
            </a:r>
            <a:endParaRPr lang="en-GB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4858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9131" y="2270352"/>
            <a:ext cx="7946607" cy="514115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800" spc="-30" baseline="0">
                <a:solidFill>
                  <a:schemeClr val="bg1"/>
                </a:solidFill>
              </a:defRPr>
            </a:lvl1pPr>
            <a:lvl2pPr marL="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 legge til sitat</a:t>
            </a:r>
          </a:p>
        </p:txBody>
      </p:sp>
    </p:spTree>
    <p:extLst>
      <p:ext uri="{BB962C8B-B14F-4D97-AF65-F5344CB8AC3E}">
        <p14:creationId xmlns:p14="http://schemas.microsoft.com/office/powerpoint/2010/main" val="1691339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ctr" anchorCtr="1"/>
          <a:lstStyle>
            <a:lvl1pPr marL="0" indent="0" algn="ctr">
              <a:buFont typeface="Arial" charset="0"/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Dra inn et </a:t>
            </a:r>
            <a:r>
              <a:rPr lang="en-GB" err="1"/>
              <a:t>bilde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trykk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 </a:t>
            </a:r>
            <a:r>
              <a:rPr lang="en-GB" err="1"/>
              <a:t>ikonet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legge</a:t>
            </a:r>
            <a:r>
              <a:rPr lang="en-GB"/>
              <a:t> </a:t>
            </a:r>
            <a:r>
              <a:rPr lang="en-GB" err="1"/>
              <a:t>til</a:t>
            </a:r>
            <a:endParaRPr lang="en-GB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568173"/>
            <a:ext cx="2959330" cy="58575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>
                <a:effectLst/>
                <a:latin typeface="Gill Sans" charset="0"/>
              </a:rPr>
              <a:t>Klikk for å skrive bildetekst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ctr" anchorCtr="1"/>
          <a:lstStyle>
            <a:lvl1pPr marL="0" indent="0" algn="ctr">
              <a:buFont typeface="Arial" charset="0"/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Dra inn et </a:t>
            </a:r>
            <a:r>
              <a:rPr lang="en-GB" err="1"/>
              <a:t>bilde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trykk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 </a:t>
            </a:r>
            <a:r>
              <a:rPr lang="en-GB" err="1"/>
              <a:t>ikonet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legge</a:t>
            </a:r>
            <a:r>
              <a:rPr lang="en-GB"/>
              <a:t> </a:t>
            </a:r>
            <a:r>
              <a:rPr lang="en-GB" err="1"/>
              <a:t>til</a:t>
            </a:r>
            <a:endParaRPr lang="en-GB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4276166"/>
            <a:ext cx="2959330" cy="214957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>
                <a:effectLst/>
                <a:latin typeface="Gill Sans" charset="0"/>
              </a:rPr>
              <a:t>Klikk for å skrive bildetekst</a:t>
            </a:r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029332" y="568172"/>
            <a:ext cx="3650245" cy="2436285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ctr" anchorCtr="1"/>
          <a:lstStyle>
            <a:lvl1pPr marL="0" indent="0" algn="ctr">
              <a:buFont typeface="Arial" charset="0"/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Dra inn et </a:t>
            </a:r>
            <a:r>
              <a:rPr lang="en-GB" err="1"/>
              <a:t>bilde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trykk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 </a:t>
            </a:r>
            <a:r>
              <a:rPr lang="en-GB" err="1"/>
              <a:t>ikonet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legge</a:t>
            </a:r>
            <a:r>
              <a:rPr lang="en-GB"/>
              <a:t> </a:t>
            </a:r>
            <a:r>
              <a:rPr lang="en-GB" err="1"/>
              <a:t>til</a:t>
            </a:r>
            <a:endParaRPr lang="en-GB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935287" y="3101545"/>
            <a:ext cx="3846022" cy="10373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>
                <a:effectLst/>
                <a:latin typeface="Gill Sans" charset="0"/>
              </a:rPr>
              <a:t>Klikk for å skrive bildetekst</a:t>
            </a:r>
          </a:p>
        </p:txBody>
      </p:sp>
    </p:spTree>
    <p:extLst>
      <p:ext uri="{BB962C8B-B14F-4D97-AF65-F5344CB8AC3E}">
        <p14:creationId xmlns:p14="http://schemas.microsoft.com/office/powerpoint/2010/main" val="631580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ctrTitle"/>
          </p:nvPr>
        </p:nvSpPr>
        <p:spPr>
          <a:xfrm>
            <a:off x="1391477" y="2372884"/>
            <a:ext cx="9313035" cy="2016225"/>
          </a:xfrm>
          <a:prstGeom prst="rect">
            <a:avLst/>
          </a:prstGeom>
        </p:spPr>
        <p:txBody>
          <a:bodyPr/>
          <a:lstStyle>
            <a:lvl1pPr algn="ctr">
              <a:defRPr sz="4267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7"/>
          <p:cNvSpPr>
            <a:spLocks noGrp="1"/>
          </p:cNvSpPr>
          <p:nvPr>
            <p:ph type="body" sz="quarter" idx="10"/>
          </p:nvPr>
        </p:nvSpPr>
        <p:spPr>
          <a:xfrm>
            <a:off x="1391477" y="4773150"/>
            <a:ext cx="9313035" cy="1055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42" y="512978"/>
            <a:ext cx="1559505" cy="19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6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Logo med hvi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buFontTx/>
              <a:buNone/>
              <a:defRPr sz="1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/>
              <a:t>Dra inn et </a:t>
            </a:r>
            <a:r>
              <a:rPr lang="en-GB" err="1"/>
              <a:t>bilde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legge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bakgrunn</a:t>
            </a:r>
            <a:r>
              <a:rPr lang="en-GB"/>
              <a:t>.</a:t>
            </a:r>
            <a:br>
              <a:rPr lang="en-GB"/>
            </a:br>
            <a:r>
              <a:rPr lang="en-GB"/>
              <a:t>Logo </a:t>
            </a:r>
            <a:r>
              <a:rPr lang="en-GB" err="1"/>
              <a:t>er</a:t>
            </a:r>
            <a:r>
              <a:rPr lang="en-GB"/>
              <a:t> </a:t>
            </a:r>
            <a:r>
              <a:rPr lang="en-GB" err="1"/>
              <a:t>lagt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bunntekstelement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komme</a:t>
            </a:r>
            <a:r>
              <a:rPr lang="en-GB"/>
              <a:t> over </a:t>
            </a:r>
            <a:r>
              <a:rPr lang="en-GB" err="1"/>
              <a:t>bildet</a:t>
            </a:r>
            <a:r>
              <a:rPr lang="en-GB"/>
              <a:t>. For</a:t>
            </a:r>
            <a:r>
              <a:rPr lang="en-GB" baseline="0"/>
              <a:t> </a:t>
            </a:r>
            <a:r>
              <a:rPr lang="en-GB" baseline="0" err="1"/>
              <a:t>å</a:t>
            </a:r>
            <a:r>
              <a:rPr lang="en-GB" baseline="0"/>
              <a:t> </a:t>
            </a:r>
            <a:r>
              <a:rPr lang="en-GB" baseline="0" err="1"/>
              <a:t>vise</a:t>
            </a:r>
            <a:r>
              <a:rPr lang="en-GB" baseline="0"/>
              <a:t> (</a:t>
            </a:r>
            <a:r>
              <a:rPr lang="en-GB" baseline="0" err="1"/>
              <a:t>hvis</a:t>
            </a:r>
            <a:r>
              <a:rPr lang="en-GB" baseline="0"/>
              <a:t> den </a:t>
            </a:r>
            <a:r>
              <a:rPr lang="en-GB" baseline="0" err="1"/>
              <a:t>ikke</a:t>
            </a:r>
            <a:r>
              <a:rPr lang="en-GB" baseline="0"/>
              <a:t> </a:t>
            </a:r>
            <a:r>
              <a:rPr lang="en-GB" baseline="0" err="1"/>
              <a:t>vises</a:t>
            </a:r>
            <a:r>
              <a:rPr lang="en-GB" baseline="0"/>
              <a:t>): </a:t>
            </a:r>
            <a:br>
              <a:rPr lang="en-GB" baseline="0"/>
            </a:br>
            <a:r>
              <a:rPr lang="en-GB" baseline="0"/>
              <a:t>1. I </a:t>
            </a:r>
            <a:r>
              <a:rPr lang="en-GB" baseline="0" err="1"/>
              <a:t>topplinja</a:t>
            </a:r>
            <a:r>
              <a:rPr lang="en-GB" baseline="0"/>
              <a:t> (</a:t>
            </a:r>
            <a:r>
              <a:rPr lang="en-GB" baseline="0" err="1"/>
              <a:t>båndet</a:t>
            </a:r>
            <a:r>
              <a:rPr lang="en-GB" baseline="0"/>
              <a:t>) under Sett inn, </a:t>
            </a:r>
            <a:r>
              <a:rPr lang="en-GB" baseline="0" err="1"/>
              <a:t>velg</a:t>
            </a:r>
            <a:r>
              <a:rPr lang="en-GB" baseline="0"/>
              <a:t>  </a:t>
            </a:r>
            <a:r>
              <a:rPr lang="en-GB" baseline="0" err="1"/>
              <a:t>Topptekst</a:t>
            </a:r>
            <a:r>
              <a:rPr lang="en-GB" baseline="0"/>
              <a:t> </a:t>
            </a:r>
            <a:r>
              <a:rPr lang="en-GB" baseline="0" err="1"/>
              <a:t>og</a:t>
            </a:r>
            <a:r>
              <a:rPr lang="en-GB" baseline="0"/>
              <a:t> </a:t>
            </a:r>
            <a:r>
              <a:rPr lang="en-GB" baseline="0" err="1"/>
              <a:t>bunntekst</a:t>
            </a:r>
            <a:br>
              <a:rPr lang="en-GB" baseline="0"/>
            </a:br>
            <a:r>
              <a:rPr lang="en-GB" baseline="0"/>
              <a:t>2. I </a:t>
            </a:r>
            <a:r>
              <a:rPr lang="en-GB" baseline="0" err="1"/>
              <a:t>vinduet</a:t>
            </a:r>
            <a:r>
              <a:rPr lang="en-GB" baseline="0"/>
              <a:t> </a:t>
            </a:r>
            <a:r>
              <a:rPr lang="en-GB" baseline="0" err="1"/>
              <a:t>som</a:t>
            </a:r>
            <a:r>
              <a:rPr lang="en-GB" baseline="0"/>
              <a:t> </a:t>
            </a:r>
            <a:r>
              <a:rPr lang="en-GB" baseline="0" err="1"/>
              <a:t>åpnes</a:t>
            </a:r>
            <a:r>
              <a:rPr lang="en-GB" baseline="0"/>
              <a:t>, </a:t>
            </a:r>
            <a:r>
              <a:rPr lang="en-GB" baseline="0" err="1"/>
              <a:t>merk</a:t>
            </a:r>
            <a:r>
              <a:rPr lang="en-GB" baseline="0"/>
              <a:t> </a:t>
            </a:r>
            <a:r>
              <a:rPr lang="en-GB" baseline="0" err="1"/>
              <a:t>av</a:t>
            </a:r>
            <a:r>
              <a:rPr lang="en-GB" baseline="0"/>
              <a:t> </a:t>
            </a:r>
            <a:r>
              <a:rPr lang="en-GB" baseline="0" err="1"/>
              <a:t>i</a:t>
            </a:r>
            <a:r>
              <a:rPr lang="en-GB" baseline="0"/>
              <a:t> </a:t>
            </a:r>
            <a:r>
              <a:rPr lang="en-GB" baseline="0" err="1"/>
              <a:t>feltet</a:t>
            </a:r>
            <a:r>
              <a:rPr lang="en-GB" baseline="0"/>
              <a:t> for “</a:t>
            </a:r>
            <a:r>
              <a:rPr lang="en-GB" baseline="0" err="1"/>
              <a:t>Bunntekst</a:t>
            </a:r>
            <a:r>
              <a:rPr lang="en-GB" baseline="0"/>
              <a:t>”</a:t>
            </a:r>
            <a:br>
              <a:rPr lang="en-GB" baseline="0"/>
            </a:br>
            <a:r>
              <a:rPr lang="en-GB" baseline="0"/>
              <a:t>3. </a:t>
            </a:r>
            <a:r>
              <a:rPr lang="en-GB" baseline="0" err="1"/>
              <a:t>Trykk</a:t>
            </a:r>
            <a:r>
              <a:rPr lang="en-GB" baseline="0"/>
              <a:t> </a:t>
            </a:r>
            <a:r>
              <a:rPr lang="en-GB" baseline="0" err="1"/>
              <a:t>på</a:t>
            </a:r>
            <a:r>
              <a:rPr lang="en-GB" baseline="0"/>
              <a:t> ”</a:t>
            </a:r>
            <a:r>
              <a:rPr lang="en-GB" baseline="0" err="1"/>
              <a:t>Bruk</a:t>
            </a:r>
            <a:r>
              <a:rPr lang="en-GB" baseline="0"/>
              <a:t>” (</a:t>
            </a:r>
            <a:r>
              <a:rPr lang="en-GB" baseline="0" err="1"/>
              <a:t>Ikke</a:t>
            </a:r>
            <a:r>
              <a:rPr lang="en-GB" baseline="0"/>
              <a:t> “</a:t>
            </a:r>
            <a:r>
              <a:rPr lang="en-GB" baseline="0" err="1"/>
              <a:t>Bruk</a:t>
            </a:r>
            <a:r>
              <a:rPr lang="en-GB" baseline="0"/>
              <a:t> </a:t>
            </a:r>
            <a:r>
              <a:rPr lang="en-GB" baseline="0" err="1"/>
              <a:t>alle</a:t>
            </a:r>
            <a:r>
              <a:rPr lang="en-GB" baseline="0"/>
              <a:t>”)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/>
              <a:t>Presentasjonens tittel</a:t>
            </a:r>
            <a:endParaRPr lang="en-GB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buFontTx/>
              <a:buNone/>
              <a:defRPr sz="1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/>
              <a:t>Dra inn et </a:t>
            </a:r>
            <a:r>
              <a:rPr lang="en-GB" err="1"/>
              <a:t>bilde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legge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bakgrunn</a:t>
            </a:r>
            <a:r>
              <a:rPr lang="en-GB"/>
              <a:t>.</a:t>
            </a:r>
            <a:br>
              <a:rPr lang="en-GB"/>
            </a:br>
            <a:r>
              <a:rPr lang="en-GB"/>
              <a:t>Logo </a:t>
            </a:r>
            <a:r>
              <a:rPr lang="en-GB" err="1"/>
              <a:t>er</a:t>
            </a:r>
            <a:r>
              <a:rPr lang="en-GB"/>
              <a:t> </a:t>
            </a:r>
            <a:r>
              <a:rPr lang="en-GB" err="1"/>
              <a:t>lagt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bunntekstelement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komme</a:t>
            </a:r>
            <a:r>
              <a:rPr lang="en-GB"/>
              <a:t> over </a:t>
            </a:r>
            <a:r>
              <a:rPr lang="en-GB" err="1"/>
              <a:t>bildet</a:t>
            </a:r>
            <a:r>
              <a:rPr lang="en-GB"/>
              <a:t>. For</a:t>
            </a:r>
            <a:r>
              <a:rPr lang="en-GB" baseline="0"/>
              <a:t> </a:t>
            </a:r>
            <a:r>
              <a:rPr lang="en-GB" baseline="0" err="1"/>
              <a:t>å</a:t>
            </a:r>
            <a:r>
              <a:rPr lang="en-GB" baseline="0"/>
              <a:t> </a:t>
            </a:r>
            <a:r>
              <a:rPr lang="en-GB" baseline="0" err="1"/>
              <a:t>vise</a:t>
            </a:r>
            <a:r>
              <a:rPr lang="en-GB" baseline="0"/>
              <a:t> (</a:t>
            </a:r>
            <a:r>
              <a:rPr lang="en-GB" baseline="0" err="1"/>
              <a:t>hvis</a:t>
            </a:r>
            <a:r>
              <a:rPr lang="en-GB" baseline="0"/>
              <a:t> den </a:t>
            </a:r>
            <a:r>
              <a:rPr lang="en-GB" baseline="0" err="1"/>
              <a:t>ikke</a:t>
            </a:r>
            <a:r>
              <a:rPr lang="en-GB" baseline="0"/>
              <a:t> </a:t>
            </a:r>
            <a:r>
              <a:rPr lang="en-GB" baseline="0" err="1"/>
              <a:t>vises</a:t>
            </a:r>
            <a:r>
              <a:rPr lang="en-GB" baseline="0"/>
              <a:t>): </a:t>
            </a:r>
            <a:br>
              <a:rPr lang="en-GB" baseline="0"/>
            </a:br>
            <a:r>
              <a:rPr lang="en-GB" baseline="0"/>
              <a:t>1. I </a:t>
            </a:r>
            <a:r>
              <a:rPr lang="en-GB" baseline="0" err="1"/>
              <a:t>topplinja</a:t>
            </a:r>
            <a:r>
              <a:rPr lang="en-GB" baseline="0"/>
              <a:t> (</a:t>
            </a:r>
            <a:r>
              <a:rPr lang="en-GB" baseline="0" err="1"/>
              <a:t>båndet</a:t>
            </a:r>
            <a:r>
              <a:rPr lang="en-GB" baseline="0"/>
              <a:t>) under Sett inn, </a:t>
            </a:r>
            <a:r>
              <a:rPr lang="en-GB" baseline="0" err="1"/>
              <a:t>velg</a:t>
            </a:r>
            <a:r>
              <a:rPr lang="en-GB" baseline="0"/>
              <a:t>  </a:t>
            </a:r>
            <a:r>
              <a:rPr lang="en-GB" baseline="0" err="1"/>
              <a:t>Topptekst</a:t>
            </a:r>
            <a:r>
              <a:rPr lang="en-GB" baseline="0"/>
              <a:t> </a:t>
            </a:r>
            <a:r>
              <a:rPr lang="en-GB" baseline="0" err="1"/>
              <a:t>og</a:t>
            </a:r>
            <a:r>
              <a:rPr lang="en-GB" baseline="0"/>
              <a:t> </a:t>
            </a:r>
            <a:r>
              <a:rPr lang="en-GB" baseline="0" err="1"/>
              <a:t>bunntekst</a:t>
            </a:r>
            <a:br>
              <a:rPr lang="en-GB" baseline="0"/>
            </a:br>
            <a:r>
              <a:rPr lang="en-GB" baseline="0"/>
              <a:t>2. I </a:t>
            </a:r>
            <a:r>
              <a:rPr lang="en-GB" baseline="0" err="1"/>
              <a:t>vinduet</a:t>
            </a:r>
            <a:r>
              <a:rPr lang="en-GB" baseline="0"/>
              <a:t> </a:t>
            </a:r>
            <a:r>
              <a:rPr lang="en-GB" baseline="0" err="1"/>
              <a:t>som</a:t>
            </a:r>
            <a:r>
              <a:rPr lang="en-GB" baseline="0"/>
              <a:t> </a:t>
            </a:r>
            <a:r>
              <a:rPr lang="en-GB" baseline="0" err="1"/>
              <a:t>åpnes</a:t>
            </a:r>
            <a:r>
              <a:rPr lang="en-GB" baseline="0"/>
              <a:t>, </a:t>
            </a:r>
            <a:r>
              <a:rPr lang="en-GB" baseline="0" err="1"/>
              <a:t>merk</a:t>
            </a:r>
            <a:r>
              <a:rPr lang="en-GB" baseline="0"/>
              <a:t> </a:t>
            </a:r>
            <a:r>
              <a:rPr lang="en-GB" baseline="0" err="1"/>
              <a:t>av</a:t>
            </a:r>
            <a:r>
              <a:rPr lang="en-GB" baseline="0"/>
              <a:t> </a:t>
            </a:r>
            <a:r>
              <a:rPr lang="en-GB" baseline="0" err="1"/>
              <a:t>i</a:t>
            </a:r>
            <a:r>
              <a:rPr lang="en-GB" baseline="0"/>
              <a:t> </a:t>
            </a:r>
            <a:r>
              <a:rPr lang="en-GB" baseline="0" err="1"/>
              <a:t>feltet</a:t>
            </a:r>
            <a:r>
              <a:rPr lang="en-GB" baseline="0"/>
              <a:t> for “</a:t>
            </a:r>
            <a:r>
              <a:rPr lang="en-GB" baseline="0" err="1"/>
              <a:t>Bunntekst</a:t>
            </a:r>
            <a:r>
              <a:rPr lang="en-GB" baseline="0"/>
              <a:t>”</a:t>
            </a:r>
            <a:br>
              <a:rPr lang="en-GB" baseline="0"/>
            </a:br>
            <a:r>
              <a:rPr lang="en-GB" baseline="0"/>
              <a:t>3. </a:t>
            </a:r>
            <a:r>
              <a:rPr lang="en-GB" baseline="0" err="1"/>
              <a:t>Trykk</a:t>
            </a:r>
            <a:r>
              <a:rPr lang="en-GB" baseline="0"/>
              <a:t> </a:t>
            </a:r>
            <a:r>
              <a:rPr lang="en-GB" baseline="0" err="1"/>
              <a:t>på</a:t>
            </a:r>
            <a:r>
              <a:rPr lang="en-GB" baseline="0"/>
              <a:t> ”</a:t>
            </a:r>
            <a:r>
              <a:rPr lang="en-GB" baseline="0" err="1"/>
              <a:t>Bruk</a:t>
            </a:r>
            <a:r>
              <a:rPr lang="en-GB" baseline="0"/>
              <a:t>” (</a:t>
            </a:r>
            <a:r>
              <a:rPr lang="en-GB" baseline="0" err="1"/>
              <a:t>Ikke</a:t>
            </a:r>
            <a:r>
              <a:rPr lang="en-GB" baseline="0"/>
              <a:t> “</a:t>
            </a:r>
            <a:r>
              <a:rPr lang="en-GB" baseline="0" err="1"/>
              <a:t>Bruk</a:t>
            </a:r>
            <a:r>
              <a:rPr lang="en-GB" baseline="0"/>
              <a:t> </a:t>
            </a:r>
            <a:r>
              <a:rPr lang="en-GB" baseline="0" err="1"/>
              <a:t>alle</a:t>
            </a:r>
            <a:r>
              <a:rPr lang="en-GB" baseline="0"/>
              <a:t>”)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tx2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/>
              <a:t>Presentasjonens tittel</a:t>
            </a:r>
            <a:endParaRPr lang="en-GB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2648" y="2303403"/>
            <a:ext cx="4665205" cy="38644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Sett inn </a:t>
            </a:r>
            <a:r>
              <a:rPr lang="en-GB" err="1"/>
              <a:t>graf</a:t>
            </a:r>
            <a:endParaRPr lang="en-GB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5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2648" y="2303403"/>
            <a:ext cx="4665205" cy="38644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Sett inn </a:t>
            </a:r>
            <a:r>
              <a:rPr lang="en-GB" err="1"/>
              <a:t>graf</a:t>
            </a:r>
            <a:endParaRPr lang="en-GB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326063" y="0"/>
            <a:ext cx="6865937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ctr" anchorCtr="1"/>
          <a:lstStyle>
            <a:lvl1pPr marL="0" indent="0" algn="ctr">
              <a:buFont typeface="Arial" charset="0"/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Dra inn et </a:t>
            </a:r>
            <a:r>
              <a:rPr lang="en-GB" err="1"/>
              <a:t>bilde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trykk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 </a:t>
            </a:r>
            <a:r>
              <a:rPr lang="en-GB" err="1"/>
              <a:t>ikonet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legge</a:t>
            </a:r>
            <a:r>
              <a:rPr lang="en-GB"/>
              <a:t> </a:t>
            </a:r>
            <a:r>
              <a:rPr lang="en-GB" err="1"/>
              <a:t>til</a:t>
            </a:r>
            <a:endParaRPr lang="en-GB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887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2648" y="2303403"/>
            <a:ext cx="9562982" cy="38644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2160000" tIns="2916000" rIns="2160000" anchor="ctr" anchorCtr="1"/>
          <a:lstStyle>
            <a:lvl1pPr marL="0" indent="0" algn="l">
              <a:buFont typeface="Arial" charset="0"/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Dra inn et </a:t>
            </a:r>
            <a:r>
              <a:rPr lang="en-GB" err="1"/>
              <a:t>bilde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legge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bakgrunn</a:t>
            </a:r>
            <a:r>
              <a:rPr lang="en-GB"/>
              <a:t>.</a:t>
            </a:r>
            <a:br>
              <a:rPr lang="en-GB"/>
            </a:br>
            <a:r>
              <a:rPr lang="en-GB"/>
              <a:t>Logo </a:t>
            </a:r>
            <a:r>
              <a:rPr lang="en-GB" err="1"/>
              <a:t>er</a:t>
            </a:r>
            <a:r>
              <a:rPr lang="en-GB"/>
              <a:t> </a:t>
            </a:r>
            <a:r>
              <a:rPr lang="en-GB" err="1"/>
              <a:t>lagt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bunntekstelement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 </a:t>
            </a:r>
            <a:r>
              <a:rPr lang="en-GB" err="1"/>
              <a:t>komme</a:t>
            </a:r>
            <a:r>
              <a:rPr lang="en-GB"/>
              <a:t> over </a:t>
            </a:r>
            <a:r>
              <a:rPr lang="en-GB" err="1"/>
              <a:t>bildet</a:t>
            </a:r>
            <a:r>
              <a:rPr lang="en-GB"/>
              <a:t>. For</a:t>
            </a:r>
            <a:r>
              <a:rPr lang="en-GB" baseline="0"/>
              <a:t> </a:t>
            </a:r>
            <a:r>
              <a:rPr lang="en-GB" baseline="0" err="1"/>
              <a:t>å</a:t>
            </a:r>
            <a:r>
              <a:rPr lang="en-GB" baseline="0"/>
              <a:t> </a:t>
            </a:r>
            <a:r>
              <a:rPr lang="en-GB" baseline="0" err="1"/>
              <a:t>vise</a:t>
            </a:r>
            <a:r>
              <a:rPr lang="en-GB" baseline="0"/>
              <a:t> (</a:t>
            </a:r>
            <a:r>
              <a:rPr lang="en-GB" baseline="0" err="1"/>
              <a:t>hvis</a:t>
            </a:r>
            <a:r>
              <a:rPr lang="en-GB" baseline="0"/>
              <a:t> den </a:t>
            </a:r>
            <a:r>
              <a:rPr lang="en-GB" baseline="0" err="1"/>
              <a:t>ikke</a:t>
            </a:r>
            <a:r>
              <a:rPr lang="en-GB" baseline="0"/>
              <a:t> </a:t>
            </a:r>
            <a:r>
              <a:rPr lang="en-GB" baseline="0" err="1"/>
              <a:t>vises</a:t>
            </a:r>
            <a:r>
              <a:rPr lang="en-GB" baseline="0"/>
              <a:t>): </a:t>
            </a:r>
            <a:br>
              <a:rPr lang="en-GB" baseline="0"/>
            </a:br>
            <a:r>
              <a:rPr lang="en-GB" baseline="0"/>
              <a:t>1. I </a:t>
            </a:r>
            <a:r>
              <a:rPr lang="en-GB" baseline="0" err="1"/>
              <a:t>topplinja</a:t>
            </a:r>
            <a:r>
              <a:rPr lang="en-GB" baseline="0"/>
              <a:t> (</a:t>
            </a:r>
            <a:r>
              <a:rPr lang="en-GB" baseline="0" err="1"/>
              <a:t>båndet</a:t>
            </a:r>
            <a:r>
              <a:rPr lang="en-GB" baseline="0"/>
              <a:t>) under Sett inn, </a:t>
            </a:r>
            <a:r>
              <a:rPr lang="en-GB" baseline="0" err="1"/>
              <a:t>velg</a:t>
            </a:r>
            <a:r>
              <a:rPr lang="en-GB" baseline="0"/>
              <a:t>  </a:t>
            </a:r>
            <a:r>
              <a:rPr lang="en-GB" baseline="0" err="1"/>
              <a:t>Topptekst</a:t>
            </a:r>
            <a:r>
              <a:rPr lang="en-GB" baseline="0"/>
              <a:t> </a:t>
            </a:r>
            <a:r>
              <a:rPr lang="en-GB" baseline="0" err="1"/>
              <a:t>og</a:t>
            </a:r>
            <a:r>
              <a:rPr lang="en-GB" baseline="0"/>
              <a:t> </a:t>
            </a:r>
            <a:r>
              <a:rPr lang="en-GB" baseline="0" err="1"/>
              <a:t>bunntekst</a:t>
            </a:r>
            <a:br>
              <a:rPr lang="en-GB" baseline="0"/>
            </a:br>
            <a:r>
              <a:rPr lang="en-GB" baseline="0"/>
              <a:t>2. I </a:t>
            </a:r>
            <a:r>
              <a:rPr lang="en-GB" baseline="0" err="1"/>
              <a:t>vinduet</a:t>
            </a:r>
            <a:r>
              <a:rPr lang="en-GB" baseline="0"/>
              <a:t> </a:t>
            </a:r>
            <a:r>
              <a:rPr lang="en-GB" baseline="0" err="1"/>
              <a:t>som</a:t>
            </a:r>
            <a:r>
              <a:rPr lang="en-GB" baseline="0"/>
              <a:t> </a:t>
            </a:r>
            <a:r>
              <a:rPr lang="en-GB" baseline="0" err="1"/>
              <a:t>åpnes</a:t>
            </a:r>
            <a:r>
              <a:rPr lang="en-GB" baseline="0"/>
              <a:t>, </a:t>
            </a:r>
            <a:r>
              <a:rPr lang="en-GB" baseline="0" err="1"/>
              <a:t>merk</a:t>
            </a:r>
            <a:r>
              <a:rPr lang="en-GB" baseline="0"/>
              <a:t> </a:t>
            </a:r>
            <a:r>
              <a:rPr lang="en-GB" baseline="0" err="1"/>
              <a:t>av</a:t>
            </a:r>
            <a:r>
              <a:rPr lang="en-GB" baseline="0"/>
              <a:t> </a:t>
            </a:r>
            <a:r>
              <a:rPr lang="en-GB" baseline="0" err="1"/>
              <a:t>i</a:t>
            </a:r>
            <a:r>
              <a:rPr lang="en-GB" baseline="0"/>
              <a:t> </a:t>
            </a:r>
            <a:r>
              <a:rPr lang="en-GB" baseline="0" err="1"/>
              <a:t>feltet</a:t>
            </a:r>
            <a:r>
              <a:rPr lang="en-GB" baseline="0"/>
              <a:t> for “</a:t>
            </a:r>
            <a:r>
              <a:rPr lang="en-GB" baseline="0" err="1"/>
              <a:t>Bunntekst</a:t>
            </a:r>
            <a:r>
              <a:rPr lang="en-GB" baseline="0"/>
              <a:t>”</a:t>
            </a:r>
            <a:br>
              <a:rPr lang="en-GB" baseline="0"/>
            </a:br>
            <a:r>
              <a:rPr lang="en-GB" baseline="0"/>
              <a:t>3. </a:t>
            </a:r>
            <a:r>
              <a:rPr lang="en-GB" baseline="0" err="1"/>
              <a:t>Trykk</a:t>
            </a:r>
            <a:r>
              <a:rPr lang="en-GB" baseline="0"/>
              <a:t> </a:t>
            </a:r>
            <a:r>
              <a:rPr lang="en-GB" baseline="0" err="1"/>
              <a:t>på</a:t>
            </a:r>
            <a:r>
              <a:rPr lang="en-GB" baseline="0"/>
              <a:t> ”</a:t>
            </a:r>
            <a:r>
              <a:rPr lang="en-GB" baseline="0" err="1"/>
              <a:t>Bruk</a:t>
            </a:r>
            <a:r>
              <a:rPr lang="en-GB" baseline="0"/>
              <a:t>” (</a:t>
            </a:r>
            <a:r>
              <a:rPr lang="en-GB" baseline="0" err="1"/>
              <a:t>Ikke</a:t>
            </a:r>
            <a:r>
              <a:rPr lang="en-GB" baseline="0"/>
              <a:t> “</a:t>
            </a:r>
            <a:r>
              <a:rPr lang="en-GB" baseline="0" err="1"/>
              <a:t>Bruk</a:t>
            </a:r>
            <a:r>
              <a:rPr lang="en-GB" baseline="0"/>
              <a:t> </a:t>
            </a:r>
            <a:r>
              <a:rPr lang="en-GB" baseline="0" err="1"/>
              <a:t>alle</a:t>
            </a:r>
            <a:r>
              <a:rPr lang="en-GB" baseline="0"/>
              <a:t>”)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>
          <a:xfrm>
            <a:off x="0" y="802800"/>
            <a:ext cx="8604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, grå 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0" y="2636838"/>
            <a:ext cx="12192001" cy="4221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Sett inn </a:t>
            </a:r>
            <a:r>
              <a:rPr lang="en-GB" err="1"/>
              <a:t>graf</a:t>
            </a:r>
            <a:endParaRPr lang="en-GB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Sett inn </a:t>
            </a:r>
            <a:r>
              <a:rPr lang="en-GB" err="1"/>
              <a:t>graf</a:t>
            </a:r>
            <a:endParaRPr lang="en-GB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Sett inn </a:t>
            </a:r>
            <a:r>
              <a:rPr lang="en-GB" err="1"/>
              <a:t>graf</a:t>
            </a:r>
            <a:endParaRPr lang="en-GB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Sett inn </a:t>
            </a:r>
            <a:r>
              <a:rPr lang="en-GB" err="1"/>
              <a:t>graf</a:t>
            </a:r>
            <a:endParaRPr lang="en-GB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676445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 userDrawn="1">
          <p15:clr>
            <a:srgbClr val="FBAE40"/>
          </p15:clr>
        </p15:guide>
        <p15:guide id="2" orient="horz" pos="16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37340" y="587553"/>
            <a:ext cx="10303933" cy="818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/>
              <a:t>Overskrift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2648" y="2303403"/>
            <a:ext cx="10750296" cy="386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Tekst</a:t>
            </a:r>
          </a:p>
          <a:p>
            <a:pPr lvl="0"/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800"/>
            <a:ext cx="8572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50" r:id="rId4"/>
    <p:sldLayoutId id="2147483665" r:id="rId5"/>
    <p:sldLayoutId id="2147483660" r:id="rId6"/>
    <p:sldLayoutId id="2147483666" r:id="rId7"/>
    <p:sldLayoutId id="2147483663" r:id="rId8"/>
    <p:sldLayoutId id="2147483661" r:id="rId9"/>
    <p:sldLayoutId id="2147483662" r:id="rId10"/>
    <p:sldLayoutId id="2147483654" r:id="rId11"/>
    <p:sldLayoutId id="2147483655" r:id="rId12"/>
    <p:sldLayoutId id="2147483668" r:id="rId13"/>
    <p:sldLayoutId id="2147483670" r:id="rId14"/>
    <p:sldLayoutId id="2147483669" r:id="rId15"/>
    <p:sldLayoutId id="2147483671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Gill Sans SemiBold" charset="0"/>
          <a:cs typeface="Gill Sans SemiBold" charset="0"/>
        </a:defRPr>
      </a:lvl1pPr>
    </p:titleStyle>
    <p:bodyStyle>
      <a:lvl1pPr marL="522000" indent="-522000" algn="l" defTabSz="914400" rtl="0" eaLnBrk="1" latinLnBrk="0" hangingPunct="1">
        <a:lnSpc>
          <a:spcPct val="104000"/>
        </a:lnSpc>
        <a:spcBef>
          <a:spcPts val="1000"/>
        </a:spcBef>
        <a:spcAft>
          <a:spcPts val="1450"/>
        </a:spcAft>
        <a:buClr>
          <a:schemeClr val="accent1"/>
        </a:buClr>
        <a:buFontTx/>
        <a:buBlip>
          <a:blip r:embed="rId19"/>
        </a:buBlip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54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defRPr sz="185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himmel, solnedgang, silhuetter&#10;&#10;Automatisk generert beskrivelse">
            <a:extLst>
              <a:ext uri="{FF2B5EF4-FFF2-40B4-BE49-F238E27FC236}">
                <a16:creationId xmlns:a16="http://schemas.microsoft.com/office/drawing/2014/main" id="{D5F69B56-67D8-4BC6-A4B7-C3049929D7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7" t="19449" r="-418" b="16300"/>
          <a:stretch/>
        </p:blipFill>
        <p:spPr>
          <a:xfrm>
            <a:off x="0" y="-101600"/>
            <a:ext cx="12420600" cy="6959600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365406" y="1035692"/>
            <a:ext cx="9578522" cy="839455"/>
          </a:xfrm>
          <a:solidFill>
            <a:srgbClr val="FFFFFF">
              <a:alpha val="87000"/>
            </a:srgbClr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Mye å spare med effektivisering i bygg</a:t>
            </a:r>
            <a:endParaRPr lang="nb-NO">
              <a:solidFill>
                <a:schemeClr val="tx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92" y="1016442"/>
            <a:ext cx="1021652" cy="1021652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0844603" y="6496275"/>
            <a:ext cx="1258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>
                <a:solidFill>
                  <a:schemeClr val="bg1">
                    <a:lumMod val="85000"/>
                  </a:schemeClr>
                </a:solidFill>
                <a:latin typeface="Gill Sans MT Condensed" panose="020B0506020104020203" pitchFamily="34" charset="0"/>
              </a:rPr>
              <a:t>Foto: Ingrid Magnussen. NVE</a:t>
            </a:r>
          </a:p>
        </p:txBody>
      </p:sp>
    </p:spTree>
    <p:extLst>
      <p:ext uri="{BB962C8B-B14F-4D97-AF65-F5344CB8AC3E}">
        <p14:creationId xmlns:p14="http://schemas.microsoft.com/office/powerpoint/2010/main" val="293739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23C182-99CE-49E6-B58F-A15FA1D1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40" y="587553"/>
            <a:ext cx="10303933" cy="607902"/>
          </a:xfrm>
        </p:spPr>
        <p:txBody>
          <a:bodyPr/>
          <a:lstStyle/>
          <a:p>
            <a:r>
              <a:rPr lang="nb-NO"/>
              <a:t>Forutsetninger om enøk i småhus</a:t>
            </a:r>
          </a:p>
        </p:txBody>
      </p:sp>
      <p:pic>
        <p:nvPicPr>
          <p:cNvPr id="5" name="Grafikk 4" descr="Hus kontur">
            <a:extLst>
              <a:ext uri="{FF2B5EF4-FFF2-40B4-BE49-F238E27FC236}">
                <a16:creationId xmlns:a16="http://schemas.microsoft.com/office/drawing/2014/main" id="{F2F2CFBA-CE02-47EA-8239-7D2B4D08F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9391" y="2116884"/>
            <a:ext cx="2264735" cy="22647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950252E-1B14-4A65-A229-7697AC9029CA}"/>
              </a:ext>
            </a:extLst>
          </p:cNvPr>
          <p:cNvSpPr txBox="1"/>
          <p:nvPr/>
        </p:nvSpPr>
        <p:spPr>
          <a:xfrm>
            <a:off x="8773830" y="4381619"/>
            <a:ext cx="29906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2 Etasjer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BRA oppvarmet : 160 m2</a:t>
            </a:r>
          </a:p>
          <a:p>
            <a:endParaRPr lang="nb-NO"/>
          </a:p>
          <a:p>
            <a:r>
              <a:rPr lang="nb-NO"/>
              <a:t>I henhold til standardbygg fra </a:t>
            </a:r>
          </a:p>
          <a:p>
            <a:r>
              <a:rPr lang="nb-NO"/>
              <a:t>energimerkesystemet</a:t>
            </a:r>
          </a:p>
        </p:txBody>
      </p:sp>
      <p:graphicFrame>
        <p:nvGraphicFramePr>
          <p:cNvPr id="4" name="Tabell 6">
            <a:extLst>
              <a:ext uri="{FF2B5EF4-FFF2-40B4-BE49-F238E27FC236}">
                <a16:creationId xmlns:a16="http://schemas.microsoft.com/office/drawing/2014/main" id="{47C7B2B6-0CFA-400C-ABBC-53A15C468A8E}"/>
              </a:ext>
            </a:extLst>
          </p:cNvPr>
          <p:cNvGraphicFramePr>
            <a:graphicFrameLocks noGrp="1"/>
          </p:cNvGraphicFramePr>
          <p:nvPr/>
        </p:nvGraphicFramePr>
        <p:xfrm>
          <a:off x="400044" y="2022825"/>
          <a:ext cx="7836842" cy="4549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689">
                  <a:extLst>
                    <a:ext uri="{9D8B030D-6E8A-4147-A177-3AD203B41FA5}">
                      <a16:colId xmlns:a16="http://schemas.microsoft.com/office/drawing/2014/main" val="2166200354"/>
                    </a:ext>
                  </a:extLst>
                </a:gridCol>
                <a:gridCol w="5228153">
                  <a:extLst>
                    <a:ext uri="{9D8B030D-6E8A-4147-A177-3AD203B41FA5}">
                      <a16:colId xmlns:a16="http://schemas.microsoft.com/office/drawing/2014/main" val="3872750806"/>
                    </a:ext>
                  </a:extLst>
                </a:gridCol>
              </a:tblGrid>
              <a:tr h="575771">
                <a:tc>
                  <a:txBody>
                    <a:bodyPr/>
                    <a:lstStyle/>
                    <a:p>
                      <a:r>
                        <a:rPr lang="nb-NO" sz="1200"/>
                        <a:t>Energieffektiviseringstiltak i småhus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Kommentar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44615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Etterisolering vegg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Utflytting av vinduer, ny kledning og overflatebehandling. Forutsetter forlengelse av tak. (kun på gavlvegg for TEK 87)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16054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Etterisolering tak/loft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Forutsetter enkel etterisolering av </a:t>
                      </a:r>
                      <a:r>
                        <a:rPr lang="nb-NO" sz="1200" err="1">
                          <a:solidFill>
                            <a:schemeClr val="tx1"/>
                          </a:solidFill>
                        </a:rPr>
                        <a:t>kaldtloft</a:t>
                      </a:r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 med 100 – 300 mm isolasjonsmateriale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91110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Etterisolering gulv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Til og med TEK49 – Kald kjeller, etasjeskiller med </a:t>
                      </a:r>
                      <a:r>
                        <a:rPr lang="nb-NO" sz="1200" err="1"/>
                        <a:t>stubbeloftsleire</a:t>
                      </a:r>
                    </a:p>
                    <a:p>
                      <a:r>
                        <a:rPr lang="nb-NO" sz="1200"/>
                        <a:t>TEK69 – Gulv på grunn. </a:t>
                      </a:r>
                      <a:br>
                        <a:rPr lang="nb-NO" sz="1200"/>
                      </a:br>
                      <a:r>
                        <a:rPr lang="nb-NO" sz="1200"/>
                        <a:t>TEK 87 – Fundament gulv: armert betong, markplate og ringmur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59437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Skifte vinduer og dører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Energibesparelse avhenger av byggeperiode. Gir også noe forbedring i lufttetthet.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79610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Varmegjenvinning, ventilasjon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Etablering av balansert ventilasjon med varmegjenvinning. </a:t>
                      </a:r>
                      <a:br>
                        <a:rPr lang="nb-NO" sz="1200"/>
                      </a:br>
                      <a:r>
                        <a:rPr lang="nb-NO" sz="1200"/>
                        <a:t>Forutsetter småhus på én flate med etablering av aggregat på </a:t>
                      </a:r>
                      <a:r>
                        <a:rPr lang="nb-NO" sz="1200" err="1"/>
                        <a:t>kaldloft</a:t>
                      </a:r>
                      <a:r>
                        <a:rPr lang="nb-NO" sz="1200"/>
                        <a:t>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389647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Natt og helgesenking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Lav kostnad - lokal nattsenkingsautomatikk på </a:t>
                      </a:r>
                      <a:r>
                        <a:rPr lang="nb-NO" sz="1200" err="1"/>
                        <a:t>el.ovner</a:t>
                      </a:r>
                      <a:r>
                        <a:rPr lang="nb-NO" sz="1200"/>
                        <a:t> </a:t>
                      </a:r>
                    </a:p>
                    <a:p>
                      <a:r>
                        <a:rPr lang="nb-NO" sz="1200"/>
                        <a:t>Middels - Automatikk med sentral styring</a:t>
                      </a:r>
                    </a:p>
                    <a:p>
                      <a:r>
                        <a:rPr lang="nb-NO" sz="1200"/>
                        <a:t>Høy – Komplett utskiftning av til nye ovner med automatikk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270545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Energieffektivt belysningsutstyr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Bytte til LED lys. </a:t>
                      </a:r>
                      <a:br>
                        <a:rPr lang="nb-NO" sz="1200"/>
                      </a:br>
                      <a:r>
                        <a:rPr lang="nb-NO" sz="1200"/>
                        <a:t>Priser lav/middels/ høy basert på kompleksitet, kvalitet og markedspris.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25109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Energioppfølgingssystem (EOS)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Manuell kostnadsfri EOS. For eksempel ved å benytte timesdata fra nettleverandør.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7882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2BCC0255-9EE5-4E49-AE58-280E59C8D668}"/>
              </a:ext>
            </a:extLst>
          </p:cNvPr>
          <p:cNvSpPr txBox="1"/>
          <p:nvPr/>
        </p:nvSpPr>
        <p:spPr>
          <a:xfrm>
            <a:off x="8684282" y="1701159"/>
            <a:ext cx="287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Standard «småhus» i SIMIEN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4F22434-4F89-4AA1-BA0C-70C2C4091593}"/>
              </a:ext>
            </a:extLst>
          </p:cNvPr>
          <p:cNvSpPr/>
          <p:nvPr/>
        </p:nvSpPr>
        <p:spPr>
          <a:xfrm>
            <a:off x="8415867" y="1528276"/>
            <a:ext cx="3615266" cy="499533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92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23C182-99CE-49E6-B58F-A15FA1D1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Forutsetninger om enøk i næringsbygg</a:t>
            </a:r>
          </a:p>
        </p:txBody>
      </p:sp>
      <p:pic>
        <p:nvPicPr>
          <p:cNvPr id="5" name="Grafikk 4" descr="By med heldekkende fyll">
            <a:extLst>
              <a:ext uri="{FF2B5EF4-FFF2-40B4-BE49-F238E27FC236}">
                <a16:creationId xmlns:a16="http://schemas.microsoft.com/office/drawing/2014/main" id="{F2F2CFBA-CE02-47EA-8239-7D2B4D08F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89391" y="2116884"/>
            <a:ext cx="2264735" cy="22647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950252E-1B14-4A65-A229-7697AC9029CA}"/>
              </a:ext>
            </a:extLst>
          </p:cNvPr>
          <p:cNvSpPr txBox="1"/>
          <p:nvPr/>
        </p:nvSpPr>
        <p:spPr>
          <a:xfrm>
            <a:off x="8417152" y="4229886"/>
            <a:ext cx="3850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1- 3 etasjer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Grunnflate: </a:t>
            </a:r>
            <a:r>
              <a:rPr lang="nb-NO" err="1"/>
              <a:t>ca</a:t>
            </a:r>
            <a:r>
              <a:rPr lang="nb-NO"/>
              <a:t> 1200 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Oppvarmet areal: 1200-3600 m2</a:t>
            </a:r>
          </a:p>
          <a:p>
            <a:endParaRPr lang="nb-NO"/>
          </a:p>
          <a:p>
            <a:r>
              <a:rPr lang="nb-NO"/>
              <a:t>Kontorbygg, skolebygg, Universitet, </a:t>
            </a:r>
            <a:br>
              <a:rPr lang="nb-NO"/>
            </a:br>
            <a:r>
              <a:rPr lang="nb-NO"/>
              <a:t>Sykehus, sykehjem, hotell, idrettsbygg, kulturbygg, forretningsbygg, lett industribygg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BCC0255-9EE5-4E49-AE58-280E59C8D668}"/>
              </a:ext>
            </a:extLst>
          </p:cNvPr>
          <p:cNvSpPr txBox="1"/>
          <p:nvPr/>
        </p:nvSpPr>
        <p:spPr>
          <a:xfrm>
            <a:off x="8578306" y="1692895"/>
            <a:ext cx="329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Standard «næringsbygg» i SIMIEN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4F22434-4F89-4AA1-BA0C-70C2C4091593}"/>
              </a:ext>
            </a:extLst>
          </p:cNvPr>
          <p:cNvSpPr/>
          <p:nvPr/>
        </p:nvSpPr>
        <p:spPr>
          <a:xfrm>
            <a:off x="8415867" y="1528276"/>
            <a:ext cx="3615266" cy="499533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10" name="Tabell 6">
            <a:extLst>
              <a:ext uri="{FF2B5EF4-FFF2-40B4-BE49-F238E27FC236}">
                <a16:creationId xmlns:a16="http://schemas.microsoft.com/office/drawing/2014/main" id="{125AAADB-2326-475B-B063-CDBE392D6830}"/>
              </a:ext>
            </a:extLst>
          </p:cNvPr>
          <p:cNvGraphicFramePr>
            <a:graphicFrameLocks noGrp="1"/>
          </p:cNvGraphicFramePr>
          <p:nvPr/>
        </p:nvGraphicFramePr>
        <p:xfrm>
          <a:off x="32017" y="1323596"/>
          <a:ext cx="8342806" cy="540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342">
                  <a:extLst>
                    <a:ext uri="{9D8B030D-6E8A-4147-A177-3AD203B41FA5}">
                      <a16:colId xmlns:a16="http://schemas.microsoft.com/office/drawing/2014/main" val="2166200354"/>
                    </a:ext>
                  </a:extLst>
                </a:gridCol>
                <a:gridCol w="743834">
                  <a:extLst>
                    <a:ext uri="{9D8B030D-6E8A-4147-A177-3AD203B41FA5}">
                      <a16:colId xmlns:a16="http://schemas.microsoft.com/office/drawing/2014/main" val="2088198357"/>
                    </a:ext>
                  </a:extLst>
                </a:gridCol>
                <a:gridCol w="5389630">
                  <a:extLst>
                    <a:ext uri="{9D8B030D-6E8A-4147-A177-3AD203B41FA5}">
                      <a16:colId xmlns:a16="http://schemas.microsoft.com/office/drawing/2014/main" val="3872750806"/>
                    </a:ext>
                  </a:extLst>
                </a:gridCol>
              </a:tblGrid>
              <a:tr h="265156">
                <a:tc>
                  <a:txBody>
                    <a:bodyPr/>
                    <a:lstStyle/>
                    <a:p>
                      <a:r>
                        <a:rPr lang="nb-NO" sz="1200"/>
                        <a:t>Energieffektiviseringstiltak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Levetid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Kommentar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44615"/>
                  </a:ext>
                </a:extLst>
              </a:tr>
              <a:tr h="4419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Etterisolering vegg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Pussisolasjon (utenpå eksisterende fasade) og nye sålebenkbeslag (utvendig vinduskarm). Forutsetter forlengelse av tak. (kun på gavlvegg for TEK 87)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16054"/>
                  </a:ext>
                </a:extLst>
              </a:tr>
              <a:tr h="61869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Etterisolering tak/loft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Eldre – Kald loft: Fjerning av gammel isolasjon og etterisolering</a:t>
                      </a:r>
                    </a:p>
                    <a:p>
                      <a:r>
                        <a:rPr lang="nb-NO" sz="1200"/>
                        <a:t>TEK69 – Kompakttak: </a:t>
                      </a:r>
                      <a:r>
                        <a:rPr lang="nb-NO" sz="1200" err="1"/>
                        <a:t>Riving</a:t>
                      </a:r>
                      <a:r>
                        <a:rPr lang="nb-NO" sz="1200"/>
                        <a:t> papptekking, etterisolering, ny tekking</a:t>
                      </a:r>
                    </a:p>
                    <a:p>
                      <a:r>
                        <a:rPr lang="nb-NO" sz="1200"/>
                        <a:t>TEK 87 – Etterisolering. (Ikke mer beskrivende i rapport)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91110"/>
                  </a:ext>
                </a:extLst>
              </a:tr>
              <a:tr h="4419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Etterisolering gulv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Eldre – Kald kjeller, etasjeskiller med </a:t>
                      </a:r>
                      <a:r>
                        <a:rPr lang="nb-NO" sz="1200" err="1"/>
                        <a:t>stubbeloftsleire</a:t>
                      </a:r>
                      <a:endParaRPr lang="nb-NO" sz="1200"/>
                    </a:p>
                    <a:p>
                      <a:r>
                        <a:rPr lang="nb-NO" sz="1200"/>
                        <a:t>TEK69 og 87 – Gulv på grunn.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59437"/>
                  </a:ext>
                </a:extLst>
              </a:tr>
              <a:tr h="316149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Skifte vinduer og dører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Energibesparelse avhenger av byggeperiode. Gir også noe forbedring i lufttetthet.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79610"/>
                  </a:ext>
                </a:extLst>
              </a:tr>
              <a:tr h="316149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Varmegjenvinning, ventilasjon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Ombygging med ny varmegjenvinner og evt. skifte ut eksisterende aggregat.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389647"/>
                  </a:ext>
                </a:extLst>
              </a:tr>
              <a:tr h="4419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Natt og helgesenking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Lav kostnad – sentral styring. Forutsetter manuelle radiatorventiler. </a:t>
                      </a:r>
                    </a:p>
                    <a:p>
                      <a:r>
                        <a:rPr lang="nb-NO" sz="1200"/>
                        <a:t>Middels/ høy kostnad – </a:t>
                      </a:r>
                      <a:r>
                        <a:rPr lang="nb-NO" sz="1200" err="1"/>
                        <a:t>Aktuator</a:t>
                      </a:r>
                      <a:r>
                        <a:rPr lang="nb-NO" sz="1200"/>
                        <a:t> og romføler for radiator. Få/ mange soner.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270545"/>
                  </a:ext>
                </a:extLst>
              </a:tr>
              <a:tr h="324080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Forbedring effektivitet vifter (SPF)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Reimdrevne vifter byttes med direktedrevne vifter for forbedring av SFP.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648626"/>
                  </a:ext>
                </a:extLst>
              </a:tr>
              <a:tr h="316149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Behovsstyring ventilasjon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Oppgraderer ventilasjonsanlegg. Redusert luftmengde og bedre varmegjenvinning.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42146"/>
                  </a:ext>
                </a:extLst>
              </a:tr>
              <a:tr h="316149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Styringssystem belysning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Automatisk </a:t>
                      </a:r>
                      <a:r>
                        <a:rPr lang="nb-NO" sz="1200" err="1"/>
                        <a:t>lysstyring</a:t>
                      </a:r>
                      <a:r>
                        <a:rPr lang="nb-NO" sz="1200"/>
                        <a:t>: Bevegelsessensorer og dimming i forhold til dagslys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28829"/>
                  </a:ext>
                </a:extLst>
              </a:tr>
              <a:tr h="276294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Energieffektivt belysningsutstyr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Bytte til LED lys. Priser lav/middels/ høy basert på kompleksitet, og markedspris.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25109"/>
                  </a:ext>
                </a:extLst>
              </a:tr>
              <a:tr h="4419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Automatisk solskjerming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Aktuelt for TEK69 og eldre. Kan gi høyere oppvarmingsbehov på vinteren. Kun positiv energibesparelse for kontorbygg og universiteter.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58516"/>
                  </a:ext>
                </a:extLst>
              </a:tr>
              <a:tr h="483802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Energioppfølgingssystem (EOS)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Etablering av Energioppfølgningssystem. Pris avhenger av automatikk og kompleksitet.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7882"/>
                  </a:ext>
                </a:extLst>
              </a:tr>
              <a:tr h="301522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SD- Anlegg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Installasjon av SD-anlegg. Pris avhenger av kompleksitet og antall anlegg.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4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9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23C182-99CE-49E6-B58F-A15FA1D1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Forutsetninger om enøk i boligblokker</a:t>
            </a:r>
          </a:p>
        </p:txBody>
      </p:sp>
      <p:pic>
        <p:nvPicPr>
          <p:cNvPr id="5" name="Grafikk 4" descr="Bygning med heldekkende fyll">
            <a:extLst>
              <a:ext uri="{FF2B5EF4-FFF2-40B4-BE49-F238E27FC236}">
                <a16:creationId xmlns:a16="http://schemas.microsoft.com/office/drawing/2014/main" id="{F2F2CFBA-CE02-47EA-8239-7D2B4D08F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28252" y="2116884"/>
            <a:ext cx="2264735" cy="22647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950252E-1B14-4A65-A229-7697AC9029CA}"/>
              </a:ext>
            </a:extLst>
          </p:cNvPr>
          <p:cNvSpPr txBox="1"/>
          <p:nvPr/>
        </p:nvSpPr>
        <p:spPr>
          <a:xfrm>
            <a:off x="8773830" y="4381619"/>
            <a:ext cx="29489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3 Etasjer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BRA oppvarmet : 900 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Grunnflate: 300m2</a:t>
            </a:r>
          </a:p>
          <a:p>
            <a:endParaRPr lang="nb-NO"/>
          </a:p>
          <a:p>
            <a:r>
              <a:rPr lang="nb-NO"/>
              <a:t>I henhold til standardbygg fra </a:t>
            </a:r>
          </a:p>
          <a:p>
            <a:r>
              <a:rPr lang="nb-NO"/>
              <a:t>energimerkesystemet</a:t>
            </a:r>
          </a:p>
        </p:txBody>
      </p:sp>
      <p:graphicFrame>
        <p:nvGraphicFramePr>
          <p:cNvPr id="4" name="Tabell 6">
            <a:extLst>
              <a:ext uri="{FF2B5EF4-FFF2-40B4-BE49-F238E27FC236}">
                <a16:creationId xmlns:a16="http://schemas.microsoft.com/office/drawing/2014/main" id="{47C7B2B6-0CFA-400C-ABBC-53A15C468A8E}"/>
              </a:ext>
            </a:extLst>
          </p:cNvPr>
          <p:cNvGraphicFramePr>
            <a:graphicFrameLocks noGrp="1"/>
          </p:cNvGraphicFramePr>
          <p:nvPr/>
        </p:nvGraphicFramePr>
        <p:xfrm>
          <a:off x="375543" y="1658002"/>
          <a:ext cx="7836841" cy="5147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189">
                  <a:extLst>
                    <a:ext uri="{9D8B030D-6E8A-4147-A177-3AD203B41FA5}">
                      <a16:colId xmlns:a16="http://schemas.microsoft.com/office/drawing/2014/main" val="2166200354"/>
                    </a:ext>
                  </a:extLst>
                </a:gridCol>
                <a:gridCol w="800746">
                  <a:extLst>
                    <a:ext uri="{9D8B030D-6E8A-4147-A177-3AD203B41FA5}">
                      <a16:colId xmlns:a16="http://schemas.microsoft.com/office/drawing/2014/main" val="2088198357"/>
                    </a:ext>
                  </a:extLst>
                </a:gridCol>
                <a:gridCol w="5078906">
                  <a:extLst>
                    <a:ext uri="{9D8B030D-6E8A-4147-A177-3AD203B41FA5}">
                      <a16:colId xmlns:a16="http://schemas.microsoft.com/office/drawing/2014/main" val="3872750806"/>
                    </a:ext>
                  </a:extLst>
                </a:gridCol>
              </a:tblGrid>
              <a:tr h="575771">
                <a:tc>
                  <a:txBody>
                    <a:bodyPr/>
                    <a:lstStyle/>
                    <a:p>
                      <a:r>
                        <a:rPr lang="nb-NO" sz="1200"/>
                        <a:t>Energieffektiviseringstiltak i småhus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Teknisk levetid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Kommentar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44615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Etterisolering vegg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Pussisolasjon (utenpå eksisterende fasade) og nye sålebenkbeslag (utvendig vinduskarm). Forutsetter forlengelse av tak. (kun på gavlvegg for TEK 87)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16054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Etterisolering tak/loft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Eldre – Kald loft: Fjerning av gammel isolasjon og etterisolering</a:t>
                      </a:r>
                    </a:p>
                    <a:p>
                      <a:r>
                        <a:rPr lang="nb-NO" sz="1200"/>
                        <a:t>TEK69 – Kompakttak: </a:t>
                      </a:r>
                      <a:r>
                        <a:rPr lang="nb-NO" sz="1200" err="1"/>
                        <a:t>Riving</a:t>
                      </a:r>
                      <a:r>
                        <a:rPr lang="nb-NO" sz="1200"/>
                        <a:t> papptekking, etterisolering, ny tekking</a:t>
                      </a:r>
                    </a:p>
                    <a:p>
                      <a:r>
                        <a:rPr lang="nb-NO" sz="1200"/>
                        <a:t>TEK 87 – Etterisolering. (Ikke mer beskrivende i rapport)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91110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Etterisolering gulv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Eldre – Kald kjeller, etasjeskiller med </a:t>
                      </a:r>
                      <a:r>
                        <a:rPr lang="nb-NO" sz="1200" err="1"/>
                        <a:t>stubbeloftsleire</a:t>
                      </a:r>
                      <a:endParaRPr lang="nb-NO" sz="1200"/>
                    </a:p>
                    <a:p>
                      <a:r>
                        <a:rPr lang="nb-NO" sz="1200"/>
                        <a:t>TEK69 – Gulv på grunn. </a:t>
                      </a:r>
                      <a:br>
                        <a:rPr lang="nb-NO" sz="1200"/>
                      </a:br>
                      <a:r>
                        <a:rPr lang="nb-NO" sz="1200"/>
                        <a:t>TEK 87 – Etasjeskiller av betong mot uoppvarmet kjeller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59437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Skifte vinduer og dører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Energibesparelse avhenger av byggeperiode. Gir også noe forbedring i lufttetthet.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79610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Varmegjenvinning, ventilasjon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Etablering av balansert ventilasjon med varmegjenvinning. </a:t>
                      </a:r>
                      <a:br>
                        <a:rPr lang="nb-NO" sz="1200"/>
                      </a:br>
                      <a:r>
                        <a:rPr lang="nb-NO" sz="1200"/>
                        <a:t>Kanalanlegg etableres i gamle skorsteinspiper og søppelsjakter. Medfører også servicekostnader.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389647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Natt og helgesenking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Lav kostnad - lokal nattsenkingsautomatikk på </a:t>
                      </a:r>
                      <a:r>
                        <a:rPr lang="nb-NO" sz="1200" err="1"/>
                        <a:t>el.ovner</a:t>
                      </a:r>
                      <a:r>
                        <a:rPr lang="nb-NO" sz="1200"/>
                        <a:t> </a:t>
                      </a:r>
                    </a:p>
                    <a:p>
                      <a:r>
                        <a:rPr lang="nb-NO" sz="1200"/>
                        <a:t>Middels - Automatikk med sentral styring</a:t>
                      </a:r>
                    </a:p>
                    <a:p>
                      <a:r>
                        <a:rPr lang="nb-NO" sz="1200"/>
                        <a:t>Høy – Komplett utskiftning av til nye ovner med automatikk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270545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Energieffektivt belysningsutstyr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Bytte til LED lys. </a:t>
                      </a:r>
                      <a:br>
                        <a:rPr lang="nb-NO" sz="1200"/>
                      </a:br>
                      <a:r>
                        <a:rPr lang="nb-NO" sz="1200"/>
                        <a:t>Priser lav/middels/ høy basert på kompleksitet, kvalitet og markedspris.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25109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Energioppfølgingssystem (EOS)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nb-NO" sz="11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Lav kostnad – Manuell kostnadsfri EOS</a:t>
                      </a:r>
                    </a:p>
                    <a:p>
                      <a:r>
                        <a:rPr lang="nb-NO" sz="1200"/>
                        <a:t>Middels kostnad – timesdata fra netteier til ekstern EOS</a:t>
                      </a:r>
                    </a:p>
                    <a:p>
                      <a:r>
                        <a:rPr lang="nb-NO" sz="1200"/>
                        <a:t>Høy kostnad – flere undermålere, logging, individuell varmemåling pr boenhet.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7882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2BCC0255-9EE5-4E49-AE58-280E59C8D668}"/>
              </a:ext>
            </a:extLst>
          </p:cNvPr>
          <p:cNvSpPr txBox="1"/>
          <p:nvPr/>
        </p:nvSpPr>
        <p:spPr>
          <a:xfrm>
            <a:off x="8598462" y="1782780"/>
            <a:ext cx="312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Standard «boligblokk» i SIMIEN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4F22434-4F89-4AA1-BA0C-70C2C4091593}"/>
              </a:ext>
            </a:extLst>
          </p:cNvPr>
          <p:cNvSpPr/>
          <p:nvPr/>
        </p:nvSpPr>
        <p:spPr>
          <a:xfrm>
            <a:off x="8415867" y="1658002"/>
            <a:ext cx="3615266" cy="486560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78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601B591-5E70-46DA-947A-118E64533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131" y="2270352"/>
            <a:ext cx="7946607" cy="755079"/>
          </a:xfrm>
        </p:spPr>
        <p:txBody>
          <a:bodyPr/>
          <a:lstStyle/>
          <a:p>
            <a:r>
              <a:rPr lang="nb-NO" sz="4400"/>
              <a:t>ANALYSEN</a:t>
            </a:r>
          </a:p>
        </p:txBody>
      </p:sp>
    </p:spTree>
    <p:extLst>
      <p:ext uri="{BB962C8B-B14F-4D97-AF65-F5344CB8AC3E}">
        <p14:creationId xmlns:p14="http://schemas.microsoft.com/office/powerpoint/2010/main" val="151421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8CC94DD7-1149-4A29-903A-14CAE1A9F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"/>
          <a:stretch/>
        </p:blipFill>
        <p:spPr>
          <a:xfrm>
            <a:off x="0" y="1336437"/>
            <a:ext cx="11901582" cy="5389670"/>
          </a:xfrm>
          <a:prstGeom prst="rect">
            <a:avLst/>
          </a:prstGeom>
        </p:spPr>
      </p:pic>
      <p:pic>
        <p:nvPicPr>
          <p:cNvPr id="9" name="Grafikk 8" descr="Hus kontur">
            <a:extLst>
              <a:ext uri="{FF2B5EF4-FFF2-40B4-BE49-F238E27FC236}">
                <a16:creationId xmlns:a16="http://schemas.microsoft.com/office/drawing/2014/main" id="{BFE30A8B-3297-420B-856A-40CAB030F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9489" y="0"/>
            <a:ext cx="2264735" cy="226473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9A24D226-A661-4F19-A651-711B8627B545}"/>
              </a:ext>
            </a:extLst>
          </p:cNvPr>
          <p:cNvSpPr/>
          <p:nvPr/>
        </p:nvSpPr>
        <p:spPr>
          <a:xfrm>
            <a:off x="10420115" y="1413716"/>
            <a:ext cx="198967" cy="1862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362F32F-A3AA-4DAE-92C3-D796A0F18835}"/>
              </a:ext>
            </a:extLst>
          </p:cNvPr>
          <p:cNvSpPr/>
          <p:nvPr/>
        </p:nvSpPr>
        <p:spPr>
          <a:xfrm>
            <a:off x="11276144" y="1413716"/>
            <a:ext cx="198967" cy="1862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9576388-CCB2-4490-A1AB-5B3ADA2B7F89}"/>
              </a:ext>
            </a:extLst>
          </p:cNvPr>
          <p:cNvSpPr/>
          <p:nvPr/>
        </p:nvSpPr>
        <p:spPr>
          <a:xfrm rot="19041775">
            <a:off x="9898209" y="768816"/>
            <a:ext cx="1239234" cy="10416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15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8CC94DD7-1149-4A29-903A-14CAE1A9F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"/>
          <a:stretch/>
        </p:blipFill>
        <p:spPr>
          <a:xfrm>
            <a:off x="0" y="1278910"/>
            <a:ext cx="11901582" cy="538967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9A24D226-A661-4F19-A651-711B8627B545}"/>
              </a:ext>
            </a:extLst>
          </p:cNvPr>
          <p:cNvSpPr/>
          <p:nvPr/>
        </p:nvSpPr>
        <p:spPr>
          <a:xfrm>
            <a:off x="10420115" y="1413716"/>
            <a:ext cx="198967" cy="1862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362F32F-A3AA-4DAE-92C3-D796A0F18835}"/>
              </a:ext>
            </a:extLst>
          </p:cNvPr>
          <p:cNvSpPr/>
          <p:nvPr/>
        </p:nvSpPr>
        <p:spPr>
          <a:xfrm>
            <a:off x="11276144" y="1413716"/>
            <a:ext cx="198967" cy="1862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9576388-CCB2-4490-A1AB-5B3ADA2B7F89}"/>
              </a:ext>
            </a:extLst>
          </p:cNvPr>
          <p:cNvSpPr/>
          <p:nvPr/>
        </p:nvSpPr>
        <p:spPr>
          <a:xfrm rot="19041775">
            <a:off x="9898209" y="768816"/>
            <a:ext cx="1239234" cy="10416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Grafikk 8" descr="Hus kontur">
            <a:extLst>
              <a:ext uri="{FF2B5EF4-FFF2-40B4-BE49-F238E27FC236}">
                <a16:creationId xmlns:a16="http://schemas.microsoft.com/office/drawing/2014/main" id="{BFE30A8B-3297-420B-856A-40CAB030F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9489" y="0"/>
            <a:ext cx="2264735" cy="2264735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461FFC63-F104-43E0-B55E-7788CF4CD18C}"/>
              </a:ext>
            </a:extLst>
          </p:cNvPr>
          <p:cNvCxnSpPr>
            <a:cxnSpLocks/>
          </p:cNvCxnSpPr>
          <p:nvPr/>
        </p:nvCxnSpPr>
        <p:spPr>
          <a:xfrm>
            <a:off x="390418" y="3811712"/>
            <a:ext cx="7613151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57B0966E-CADB-4CE9-8C0A-66B40263A51B}"/>
              </a:ext>
            </a:extLst>
          </p:cNvPr>
          <p:cNvSpPr/>
          <p:nvPr/>
        </p:nvSpPr>
        <p:spPr>
          <a:xfrm rot="21048554">
            <a:off x="751106" y="4606158"/>
            <a:ext cx="4576231" cy="126372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2554FF8-D7D3-4093-AD04-A3B30339C0D2}"/>
              </a:ext>
            </a:extLst>
          </p:cNvPr>
          <p:cNvSpPr/>
          <p:nvPr/>
        </p:nvSpPr>
        <p:spPr>
          <a:xfrm>
            <a:off x="5006028" y="5658903"/>
            <a:ext cx="527740" cy="529581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Høyre klammeparentes 3">
            <a:extLst>
              <a:ext uri="{FF2B5EF4-FFF2-40B4-BE49-F238E27FC236}">
                <a16:creationId xmlns:a16="http://schemas.microsoft.com/office/drawing/2014/main" id="{38F29A82-2786-4E83-8085-98C015F651D9}"/>
              </a:ext>
            </a:extLst>
          </p:cNvPr>
          <p:cNvSpPr/>
          <p:nvPr/>
        </p:nvSpPr>
        <p:spPr>
          <a:xfrm>
            <a:off x="7927703" y="3811712"/>
            <a:ext cx="623173" cy="1978417"/>
          </a:xfrm>
          <a:prstGeom prst="rightBrace">
            <a:avLst>
              <a:gd name="adj1" fmla="val 8333"/>
              <a:gd name="adj2" fmla="val 68113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5307D35-E666-45FF-8511-35A0B5E4BCC8}"/>
              </a:ext>
            </a:extLst>
          </p:cNvPr>
          <p:cNvSpPr txBox="1"/>
          <p:nvPr/>
        </p:nvSpPr>
        <p:spPr>
          <a:xfrm>
            <a:off x="8724054" y="4982619"/>
            <a:ext cx="3152646" cy="83099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/>
              <a:t>Vi forutsetter forenklet at tiltak med LCOE &lt; 1kr/kWh er lønnsomme</a:t>
            </a:r>
          </a:p>
        </p:txBody>
      </p:sp>
    </p:spTree>
    <p:extLst>
      <p:ext uri="{BB962C8B-B14F-4D97-AF65-F5344CB8AC3E}">
        <p14:creationId xmlns:p14="http://schemas.microsoft.com/office/powerpoint/2010/main" val="70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BD97F91-F9F5-4465-97C6-BCB662AA6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2"/>
          <a:stretch/>
        </p:blipFill>
        <p:spPr>
          <a:xfrm>
            <a:off x="-20548" y="1356189"/>
            <a:ext cx="12493375" cy="5574643"/>
          </a:xfrm>
          <a:prstGeom prst="rect">
            <a:avLst/>
          </a:prstGeom>
        </p:spPr>
      </p:pic>
      <p:pic>
        <p:nvPicPr>
          <p:cNvPr id="7" name="Grafikk 6" descr="Bygning med heldekkende fyll">
            <a:extLst>
              <a:ext uri="{FF2B5EF4-FFF2-40B4-BE49-F238E27FC236}">
                <a16:creationId xmlns:a16="http://schemas.microsoft.com/office/drawing/2014/main" id="{35C50B11-5D46-4A20-BCDA-4504D096E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927265" y="210895"/>
            <a:ext cx="2264735" cy="2264735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BA8B1F13-7719-41A1-9B75-8C9DF147BC8C}"/>
              </a:ext>
            </a:extLst>
          </p:cNvPr>
          <p:cNvCxnSpPr>
            <a:cxnSpLocks/>
          </p:cNvCxnSpPr>
          <p:nvPr/>
        </p:nvCxnSpPr>
        <p:spPr>
          <a:xfrm>
            <a:off x="390418" y="3924728"/>
            <a:ext cx="7613151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DA0570E3-1A0B-4E73-91C3-F8142A7C4A2C}"/>
              </a:ext>
            </a:extLst>
          </p:cNvPr>
          <p:cNvSpPr/>
          <p:nvPr/>
        </p:nvSpPr>
        <p:spPr>
          <a:xfrm rot="19058428">
            <a:off x="637828" y="4136325"/>
            <a:ext cx="1421092" cy="93377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749DD42-AF82-4842-A899-1664946F14DC}"/>
              </a:ext>
            </a:extLst>
          </p:cNvPr>
          <p:cNvSpPr/>
          <p:nvPr/>
        </p:nvSpPr>
        <p:spPr>
          <a:xfrm>
            <a:off x="1055336" y="5901972"/>
            <a:ext cx="527740" cy="5295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Høyre klammeparentes 8">
            <a:extLst>
              <a:ext uri="{FF2B5EF4-FFF2-40B4-BE49-F238E27FC236}">
                <a16:creationId xmlns:a16="http://schemas.microsoft.com/office/drawing/2014/main" id="{40C0D6A6-E01F-4C57-9EC2-A52BA778CBFC}"/>
              </a:ext>
            </a:extLst>
          </p:cNvPr>
          <p:cNvSpPr/>
          <p:nvPr/>
        </p:nvSpPr>
        <p:spPr>
          <a:xfrm>
            <a:off x="6889736" y="3961800"/>
            <a:ext cx="400750" cy="2174578"/>
          </a:xfrm>
          <a:prstGeom prst="rightBrace">
            <a:avLst>
              <a:gd name="adj1" fmla="val 8333"/>
              <a:gd name="adj2" fmla="val 68113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042035E-ACC5-413B-BB4F-FFB8F36870CD}"/>
              </a:ext>
            </a:extLst>
          </p:cNvPr>
          <p:cNvSpPr txBox="1"/>
          <p:nvPr/>
        </p:nvSpPr>
        <p:spPr>
          <a:xfrm>
            <a:off x="7525445" y="5095635"/>
            <a:ext cx="3152646" cy="83099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/>
              <a:t>Vi forutsetter forenklet at tiltak med LCOE &lt; 1kr/kWh er lønnsomme</a:t>
            </a:r>
          </a:p>
        </p:txBody>
      </p:sp>
    </p:spTree>
    <p:extLst>
      <p:ext uri="{BB962C8B-B14F-4D97-AF65-F5344CB8AC3E}">
        <p14:creationId xmlns:p14="http://schemas.microsoft.com/office/powerpoint/2010/main" val="401206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C63B9CE-4D63-4F1C-8595-52EA2FF12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7957"/>
            <a:ext cx="12523020" cy="5560043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B4A8D436-64CA-425C-9FE6-2B1EE68B3729}"/>
              </a:ext>
            </a:extLst>
          </p:cNvPr>
          <p:cNvCxnSpPr>
            <a:cxnSpLocks/>
          </p:cNvCxnSpPr>
          <p:nvPr/>
        </p:nvCxnSpPr>
        <p:spPr>
          <a:xfrm>
            <a:off x="390418" y="3949935"/>
            <a:ext cx="6657654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k 10" descr="By med heldekkende fyll">
            <a:extLst>
              <a:ext uri="{FF2B5EF4-FFF2-40B4-BE49-F238E27FC236}">
                <a16:creationId xmlns:a16="http://schemas.microsoft.com/office/drawing/2014/main" id="{E0206E41-3CA9-4307-AE8C-CD0DDC5FF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38108" y="126420"/>
            <a:ext cx="2264735" cy="2264735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FD85C75D-0CEB-45D8-8FC7-80AAAD116452}"/>
              </a:ext>
            </a:extLst>
          </p:cNvPr>
          <p:cNvSpPr/>
          <p:nvPr/>
        </p:nvSpPr>
        <p:spPr>
          <a:xfrm rot="20196155">
            <a:off x="814243" y="4447099"/>
            <a:ext cx="4734715" cy="126372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CCCB24E-05B6-456A-B930-C0D231DDCCEF}"/>
              </a:ext>
            </a:extLst>
          </p:cNvPr>
          <p:cNvSpPr/>
          <p:nvPr/>
        </p:nvSpPr>
        <p:spPr>
          <a:xfrm>
            <a:off x="4742158" y="5797126"/>
            <a:ext cx="527740" cy="529581"/>
          </a:xfrm>
          <a:prstGeom prst="ellipse">
            <a:avLst/>
          </a:prstGeom>
          <a:noFill/>
          <a:ln w="222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Høyre klammeparentes 8">
            <a:extLst>
              <a:ext uri="{FF2B5EF4-FFF2-40B4-BE49-F238E27FC236}">
                <a16:creationId xmlns:a16="http://schemas.microsoft.com/office/drawing/2014/main" id="{0618A835-FFF0-45DE-BE8F-DBFFC7035F60}"/>
              </a:ext>
            </a:extLst>
          </p:cNvPr>
          <p:cNvSpPr/>
          <p:nvPr/>
        </p:nvSpPr>
        <p:spPr>
          <a:xfrm>
            <a:off x="6889736" y="3961800"/>
            <a:ext cx="400750" cy="2174578"/>
          </a:xfrm>
          <a:prstGeom prst="rightBrace">
            <a:avLst>
              <a:gd name="adj1" fmla="val 8333"/>
              <a:gd name="adj2" fmla="val 68113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9E5EEBB-E42B-4BE8-A31A-378DCAC771D5}"/>
              </a:ext>
            </a:extLst>
          </p:cNvPr>
          <p:cNvSpPr txBox="1"/>
          <p:nvPr/>
        </p:nvSpPr>
        <p:spPr>
          <a:xfrm>
            <a:off x="7525445" y="5429269"/>
            <a:ext cx="3152646" cy="83099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/>
              <a:t>Vi forutsetter forenklet at tiltak med LCOE &lt; 1kr/kWh er lønnsomme</a:t>
            </a:r>
          </a:p>
        </p:txBody>
      </p:sp>
    </p:spTree>
    <p:extLst>
      <p:ext uri="{BB962C8B-B14F-4D97-AF65-F5344CB8AC3E}">
        <p14:creationId xmlns:p14="http://schemas.microsoft.com/office/powerpoint/2010/main" val="273773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601B591-5E70-46DA-947A-118E64533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131" y="2270352"/>
            <a:ext cx="7946607" cy="755079"/>
          </a:xfrm>
        </p:spPr>
        <p:txBody>
          <a:bodyPr/>
          <a:lstStyle/>
          <a:p>
            <a:r>
              <a:rPr lang="nb-NO" sz="4400"/>
              <a:t>RESULTATER</a:t>
            </a:r>
          </a:p>
        </p:txBody>
      </p:sp>
    </p:spTree>
    <p:extLst>
      <p:ext uri="{BB962C8B-B14F-4D97-AF65-F5344CB8AC3E}">
        <p14:creationId xmlns:p14="http://schemas.microsoft.com/office/powerpoint/2010/main" val="3339261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1099B4-F35F-4B30-8A47-E93DD344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09" y="1406220"/>
            <a:ext cx="9562982" cy="5144659"/>
          </a:xfrm>
        </p:spPr>
        <p:txBody>
          <a:bodyPr/>
          <a:lstStyle/>
          <a:p>
            <a:r>
              <a:rPr lang="nb-NO" sz="2000"/>
              <a:t>Totalt potensiale under </a:t>
            </a:r>
            <a:r>
              <a:rPr lang="nb-NO" sz="2000" b="1"/>
              <a:t>1 kr/kWh</a:t>
            </a:r>
            <a:r>
              <a:rPr lang="nb-NO" sz="2000"/>
              <a:t>: ca. </a:t>
            </a:r>
            <a:r>
              <a:rPr lang="nb-NO" sz="2000" b="1"/>
              <a:t>13 </a:t>
            </a:r>
            <a:r>
              <a:rPr lang="nb-NO" sz="2000" b="1" err="1"/>
              <a:t>TWh</a:t>
            </a:r>
            <a:r>
              <a:rPr lang="nb-NO" sz="2000" b="1"/>
              <a:t> </a:t>
            </a:r>
            <a:r>
              <a:rPr lang="nb-NO" sz="2000"/>
              <a:t>(12% av totalt behov på 84 </a:t>
            </a:r>
            <a:r>
              <a:rPr lang="nb-NO" sz="2000" err="1"/>
              <a:t>TWh</a:t>
            </a:r>
            <a:r>
              <a:rPr lang="nb-NO" sz="2000"/>
              <a:t>)</a:t>
            </a:r>
          </a:p>
          <a:p>
            <a:pPr lvl="2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Småhus (rente 12 %): ca. 3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endParaRPr lang="nb-NO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Boligblokk (9 % rente): &lt; 1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endParaRPr lang="nb-NO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Næringsbygg (6 % rente): ca. 10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 (med forbehold om at mange EOS kan allerede ha vært installert)</a:t>
            </a:r>
          </a:p>
          <a:p>
            <a:r>
              <a:rPr lang="nb-NO" sz="2000"/>
              <a:t>De billigste tiltakene er:</a:t>
            </a:r>
          </a:p>
          <a:p>
            <a:pPr lvl="2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energioppfølging</a:t>
            </a:r>
          </a:p>
          <a:p>
            <a:pPr lvl="2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natt- og helgesenking</a:t>
            </a:r>
          </a:p>
          <a:p>
            <a:pPr lvl="2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etterisolering av vegg og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kaldtloft</a:t>
            </a:r>
            <a:endParaRPr lang="nb-NO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styringssystem belysning + energieffektivt belysningsutstyr</a:t>
            </a:r>
          </a:p>
          <a:p>
            <a:pPr lvl="2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ventilasjonstiltak (forbedring av vifteeffektivitet, behovsstyring og varmegjenvinning) </a:t>
            </a:r>
          </a:p>
          <a:p>
            <a:pPr lvl="2"/>
            <a:endParaRPr lang="nb-NO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nb-NO" sz="2000"/>
              <a:t>Merk at mht. nettutbygging er det best med tiltak som ikke kan reverseres	</a:t>
            </a:r>
          </a:p>
          <a:p>
            <a:pPr>
              <a:spcAft>
                <a:spcPts val="0"/>
              </a:spcAft>
            </a:pPr>
            <a:r>
              <a:rPr lang="nb-NO" sz="2000"/>
              <a:t>Energioppfølgingssystem bidrar til fleksibilitet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7967C07-87CA-4418-AA80-13FE96F1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Konklusjoner</a:t>
            </a:r>
          </a:p>
        </p:txBody>
      </p:sp>
    </p:spTree>
    <p:extLst>
      <p:ext uri="{BB962C8B-B14F-4D97-AF65-F5344CB8AC3E}">
        <p14:creationId xmlns:p14="http://schemas.microsoft.com/office/powerpoint/2010/main" val="16944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23D3899-D302-4118-ACAB-B50782565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131" y="2270352"/>
            <a:ext cx="9176432" cy="1334981"/>
          </a:xfrm>
        </p:spPr>
        <p:txBody>
          <a:bodyPr/>
          <a:lstStyle/>
          <a:p>
            <a:r>
              <a:rPr lang="nb-NO" sz="4000"/>
              <a:t>NVE har analysert lønnsom energieffektivisering i bygg</a:t>
            </a:r>
          </a:p>
        </p:txBody>
      </p:sp>
    </p:spTree>
    <p:extLst>
      <p:ext uri="{BB962C8B-B14F-4D97-AF65-F5344CB8AC3E}">
        <p14:creationId xmlns:p14="http://schemas.microsoft.com/office/powerpoint/2010/main" val="1582894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 descr="Vindturbiner kontur">
            <a:extLst>
              <a:ext uri="{FF2B5EF4-FFF2-40B4-BE49-F238E27FC236}">
                <a16:creationId xmlns:a16="http://schemas.microsoft.com/office/drawing/2014/main" id="{AEA40B35-A162-490C-9D1D-066274B82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932" y="4305510"/>
            <a:ext cx="2184246" cy="2184246"/>
          </a:xfrm>
          <a:prstGeom prst="rect">
            <a:avLst/>
          </a:prstGeom>
        </p:spPr>
      </p:pic>
      <p:pic>
        <p:nvPicPr>
          <p:cNvPr id="7" name="Grafikk 6" descr="Elektrisk tårn kontur">
            <a:extLst>
              <a:ext uri="{FF2B5EF4-FFF2-40B4-BE49-F238E27FC236}">
                <a16:creationId xmlns:a16="http://schemas.microsoft.com/office/drawing/2014/main" id="{837BCABD-97C1-48B0-B143-3F24886A7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1819" y="4279250"/>
            <a:ext cx="2058461" cy="205846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6039072-7B01-4977-8468-771A699242E1}"/>
              </a:ext>
            </a:extLst>
          </p:cNvPr>
          <p:cNvSpPr txBox="1"/>
          <p:nvPr/>
        </p:nvSpPr>
        <p:spPr>
          <a:xfrm>
            <a:off x="4460350" y="989541"/>
            <a:ext cx="3935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/>
              <a:t>10-13 </a:t>
            </a:r>
            <a:r>
              <a:rPr lang="nb-NO" sz="4800" err="1"/>
              <a:t>TWh</a:t>
            </a:r>
            <a:endParaRPr lang="nb-NO" sz="4800"/>
          </a:p>
          <a:p>
            <a:endParaRPr lang="nb-NO" sz="480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711DE95-6C88-4398-8971-C4BE4E15DBCB}"/>
              </a:ext>
            </a:extLst>
          </p:cNvPr>
          <p:cNvSpPr txBox="1"/>
          <p:nvPr/>
        </p:nvSpPr>
        <p:spPr>
          <a:xfrm>
            <a:off x="6739847" y="2719224"/>
            <a:ext cx="512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Lik norsk vindkraftproduksjon 2020</a:t>
            </a:r>
          </a:p>
          <a:p>
            <a:endParaRPr lang="nb-NO" sz="240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BB22AEE-35F9-44D7-BEF8-FBCA9378FB35}"/>
              </a:ext>
            </a:extLst>
          </p:cNvPr>
          <p:cNvSpPr txBox="1"/>
          <p:nvPr/>
        </p:nvSpPr>
        <p:spPr>
          <a:xfrm>
            <a:off x="1250024" y="2719224"/>
            <a:ext cx="420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10 % av norsk kraftforbruk 2020</a:t>
            </a:r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0782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7D404A4-E722-46BD-A331-78BEA740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885" y="603999"/>
            <a:ext cx="10303933" cy="818667"/>
          </a:xfrm>
        </p:spPr>
        <p:txBody>
          <a:bodyPr/>
          <a:lstStyle/>
          <a:p>
            <a:r>
              <a:rPr lang="nb-NO" sz="3200"/>
              <a:t>Bygninger står for en stor del av energibehovet i Norge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F85DC4A-844A-4C9D-82D0-7CE1C44D73CA}"/>
              </a:ext>
            </a:extLst>
          </p:cNvPr>
          <p:cNvSpPr txBox="1"/>
          <p:nvPr/>
        </p:nvSpPr>
        <p:spPr>
          <a:xfrm>
            <a:off x="7026445" y="6414535"/>
            <a:ext cx="4883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/>
              <a:t>Kilde: NVEs Bygningsmodell, 2020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E85A86-2C48-4661-B23C-03A98F99B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543929"/>
              </p:ext>
            </p:extLst>
          </p:nvPr>
        </p:nvGraphicFramePr>
        <p:xfrm>
          <a:off x="260722" y="1980823"/>
          <a:ext cx="5739585" cy="413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ADA9830-320B-46B9-984C-09ADCD66C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178453"/>
              </p:ext>
            </p:extLst>
          </p:nvPr>
        </p:nvGraphicFramePr>
        <p:xfrm>
          <a:off x="6246852" y="1980823"/>
          <a:ext cx="5739585" cy="413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939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ssholder for bilde 15" descr="Et bilde som inneholder tre, gress, utendørs, bygning&#10;&#10;Automatisk generert beskrivelse">
            <a:extLst>
              <a:ext uri="{FF2B5EF4-FFF2-40B4-BE49-F238E27FC236}">
                <a16:creationId xmlns:a16="http://schemas.microsoft.com/office/drawing/2014/main" id="{E5CE490F-42A8-447C-ABC4-68BC0AB7C5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8094" t="17984" r="13986" b="4491"/>
          <a:stretch/>
        </p:blipFill>
        <p:spPr>
          <a:xfrm>
            <a:off x="7019925" y="67938"/>
            <a:ext cx="5067300" cy="6722124"/>
          </a:xfrm>
          <a:ln w="130175">
            <a:solidFill>
              <a:schemeClr val="bg1"/>
            </a:solidFill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B5FB8A7-0695-4DE8-BF97-10CF2E3D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40" y="587553"/>
            <a:ext cx="9791081" cy="729789"/>
          </a:xfrm>
        </p:spPr>
        <p:txBody>
          <a:bodyPr/>
          <a:lstStyle/>
          <a:p>
            <a:r>
              <a:rPr lang="nb-NO" sz="3200"/>
              <a:t>66% av arealet er eldre bygg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C3515A2-F8CF-4701-AE0A-FCDA865882E9}"/>
              </a:ext>
            </a:extLst>
          </p:cNvPr>
          <p:cNvSpPr txBox="1"/>
          <p:nvPr/>
        </p:nvSpPr>
        <p:spPr>
          <a:xfrm>
            <a:off x="10844603" y="6496275"/>
            <a:ext cx="1258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>
                <a:solidFill>
                  <a:schemeClr val="bg1">
                    <a:lumMod val="85000"/>
                  </a:schemeClr>
                </a:solidFill>
                <a:latin typeface="Gill Sans MT Condensed" panose="020B0506020104020203" pitchFamily="34" charset="0"/>
              </a:rPr>
              <a:t>Foto: Ingrid Magnussen. NVE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362C926-85F1-417C-BD01-8BA6B41C7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008327"/>
              </p:ext>
            </p:extLst>
          </p:nvPr>
        </p:nvGraphicFramePr>
        <p:xfrm>
          <a:off x="679942" y="1725744"/>
          <a:ext cx="5597290" cy="490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725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20ED5FE-3B4C-4AAC-A8CA-36F899ADC077}"/>
              </a:ext>
            </a:extLst>
          </p:cNvPr>
          <p:cNvSpPr/>
          <p:nvPr/>
        </p:nvSpPr>
        <p:spPr>
          <a:xfrm>
            <a:off x="6256420" y="1502470"/>
            <a:ext cx="5014500" cy="4727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DF1802F-936D-4143-94EC-E54FB41D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Analysen dekker13 tiltak i 13 bygningskategorier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BE2FC9BB-7598-4A7B-8FA4-4D0C91207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306" y="1639551"/>
            <a:ext cx="5014500" cy="4727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99795" lvl="1" indent="-539750"/>
            <a:r>
              <a:rPr lang="nb-NO" sz="2000"/>
              <a:t>Småhus</a:t>
            </a:r>
          </a:p>
          <a:p>
            <a:pPr marL="899795" lvl="1" indent="-539750"/>
            <a:r>
              <a:rPr lang="nb-NO" sz="2000"/>
              <a:t>Boligblokk</a:t>
            </a:r>
          </a:p>
          <a:p>
            <a:pPr marL="899795" lvl="1" indent="-539750"/>
            <a:r>
              <a:rPr lang="nb-NO" sz="2000"/>
              <a:t>Barnehage</a:t>
            </a:r>
          </a:p>
          <a:p>
            <a:pPr marL="899795" lvl="1" indent="-539750"/>
            <a:r>
              <a:rPr lang="nb-NO" sz="2000"/>
              <a:t>Kontorbygning</a:t>
            </a:r>
          </a:p>
          <a:p>
            <a:pPr marL="899795" lvl="1" indent="-539750"/>
            <a:r>
              <a:rPr lang="nb-NO" sz="2000"/>
              <a:t>Skolebygning</a:t>
            </a:r>
          </a:p>
          <a:p>
            <a:pPr marL="899795" lvl="1" indent="-539750"/>
            <a:r>
              <a:rPr lang="nb-NO" sz="2000"/>
              <a:t>Universitet/høgskole</a:t>
            </a:r>
          </a:p>
          <a:p>
            <a:pPr marL="899795" lvl="1" indent="-539750"/>
            <a:r>
              <a:rPr lang="nb-NO" sz="2000"/>
              <a:t>Sykehus</a:t>
            </a:r>
          </a:p>
          <a:p>
            <a:pPr marL="899795" lvl="1" indent="-539750"/>
            <a:r>
              <a:rPr lang="nb-NO" sz="2000"/>
              <a:t>Sykehjem</a:t>
            </a:r>
          </a:p>
          <a:p>
            <a:pPr marL="899795" lvl="1" indent="-539750"/>
            <a:r>
              <a:rPr lang="nb-NO" sz="2000"/>
              <a:t>Hotellbygning</a:t>
            </a:r>
          </a:p>
          <a:p>
            <a:pPr marL="899795" lvl="1" indent="-539750"/>
            <a:r>
              <a:rPr lang="nb-NO" sz="2000"/>
              <a:t>Idrettsbygning</a:t>
            </a:r>
          </a:p>
          <a:p>
            <a:pPr marL="899795" lvl="1" indent="-539750"/>
            <a:r>
              <a:rPr lang="nb-NO" sz="2000"/>
              <a:t>Forretningsbygning</a:t>
            </a:r>
          </a:p>
          <a:p>
            <a:pPr marL="899795" lvl="1" indent="-539750"/>
            <a:r>
              <a:rPr lang="nb-NO" sz="2000"/>
              <a:t>Kulturbygning</a:t>
            </a:r>
          </a:p>
          <a:p>
            <a:pPr marL="899795" lvl="1" indent="-539750"/>
            <a:r>
              <a:rPr lang="nb-NO" sz="2000"/>
              <a:t>Lett industri / verksted</a:t>
            </a:r>
            <a:endParaRPr lang="nb-NO" sz="180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FCCAA4D-4B66-4F56-A8C9-7651656ABF53}"/>
              </a:ext>
            </a:extLst>
          </p:cNvPr>
          <p:cNvSpPr txBox="1">
            <a:spLocks/>
          </p:cNvSpPr>
          <p:nvPr/>
        </p:nvSpPr>
        <p:spPr>
          <a:xfrm>
            <a:off x="871296" y="1639551"/>
            <a:ext cx="6354852" cy="34248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522000" indent="-522000" algn="l" defTabSz="914400" rtl="0" eaLnBrk="1" latinLnBrk="0" hangingPunct="1">
              <a:lnSpc>
                <a:spcPct val="104000"/>
              </a:lnSpc>
              <a:spcBef>
                <a:spcPts val="1000"/>
              </a:spcBef>
              <a:spcAft>
                <a:spcPts val="1450"/>
              </a:spcAft>
              <a:buClr>
                <a:schemeClr val="accent1"/>
              </a:buClr>
              <a:buFontTx/>
              <a:buBlip>
                <a:blip r:embed="rId3"/>
              </a:buBlip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54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9795" lvl="1" indent="-539750"/>
            <a:r>
              <a:rPr lang="nb-NO" sz="2000"/>
              <a:t>Etterisolering vegg </a:t>
            </a:r>
          </a:p>
          <a:p>
            <a:pPr marL="899795" lvl="1" indent="-539750"/>
            <a:r>
              <a:rPr lang="nb-NO" sz="2000"/>
              <a:t>Etterisolering tak/loft </a:t>
            </a:r>
          </a:p>
          <a:p>
            <a:pPr marL="899795" lvl="1" indent="-539750"/>
            <a:r>
              <a:rPr lang="nb-NO" sz="2000"/>
              <a:t>Etterisolering gulv </a:t>
            </a:r>
          </a:p>
          <a:p>
            <a:pPr marL="899795" lvl="1" indent="-539750"/>
            <a:r>
              <a:rPr lang="nb-NO" sz="2000"/>
              <a:t>Utskifting vinduer og dører </a:t>
            </a:r>
          </a:p>
          <a:p>
            <a:pPr marL="899795" lvl="1" indent="-539750"/>
            <a:r>
              <a:rPr lang="nb-NO" sz="2000"/>
              <a:t>Natt- og helgesenkning </a:t>
            </a:r>
          </a:p>
          <a:p>
            <a:pPr marL="899795" lvl="1" indent="-539750"/>
            <a:r>
              <a:rPr lang="nb-NO" sz="2000"/>
              <a:t>Forbedring varmegjenvinning ventilasjon </a:t>
            </a:r>
          </a:p>
          <a:p>
            <a:pPr marL="899795" lvl="1" indent="-539750"/>
            <a:r>
              <a:rPr lang="nb-NO" sz="2000"/>
              <a:t>Forbedring vifteeffektivitet (SFP) </a:t>
            </a:r>
          </a:p>
          <a:p>
            <a:pPr marL="899795" lvl="1" indent="-539750"/>
            <a:r>
              <a:rPr lang="nb-NO" sz="2000"/>
              <a:t>Behovsstyring ventilasjon (DCV) </a:t>
            </a:r>
          </a:p>
          <a:p>
            <a:pPr marL="899795" lvl="1" indent="-539750"/>
            <a:r>
              <a:rPr lang="nb-NO" sz="2000"/>
              <a:t>Styringssystem belysning </a:t>
            </a:r>
          </a:p>
          <a:p>
            <a:pPr marL="899795" lvl="1" indent="-539750"/>
            <a:r>
              <a:rPr lang="nb-NO" sz="2000"/>
              <a:t>Energieffektivt belysningsutstyr </a:t>
            </a:r>
          </a:p>
          <a:p>
            <a:pPr marL="899795" lvl="1" indent="-539750"/>
            <a:r>
              <a:rPr lang="nb-NO" sz="2000"/>
              <a:t>Automatisk solskjerming </a:t>
            </a:r>
          </a:p>
          <a:p>
            <a:pPr marL="899795" lvl="1" indent="-539750"/>
            <a:r>
              <a:rPr lang="nb-NO" sz="2000"/>
              <a:t>Energioppfølgingssystem (EOS) </a:t>
            </a:r>
          </a:p>
          <a:p>
            <a:pPr marL="899795" lvl="1" indent="-539750"/>
            <a:r>
              <a:rPr lang="nb-NO" sz="2000"/>
              <a:t>SD-anlegg </a:t>
            </a:r>
          </a:p>
          <a:p>
            <a:pPr marL="360045" lvl="1" indent="0">
              <a:buNone/>
            </a:pP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9982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2C53097-6255-4C34-9671-313BCBB5D86F}"/>
              </a:ext>
            </a:extLst>
          </p:cNvPr>
          <p:cNvSpPr/>
          <p:nvPr/>
        </p:nvSpPr>
        <p:spPr>
          <a:xfrm>
            <a:off x="6256420" y="1502470"/>
            <a:ext cx="5014500" cy="4157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DF1802F-936D-4143-94EC-E54FB41D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Analysen dekker ulike bygningsstandarder og fem klimasoner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BE2FC9BB-7598-4A7B-8FA4-4D0C91207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306" y="1639551"/>
            <a:ext cx="5014500" cy="4727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99795" lvl="1" indent="-539750"/>
            <a:r>
              <a:rPr lang="nb-NO" sz="2400"/>
              <a:t>Beregningene er gjort for fem klimasoner: </a:t>
            </a:r>
          </a:p>
          <a:p>
            <a:pPr marL="1862795" lvl="2" indent="-539750"/>
            <a:endParaRPr lang="nb-NO"/>
          </a:p>
          <a:p>
            <a:pPr marL="1862795" lvl="2" indent="-539750"/>
            <a:r>
              <a:rPr lang="nb-NO"/>
              <a:t>Bergen</a:t>
            </a:r>
          </a:p>
          <a:p>
            <a:pPr marL="1862795" lvl="2" indent="-539750"/>
            <a:r>
              <a:rPr lang="nb-NO"/>
              <a:t>Kristiansand</a:t>
            </a:r>
          </a:p>
          <a:p>
            <a:pPr marL="1862795" lvl="2" indent="-539750"/>
            <a:r>
              <a:rPr lang="nb-NO"/>
              <a:t>Oslo</a:t>
            </a:r>
          </a:p>
          <a:p>
            <a:pPr marL="1862795" lvl="2" indent="-539750"/>
            <a:r>
              <a:rPr lang="nb-NO"/>
              <a:t>Tromsø</a:t>
            </a:r>
          </a:p>
          <a:p>
            <a:pPr marL="1862795" lvl="2" indent="-539750"/>
            <a:r>
              <a:rPr lang="nb-NO"/>
              <a:t>Trondheim</a:t>
            </a:r>
          </a:p>
          <a:p>
            <a:pPr marL="360045" lvl="1" indent="0">
              <a:buNone/>
            </a:pPr>
            <a:endParaRPr lang="nb-NO" sz="180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FCCAA4D-4B66-4F56-A8C9-7651656ABF53}"/>
              </a:ext>
            </a:extLst>
          </p:cNvPr>
          <p:cNvSpPr txBox="1">
            <a:spLocks/>
          </p:cNvSpPr>
          <p:nvPr/>
        </p:nvSpPr>
        <p:spPr>
          <a:xfrm>
            <a:off x="871296" y="1639551"/>
            <a:ext cx="4836485" cy="34248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522000" indent="-522000" algn="l" defTabSz="914400" rtl="0" eaLnBrk="1" latinLnBrk="0" hangingPunct="1">
              <a:lnSpc>
                <a:spcPct val="104000"/>
              </a:lnSpc>
              <a:spcBef>
                <a:spcPts val="1000"/>
              </a:spcBef>
              <a:spcAft>
                <a:spcPts val="1450"/>
              </a:spcAft>
              <a:buClr>
                <a:schemeClr val="accent1"/>
              </a:buClr>
              <a:buFontTx/>
              <a:buBlip>
                <a:blip r:embed="rId3"/>
              </a:buBlip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54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9795" lvl="1" indent="-539750"/>
            <a:r>
              <a:rPr lang="nb-NO" sz="2400"/>
              <a:t>Tiltakene er beregnet for bygninger oppført i </a:t>
            </a:r>
            <a:r>
              <a:rPr lang="nb-NO" sz="2400" err="1"/>
              <a:t>hht</a:t>
            </a:r>
            <a:r>
              <a:rPr lang="nb-NO" sz="2400"/>
              <a:t>:</a:t>
            </a:r>
          </a:p>
          <a:p>
            <a:pPr marL="1862795" lvl="2" indent="-539750"/>
            <a:endParaRPr lang="nb-NO" sz="1800"/>
          </a:p>
          <a:p>
            <a:pPr marL="1862795" lvl="2" indent="-539750"/>
            <a:r>
              <a:rPr lang="nb-NO" sz="1800"/>
              <a:t>TEK 97  </a:t>
            </a:r>
          </a:p>
          <a:p>
            <a:pPr marL="1862795" lvl="2" indent="-539750"/>
            <a:r>
              <a:rPr lang="nb-NO" sz="1800"/>
              <a:t>TEK87 </a:t>
            </a:r>
          </a:p>
          <a:p>
            <a:pPr marL="1862795" lvl="2" indent="-539750"/>
            <a:r>
              <a:rPr lang="nb-NO" sz="1800"/>
              <a:t>TEK69</a:t>
            </a:r>
          </a:p>
          <a:p>
            <a:pPr marL="1862795" lvl="2" indent="-539750"/>
            <a:r>
              <a:rPr lang="nb-NO" sz="1800"/>
              <a:t>TEK49 og eldre</a:t>
            </a:r>
          </a:p>
          <a:p>
            <a:pPr marL="899795" lvl="1" indent="-539750"/>
            <a:endParaRPr lang="nb-NO" sz="2400"/>
          </a:p>
          <a:p>
            <a:pPr marL="899795" lvl="1" indent="-539750"/>
            <a:endParaRPr lang="nb-NO" sz="2400"/>
          </a:p>
          <a:p>
            <a:pPr marL="899795" lvl="1" indent="-539750"/>
            <a:r>
              <a:rPr lang="nb-NO" sz="2400"/>
              <a:t>Tiltaket gjennomføres til standard tilsvarende TEK17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141971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2C53097-6255-4C34-9671-313BCBB5D86F}"/>
              </a:ext>
            </a:extLst>
          </p:cNvPr>
          <p:cNvSpPr/>
          <p:nvPr/>
        </p:nvSpPr>
        <p:spPr>
          <a:xfrm>
            <a:off x="6256420" y="1502470"/>
            <a:ext cx="5014500" cy="4936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DF1802F-936D-4143-94EC-E54FB41D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54" y="587552"/>
            <a:ext cx="3125084" cy="650697"/>
          </a:xfrm>
        </p:spPr>
        <p:txBody>
          <a:bodyPr/>
          <a:lstStyle/>
          <a:p>
            <a:r>
              <a:rPr lang="nb-NO" sz="3200"/>
              <a:t>Definere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BE2FC9BB-7598-4A7B-8FA4-4D0C91207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306" y="1639551"/>
            <a:ext cx="5014500" cy="4727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99795" lvl="1" indent="-539750"/>
            <a:r>
              <a:rPr lang="nb-NO" sz="2000"/>
              <a:t>SIMIEN-simuleringer for hvert energieffektiviseringstiltak</a:t>
            </a:r>
          </a:p>
          <a:p>
            <a:pPr marL="1862795" lvl="2" indent="-539750"/>
            <a:r>
              <a:rPr lang="nb-NO" sz="1800">
                <a:solidFill>
                  <a:schemeClr val="bg2">
                    <a:lumMod val="25000"/>
                  </a:schemeClr>
                </a:solidFill>
              </a:rPr>
              <a:t>inkl. spesifisering av påvirkede energiposter</a:t>
            </a:r>
          </a:p>
          <a:p>
            <a:pPr marL="1862795" lvl="2" indent="-539750"/>
            <a:r>
              <a:rPr lang="nb-NO" sz="1800">
                <a:solidFill>
                  <a:schemeClr val="bg2">
                    <a:lumMod val="25000"/>
                  </a:schemeClr>
                </a:solidFill>
              </a:rPr>
              <a:t>inkl. betraktninger rundt gjensidige avhengige tiltak</a:t>
            </a:r>
          </a:p>
          <a:p>
            <a:pPr marL="1323045" lvl="2" indent="0">
              <a:buNone/>
            </a:pPr>
            <a:endParaRPr lang="nb-NO" sz="2000">
              <a:solidFill>
                <a:schemeClr val="bg2">
                  <a:lumMod val="25000"/>
                </a:schemeClr>
              </a:solidFill>
            </a:endParaRPr>
          </a:p>
          <a:p>
            <a:pPr marL="899795" lvl="1" indent="-539750">
              <a:spcBef>
                <a:spcPts val="1200"/>
              </a:spcBef>
            </a:pPr>
            <a:r>
              <a:rPr lang="nb-NO" sz="2000"/>
              <a:t>Beskrive profiler for energieffektiviseringstiltakene</a:t>
            </a:r>
          </a:p>
          <a:p>
            <a:pPr marL="899795" lvl="1" indent="-539750">
              <a:spcBef>
                <a:spcPts val="1200"/>
              </a:spcBef>
            </a:pPr>
            <a:r>
              <a:rPr lang="nb-NO" sz="2000"/>
              <a:t>Regne ut effektivisering og kostnad per tiltak</a:t>
            </a:r>
          </a:p>
          <a:p>
            <a:pPr marL="899795" lvl="1" indent="-539750">
              <a:spcBef>
                <a:spcPts val="1200"/>
              </a:spcBef>
            </a:pPr>
            <a:r>
              <a:rPr lang="nb-NO" sz="2000"/>
              <a:t>Regne ut LCOE per tiltak</a:t>
            </a:r>
          </a:p>
          <a:p>
            <a:pPr marL="899795" lvl="1" indent="-539750">
              <a:spcBef>
                <a:spcPts val="1200"/>
              </a:spcBef>
            </a:pPr>
            <a:r>
              <a:rPr lang="nb-NO" sz="2000"/>
              <a:t>Regne ut nasjonale effektiviseringspotensialer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FCCAA4D-4B66-4F56-A8C9-7651656ABF53}"/>
              </a:ext>
            </a:extLst>
          </p:cNvPr>
          <p:cNvSpPr txBox="1">
            <a:spLocks/>
          </p:cNvSpPr>
          <p:nvPr/>
        </p:nvSpPr>
        <p:spPr>
          <a:xfrm>
            <a:off x="871296" y="1639551"/>
            <a:ext cx="5014500" cy="34248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522000" indent="-522000" algn="l" defTabSz="914400" rtl="0" eaLnBrk="1" latinLnBrk="0" hangingPunct="1">
              <a:lnSpc>
                <a:spcPct val="104000"/>
              </a:lnSpc>
              <a:spcBef>
                <a:spcPts val="1000"/>
              </a:spcBef>
              <a:spcAft>
                <a:spcPts val="1450"/>
              </a:spcAft>
              <a:buClr>
                <a:schemeClr val="accent1"/>
              </a:buClr>
              <a:buFontTx/>
              <a:buBlip>
                <a:blip r:embed="rId3"/>
              </a:buBlip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54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9795" lvl="1" indent="-539750">
              <a:spcBef>
                <a:spcPts val="1200"/>
              </a:spcBef>
            </a:pPr>
            <a:r>
              <a:rPr lang="nb-NO" sz="2200"/>
              <a:t>Definere representative bygningsmodeller til hver bygningskategori</a:t>
            </a:r>
          </a:p>
          <a:p>
            <a:pPr marL="899795" lvl="1" indent="-539750">
              <a:spcBef>
                <a:spcPts val="1200"/>
              </a:spcBef>
            </a:pPr>
            <a:r>
              <a:rPr lang="nb-NO" sz="2200"/>
              <a:t>Definere liste med energieffektiviseringstiltak og tilhørende tiltaksbeskrivelser</a:t>
            </a:r>
          </a:p>
          <a:p>
            <a:pPr marL="899795" lvl="1" indent="-539750">
              <a:spcBef>
                <a:spcPts val="1200"/>
              </a:spcBef>
            </a:pPr>
            <a:r>
              <a:rPr lang="nb-NO" sz="2200"/>
              <a:t>Bestemme teknisk levetid for hvert enkelt tiltak</a:t>
            </a:r>
          </a:p>
          <a:p>
            <a:pPr marL="899795" lvl="1" indent="-539750">
              <a:spcBef>
                <a:spcPts val="1200"/>
              </a:spcBef>
            </a:pPr>
            <a:r>
              <a:rPr lang="nb-NO" sz="2200"/>
              <a:t>Innhente kostnad for hvert tiltak</a:t>
            </a:r>
          </a:p>
          <a:p>
            <a:pPr marL="899795" lvl="1" indent="-539750">
              <a:spcBef>
                <a:spcPts val="1200"/>
              </a:spcBef>
            </a:pPr>
            <a:r>
              <a:rPr lang="nb-NO" sz="2200"/>
              <a:t>Definisjon energiytelse startpunkt og tiltak</a:t>
            </a:r>
          </a:p>
          <a:p>
            <a:pPr marL="899795" lvl="1" indent="-539750">
              <a:spcBef>
                <a:spcPts val="1200"/>
              </a:spcBef>
            </a:pPr>
            <a:endParaRPr lang="nb-NO" sz="2200"/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95C1ACBB-7BCE-4904-8B7B-D56776617181}"/>
              </a:ext>
            </a:extLst>
          </p:cNvPr>
          <p:cNvSpPr txBox="1">
            <a:spLocks/>
          </p:cNvSpPr>
          <p:nvPr/>
        </p:nvSpPr>
        <p:spPr>
          <a:xfrm>
            <a:off x="6486525" y="587551"/>
            <a:ext cx="3125084" cy="6506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+mj-lt"/>
                <a:ea typeface="Gill Sans SemiBold" charset="0"/>
                <a:cs typeface="Gill Sans SemiBold" charset="0"/>
              </a:defRPr>
            </a:lvl1pPr>
          </a:lstStyle>
          <a:p>
            <a:r>
              <a:rPr lang="nb-NO" sz="3200"/>
              <a:t>Beregne</a:t>
            </a:r>
          </a:p>
        </p:txBody>
      </p:sp>
    </p:spTree>
    <p:extLst>
      <p:ext uri="{BB962C8B-B14F-4D97-AF65-F5344CB8AC3E}">
        <p14:creationId xmlns:p14="http://schemas.microsoft.com/office/powerpoint/2010/main" val="365901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67A147-7087-48CE-9A04-395C9C89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64223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99795" lvl="1" indent="-539750">
              <a:lnSpc>
                <a:spcPct val="100000"/>
              </a:lnSpc>
              <a:spcBef>
                <a:spcPts val="1200"/>
              </a:spcBef>
            </a:pPr>
            <a:r>
              <a:rPr lang="nb-NO" sz="2400"/>
              <a:t>Vi antar at en del av arealet allerede er rehabilitert og at noen enkle enøk tiltak har blitt gjennomført</a:t>
            </a:r>
          </a:p>
          <a:p>
            <a:pPr lvl="3">
              <a:lnSpc>
                <a:spcPct val="100000"/>
              </a:lnSpc>
              <a:spcBef>
                <a:spcPts val="1200"/>
              </a:spcBef>
            </a:pPr>
            <a:r>
              <a:rPr lang="nb-NO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besparelsespotensialet er redusert for denne typen areal </a:t>
            </a:r>
          </a:p>
          <a:p>
            <a:pPr lvl="3">
              <a:lnSpc>
                <a:spcPct val="100000"/>
              </a:lnSpc>
              <a:spcBef>
                <a:spcPts val="1200"/>
              </a:spcBef>
            </a:pPr>
            <a:endParaRPr lang="nb-NO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99795" lvl="1" indent="-539750">
              <a:lnSpc>
                <a:spcPct val="100000"/>
              </a:lnSpc>
              <a:spcBef>
                <a:spcPts val="1200"/>
              </a:spcBef>
            </a:pPr>
            <a:r>
              <a:rPr lang="nb-NO" sz="2400"/>
              <a:t>Vi antar at hvis flere tiltak implementeres samtidig, reduseres besparelsespotensialet pga. overlapp</a:t>
            </a:r>
          </a:p>
          <a:p>
            <a:pPr marL="899795" lvl="1" indent="-539750">
              <a:lnSpc>
                <a:spcPct val="100000"/>
              </a:lnSpc>
              <a:spcBef>
                <a:spcPts val="1200"/>
              </a:spcBef>
            </a:pPr>
            <a:r>
              <a:rPr lang="nb-NO" sz="2400"/>
              <a:t>Vi beregner LCOE med vanlig rente (6%) og økt rente (9 og12 %) for å fange opp at private boligeiere har andre prioriteringer enn f.eks. næringsaktører</a:t>
            </a:r>
            <a:endParaRPr lang="nb-NO" sz="2400">
              <a:cs typeface="Calibri"/>
            </a:endParaRPr>
          </a:p>
          <a:p>
            <a:pPr marL="899795" lvl="1" indent="-539750">
              <a:lnSpc>
                <a:spcPct val="100000"/>
              </a:lnSpc>
              <a:spcBef>
                <a:spcPts val="1200"/>
              </a:spcBef>
            </a:pPr>
            <a:r>
              <a:rPr lang="nb-NO" sz="2400">
                <a:solidFill>
                  <a:schemeClr val="tx1">
                    <a:lumMod val="65000"/>
                    <a:lumOff val="35000"/>
                  </a:schemeClr>
                </a:solidFill>
              </a:rPr>
              <a:t>Vi bruker medium kostnad i LCOE beregning – </a:t>
            </a:r>
            <a:r>
              <a:rPr lang="nb-NO" sz="2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valg av normal løsning og/eller normal materialkvalitet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23C182-99CE-49E6-B58F-A15FA1D1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Andre viktige forutsetninger </a:t>
            </a:r>
          </a:p>
        </p:txBody>
      </p:sp>
    </p:spTree>
    <p:extLst>
      <p:ext uri="{BB962C8B-B14F-4D97-AF65-F5344CB8AC3E}">
        <p14:creationId xmlns:p14="http://schemas.microsoft.com/office/powerpoint/2010/main" val="14490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04B382-A356-4ADE-847A-936EE0DBAF4C}"/>
              </a:ext>
            </a:extLst>
          </p:cNvPr>
          <p:cNvSpPr/>
          <p:nvPr/>
        </p:nvSpPr>
        <p:spPr>
          <a:xfrm>
            <a:off x="356157" y="380388"/>
            <a:ext cx="3615266" cy="59347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2329A50-8368-48D8-947A-8C7FF6151CFA}"/>
              </a:ext>
            </a:extLst>
          </p:cNvPr>
          <p:cNvSpPr/>
          <p:nvPr/>
        </p:nvSpPr>
        <p:spPr>
          <a:xfrm>
            <a:off x="8212141" y="385680"/>
            <a:ext cx="3615266" cy="59347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23B9769-93F3-4F60-94D7-F644BB1BD9A6}"/>
              </a:ext>
            </a:extLst>
          </p:cNvPr>
          <p:cNvSpPr/>
          <p:nvPr/>
        </p:nvSpPr>
        <p:spPr>
          <a:xfrm>
            <a:off x="4222726" y="385680"/>
            <a:ext cx="3615266" cy="59347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Grafikk 3" descr="Hus kontur">
            <a:extLst>
              <a:ext uri="{FF2B5EF4-FFF2-40B4-BE49-F238E27FC236}">
                <a16:creationId xmlns:a16="http://schemas.microsoft.com/office/drawing/2014/main" id="{8B0E5BB3-3977-4B81-97B0-88C58E27D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374" y="2116884"/>
            <a:ext cx="2264735" cy="22647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9A32754-4E88-425C-9E1B-3AD2C7A0BCBF}"/>
              </a:ext>
            </a:extLst>
          </p:cNvPr>
          <p:cNvSpPr txBox="1"/>
          <p:nvPr/>
        </p:nvSpPr>
        <p:spPr>
          <a:xfrm>
            <a:off x="1094984" y="863466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/>
              <a:t>Småhus</a:t>
            </a:r>
          </a:p>
        </p:txBody>
      </p:sp>
      <p:pic>
        <p:nvPicPr>
          <p:cNvPr id="8" name="Grafikk 7" descr="By med heldekkende fyll">
            <a:extLst>
              <a:ext uri="{FF2B5EF4-FFF2-40B4-BE49-F238E27FC236}">
                <a16:creationId xmlns:a16="http://schemas.microsoft.com/office/drawing/2014/main" id="{84FB83A2-396F-4728-895E-4548C019D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739945" y="2110727"/>
            <a:ext cx="2629976" cy="262997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B9CB6CB5-A95A-4F9F-8128-BA389D301C07}"/>
              </a:ext>
            </a:extLst>
          </p:cNvPr>
          <p:cNvSpPr txBox="1"/>
          <p:nvPr/>
        </p:nvSpPr>
        <p:spPr>
          <a:xfrm>
            <a:off x="8661205" y="863236"/>
            <a:ext cx="2565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/>
              <a:t>Næringsbygg</a:t>
            </a:r>
          </a:p>
        </p:txBody>
      </p:sp>
      <p:pic>
        <p:nvPicPr>
          <p:cNvPr id="12" name="Grafikk 11" descr="Bygning med heldekkende fyll">
            <a:extLst>
              <a:ext uri="{FF2B5EF4-FFF2-40B4-BE49-F238E27FC236}">
                <a16:creationId xmlns:a16="http://schemas.microsoft.com/office/drawing/2014/main" id="{68619EC9-A053-4C0B-8D36-66D80C763D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22411" y="2116884"/>
            <a:ext cx="2264735" cy="2264735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224D918-0753-41BA-844D-F9836B007C21}"/>
              </a:ext>
            </a:extLst>
          </p:cNvPr>
          <p:cNvSpPr txBox="1"/>
          <p:nvPr/>
        </p:nvSpPr>
        <p:spPr>
          <a:xfrm>
            <a:off x="4837651" y="863466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/>
              <a:t>Boligblokk</a:t>
            </a:r>
          </a:p>
        </p:txBody>
      </p:sp>
      <p:pic>
        <p:nvPicPr>
          <p:cNvPr id="49" name="Grafikk 48" descr="UI og UX kontur">
            <a:extLst>
              <a:ext uri="{FF2B5EF4-FFF2-40B4-BE49-F238E27FC236}">
                <a16:creationId xmlns:a16="http://schemas.microsoft.com/office/drawing/2014/main" id="{6F4912C1-3A91-4938-A781-DF4469905E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85397" y="4805655"/>
            <a:ext cx="1246268" cy="1246268"/>
          </a:xfrm>
          <a:prstGeom prst="rect">
            <a:avLst/>
          </a:prstGeom>
        </p:spPr>
      </p:pic>
      <p:pic>
        <p:nvPicPr>
          <p:cNvPr id="51" name="Grafikk 50" descr="Trådløs ruter kontur">
            <a:extLst>
              <a:ext uri="{FF2B5EF4-FFF2-40B4-BE49-F238E27FC236}">
                <a16:creationId xmlns:a16="http://schemas.microsoft.com/office/drawing/2014/main" id="{0594E741-62AA-44CB-B163-73CDF1F2A3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92431" y="1860221"/>
            <a:ext cx="763718" cy="763718"/>
          </a:xfrm>
          <a:prstGeom prst="rect">
            <a:avLst/>
          </a:prstGeom>
        </p:spPr>
      </p:pic>
      <p:sp>
        <p:nvSpPr>
          <p:cNvPr id="53" name="Rektangel 52">
            <a:extLst>
              <a:ext uri="{FF2B5EF4-FFF2-40B4-BE49-F238E27FC236}">
                <a16:creationId xmlns:a16="http://schemas.microsoft.com/office/drawing/2014/main" id="{A667E3E2-5A5D-42F4-A54D-6A047C9CE25D}"/>
              </a:ext>
            </a:extLst>
          </p:cNvPr>
          <p:cNvSpPr/>
          <p:nvPr/>
        </p:nvSpPr>
        <p:spPr>
          <a:xfrm>
            <a:off x="9532070" y="5123355"/>
            <a:ext cx="782003" cy="506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4" name="Grafikk 53" descr="Pandemic for sammenslåing av kurve linje graf kontur">
            <a:extLst>
              <a:ext uri="{FF2B5EF4-FFF2-40B4-BE49-F238E27FC236}">
                <a16:creationId xmlns:a16="http://schemas.microsoft.com/office/drawing/2014/main" id="{4127F1DC-E769-48C9-8E62-F8D8BF8F63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68497" y="5112552"/>
            <a:ext cx="857298" cy="516976"/>
          </a:xfrm>
          <a:prstGeom prst="rect">
            <a:avLst/>
          </a:prstGeom>
        </p:spPr>
      </p:pic>
      <p:pic>
        <p:nvPicPr>
          <p:cNvPr id="55" name="Grafikk 54" descr="Telefonvibrasjon kontur">
            <a:extLst>
              <a:ext uri="{FF2B5EF4-FFF2-40B4-BE49-F238E27FC236}">
                <a16:creationId xmlns:a16="http://schemas.microsoft.com/office/drawing/2014/main" id="{0234CD76-B713-4174-AB75-0443ED2532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51463" y="4821259"/>
            <a:ext cx="914400" cy="914400"/>
          </a:xfrm>
          <a:prstGeom prst="rect">
            <a:avLst/>
          </a:prstGeom>
        </p:spPr>
      </p:pic>
      <p:pic>
        <p:nvPicPr>
          <p:cNvPr id="56" name="Grafikk 55" descr="Trådløs ruter kontur">
            <a:extLst>
              <a:ext uri="{FF2B5EF4-FFF2-40B4-BE49-F238E27FC236}">
                <a16:creationId xmlns:a16="http://schemas.microsoft.com/office/drawing/2014/main" id="{BE39C4B8-8249-49B6-8309-5DF85257DB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22131" y="1568121"/>
            <a:ext cx="763718" cy="763718"/>
          </a:xfrm>
          <a:prstGeom prst="rect">
            <a:avLst/>
          </a:prstGeom>
        </p:spPr>
      </p:pic>
      <p:sp>
        <p:nvSpPr>
          <p:cNvPr id="57" name="Rektangel 56">
            <a:extLst>
              <a:ext uri="{FF2B5EF4-FFF2-40B4-BE49-F238E27FC236}">
                <a16:creationId xmlns:a16="http://schemas.microsoft.com/office/drawing/2014/main" id="{C0151DFC-A5AF-41C6-9E33-1DE489C6746E}"/>
              </a:ext>
            </a:extLst>
          </p:cNvPr>
          <p:cNvSpPr/>
          <p:nvPr/>
        </p:nvSpPr>
        <p:spPr>
          <a:xfrm>
            <a:off x="1397000" y="3532717"/>
            <a:ext cx="198967" cy="1862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BCD6F054-8FF3-4634-90A3-26D3A342F754}"/>
              </a:ext>
            </a:extLst>
          </p:cNvPr>
          <p:cNvSpPr/>
          <p:nvPr/>
        </p:nvSpPr>
        <p:spPr>
          <a:xfrm>
            <a:off x="2248795" y="3530600"/>
            <a:ext cx="198967" cy="1862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693CF94E-0CCC-4BF0-BB2C-9325064675BE}"/>
              </a:ext>
            </a:extLst>
          </p:cNvPr>
          <p:cNvSpPr/>
          <p:nvPr/>
        </p:nvSpPr>
        <p:spPr>
          <a:xfrm>
            <a:off x="5548621" y="2663393"/>
            <a:ext cx="146295" cy="1369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AAF76ED0-700D-442E-8A6B-98CEAC917977}"/>
              </a:ext>
            </a:extLst>
          </p:cNvPr>
          <p:cNvSpPr/>
          <p:nvPr/>
        </p:nvSpPr>
        <p:spPr>
          <a:xfrm>
            <a:off x="6222616" y="2664451"/>
            <a:ext cx="146295" cy="1369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F8949266-6F6C-45B5-A6B8-078639309081}"/>
              </a:ext>
            </a:extLst>
          </p:cNvPr>
          <p:cNvSpPr/>
          <p:nvPr/>
        </p:nvSpPr>
        <p:spPr>
          <a:xfrm>
            <a:off x="5885567" y="2661684"/>
            <a:ext cx="146295" cy="1369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F921887D-2325-4CD8-9F5D-9E12544B3280}"/>
              </a:ext>
            </a:extLst>
          </p:cNvPr>
          <p:cNvSpPr/>
          <p:nvPr/>
        </p:nvSpPr>
        <p:spPr>
          <a:xfrm>
            <a:off x="5554726" y="3036648"/>
            <a:ext cx="146295" cy="1369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0422A677-878A-4D6F-B21C-9E17EC8DCA4C}"/>
              </a:ext>
            </a:extLst>
          </p:cNvPr>
          <p:cNvSpPr/>
          <p:nvPr/>
        </p:nvSpPr>
        <p:spPr>
          <a:xfrm>
            <a:off x="6228721" y="3037706"/>
            <a:ext cx="146295" cy="1369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93F88F45-C674-40D9-A703-BF360A99D749}"/>
              </a:ext>
            </a:extLst>
          </p:cNvPr>
          <p:cNvSpPr/>
          <p:nvPr/>
        </p:nvSpPr>
        <p:spPr>
          <a:xfrm>
            <a:off x="5891672" y="3034939"/>
            <a:ext cx="146295" cy="1369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EEEE908D-CC77-49EE-90BC-17E29E09DD6F}"/>
              </a:ext>
            </a:extLst>
          </p:cNvPr>
          <p:cNvSpPr/>
          <p:nvPr/>
        </p:nvSpPr>
        <p:spPr>
          <a:xfrm>
            <a:off x="5548621" y="3419428"/>
            <a:ext cx="146295" cy="1369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BD57C8A5-C7A3-43DD-A3BD-B28202C77637}"/>
              </a:ext>
            </a:extLst>
          </p:cNvPr>
          <p:cNvSpPr/>
          <p:nvPr/>
        </p:nvSpPr>
        <p:spPr>
          <a:xfrm>
            <a:off x="6222616" y="3420486"/>
            <a:ext cx="146295" cy="1369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984C09F7-F841-4BC1-88DC-F3D7E9A8C57C}"/>
              </a:ext>
            </a:extLst>
          </p:cNvPr>
          <p:cNvSpPr/>
          <p:nvPr/>
        </p:nvSpPr>
        <p:spPr>
          <a:xfrm>
            <a:off x="5885567" y="3417719"/>
            <a:ext cx="146295" cy="1369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80209F25-1991-4487-B220-4F2DACF73F09}"/>
              </a:ext>
            </a:extLst>
          </p:cNvPr>
          <p:cNvSpPr/>
          <p:nvPr/>
        </p:nvSpPr>
        <p:spPr>
          <a:xfrm>
            <a:off x="9727826" y="2740649"/>
            <a:ext cx="104092" cy="1041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0B4F947C-EEB4-4A97-9CF5-4BB28FA7B943}"/>
              </a:ext>
            </a:extLst>
          </p:cNvPr>
          <p:cNvSpPr/>
          <p:nvPr/>
        </p:nvSpPr>
        <p:spPr>
          <a:xfrm>
            <a:off x="9508286" y="2740650"/>
            <a:ext cx="111253" cy="1041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42BF373F-BABB-4514-862F-D5C0F4055BC6}"/>
              </a:ext>
            </a:extLst>
          </p:cNvPr>
          <p:cNvSpPr/>
          <p:nvPr/>
        </p:nvSpPr>
        <p:spPr>
          <a:xfrm>
            <a:off x="9727826" y="2961510"/>
            <a:ext cx="104092" cy="1041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156E05A5-CCBB-4E02-9340-3875D8F79504}"/>
              </a:ext>
            </a:extLst>
          </p:cNvPr>
          <p:cNvSpPr/>
          <p:nvPr/>
        </p:nvSpPr>
        <p:spPr>
          <a:xfrm>
            <a:off x="9508286" y="2961511"/>
            <a:ext cx="111253" cy="1041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D21BCC17-486B-4ACF-88DA-65B0B8ED7991}"/>
              </a:ext>
            </a:extLst>
          </p:cNvPr>
          <p:cNvSpPr/>
          <p:nvPr/>
        </p:nvSpPr>
        <p:spPr>
          <a:xfrm>
            <a:off x="9342592" y="3673257"/>
            <a:ext cx="104092" cy="1041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682B2211-C30F-4C55-BD02-864B5F5BD9EE}"/>
              </a:ext>
            </a:extLst>
          </p:cNvPr>
          <p:cNvSpPr/>
          <p:nvPr/>
        </p:nvSpPr>
        <p:spPr>
          <a:xfrm>
            <a:off x="9123052" y="3673258"/>
            <a:ext cx="111253" cy="1041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AE267C0F-3496-4A45-8506-B1E45D0348A2}"/>
              </a:ext>
            </a:extLst>
          </p:cNvPr>
          <p:cNvSpPr/>
          <p:nvPr/>
        </p:nvSpPr>
        <p:spPr>
          <a:xfrm>
            <a:off x="9342217" y="3456874"/>
            <a:ext cx="104092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6B652534-E076-4E68-B164-8E957FB02933}"/>
              </a:ext>
            </a:extLst>
          </p:cNvPr>
          <p:cNvSpPr/>
          <p:nvPr/>
        </p:nvSpPr>
        <p:spPr>
          <a:xfrm>
            <a:off x="9122677" y="3456875"/>
            <a:ext cx="111253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64551B08-9B2A-4352-95A4-4D2F1F6FF826}"/>
              </a:ext>
            </a:extLst>
          </p:cNvPr>
          <p:cNvSpPr/>
          <p:nvPr/>
        </p:nvSpPr>
        <p:spPr>
          <a:xfrm>
            <a:off x="9342592" y="3894630"/>
            <a:ext cx="104092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288F0B73-BD91-469E-AB42-EE57804EB537}"/>
              </a:ext>
            </a:extLst>
          </p:cNvPr>
          <p:cNvSpPr/>
          <p:nvPr/>
        </p:nvSpPr>
        <p:spPr>
          <a:xfrm>
            <a:off x="9123052" y="3894631"/>
            <a:ext cx="111253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5E7161AC-8C1C-4240-B86A-13B89FBA04D7}"/>
              </a:ext>
            </a:extLst>
          </p:cNvPr>
          <p:cNvSpPr/>
          <p:nvPr/>
        </p:nvSpPr>
        <p:spPr>
          <a:xfrm>
            <a:off x="10107118" y="3673257"/>
            <a:ext cx="104092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EE504536-B571-4DFF-AC85-BB3C680E9787}"/>
              </a:ext>
            </a:extLst>
          </p:cNvPr>
          <p:cNvSpPr/>
          <p:nvPr/>
        </p:nvSpPr>
        <p:spPr>
          <a:xfrm>
            <a:off x="9887578" y="3673258"/>
            <a:ext cx="111253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144B7947-AD97-4997-A453-FAD4861F7D53}"/>
              </a:ext>
            </a:extLst>
          </p:cNvPr>
          <p:cNvSpPr/>
          <p:nvPr/>
        </p:nvSpPr>
        <p:spPr>
          <a:xfrm>
            <a:off x="10877707" y="3672946"/>
            <a:ext cx="104092" cy="1041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EB080027-C6DB-410C-8D2A-4E30180D30EE}"/>
              </a:ext>
            </a:extLst>
          </p:cNvPr>
          <p:cNvSpPr/>
          <p:nvPr/>
        </p:nvSpPr>
        <p:spPr>
          <a:xfrm>
            <a:off x="10658167" y="3672947"/>
            <a:ext cx="111253" cy="1041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3E655E4D-B4B8-4269-B19C-B4E15EED6D2C}"/>
              </a:ext>
            </a:extLst>
          </p:cNvPr>
          <p:cNvSpPr/>
          <p:nvPr/>
        </p:nvSpPr>
        <p:spPr>
          <a:xfrm>
            <a:off x="10877332" y="3456563"/>
            <a:ext cx="104092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929E6F17-D443-4449-92B9-11308C7ACF82}"/>
              </a:ext>
            </a:extLst>
          </p:cNvPr>
          <p:cNvSpPr/>
          <p:nvPr/>
        </p:nvSpPr>
        <p:spPr>
          <a:xfrm>
            <a:off x="10657792" y="3456564"/>
            <a:ext cx="111253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19960400-CCE0-44BA-9FE4-A424316968F3}"/>
              </a:ext>
            </a:extLst>
          </p:cNvPr>
          <p:cNvSpPr/>
          <p:nvPr/>
        </p:nvSpPr>
        <p:spPr>
          <a:xfrm>
            <a:off x="10877707" y="3894319"/>
            <a:ext cx="104092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78D774C2-350D-4211-A5E4-437CC04B5264}"/>
              </a:ext>
            </a:extLst>
          </p:cNvPr>
          <p:cNvSpPr/>
          <p:nvPr/>
        </p:nvSpPr>
        <p:spPr>
          <a:xfrm>
            <a:off x="10658167" y="3894320"/>
            <a:ext cx="111253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DDF5EA04-3FAD-46C8-8B72-1121BF028630}"/>
              </a:ext>
            </a:extLst>
          </p:cNvPr>
          <p:cNvSpPr/>
          <p:nvPr/>
        </p:nvSpPr>
        <p:spPr>
          <a:xfrm>
            <a:off x="10877688" y="3016571"/>
            <a:ext cx="104092" cy="1041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9530C69-9F1E-4CA8-A777-C48118B6EACC}"/>
              </a:ext>
            </a:extLst>
          </p:cNvPr>
          <p:cNvSpPr/>
          <p:nvPr/>
        </p:nvSpPr>
        <p:spPr>
          <a:xfrm>
            <a:off x="10658148" y="3016572"/>
            <a:ext cx="111253" cy="1041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C9CA7F79-EFBF-4C2F-9597-D05621BBE62A}"/>
              </a:ext>
            </a:extLst>
          </p:cNvPr>
          <p:cNvSpPr/>
          <p:nvPr/>
        </p:nvSpPr>
        <p:spPr>
          <a:xfrm>
            <a:off x="10877313" y="2825591"/>
            <a:ext cx="104092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3FE2B7CA-A1F3-463E-83A5-145DD1E17138}"/>
              </a:ext>
            </a:extLst>
          </p:cNvPr>
          <p:cNvSpPr/>
          <p:nvPr/>
        </p:nvSpPr>
        <p:spPr>
          <a:xfrm>
            <a:off x="10657773" y="2825592"/>
            <a:ext cx="111253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77A6581E-8B9E-450F-A348-7FCA962C4184}"/>
              </a:ext>
            </a:extLst>
          </p:cNvPr>
          <p:cNvSpPr/>
          <p:nvPr/>
        </p:nvSpPr>
        <p:spPr>
          <a:xfrm>
            <a:off x="10877688" y="3236356"/>
            <a:ext cx="104092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70A6F262-473D-4D6D-A16E-D6828E6DCE78}"/>
              </a:ext>
            </a:extLst>
          </p:cNvPr>
          <p:cNvSpPr/>
          <p:nvPr/>
        </p:nvSpPr>
        <p:spPr>
          <a:xfrm>
            <a:off x="10658148" y="3236357"/>
            <a:ext cx="111253" cy="104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18E781D5-EFB5-4EEF-9B2A-459E48B9D8C7}"/>
              </a:ext>
            </a:extLst>
          </p:cNvPr>
          <p:cNvSpPr/>
          <p:nvPr/>
        </p:nvSpPr>
        <p:spPr>
          <a:xfrm>
            <a:off x="10113499" y="3893042"/>
            <a:ext cx="104092" cy="1041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83E92FC3-B397-4B19-BBD5-3D3F4F5798A8}"/>
              </a:ext>
            </a:extLst>
          </p:cNvPr>
          <p:cNvSpPr/>
          <p:nvPr/>
        </p:nvSpPr>
        <p:spPr>
          <a:xfrm>
            <a:off x="9893959" y="3893043"/>
            <a:ext cx="111253" cy="1041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8FE975ED-5CBA-4EDA-A355-B882D115C05D}"/>
              </a:ext>
            </a:extLst>
          </p:cNvPr>
          <p:cNvSpPr/>
          <p:nvPr/>
        </p:nvSpPr>
        <p:spPr>
          <a:xfrm>
            <a:off x="5885566" y="3788948"/>
            <a:ext cx="140191" cy="2877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5F7FEBDE-68FA-4E31-91F8-9ECD1A891CDF}"/>
              </a:ext>
            </a:extLst>
          </p:cNvPr>
          <p:cNvSpPr/>
          <p:nvPr/>
        </p:nvSpPr>
        <p:spPr>
          <a:xfrm>
            <a:off x="5554725" y="3788949"/>
            <a:ext cx="140191" cy="1415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910637FB-60C6-41D3-B7B6-0DB5A8430534}"/>
              </a:ext>
            </a:extLst>
          </p:cNvPr>
          <p:cNvSpPr/>
          <p:nvPr/>
        </p:nvSpPr>
        <p:spPr>
          <a:xfrm>
            <a:off x="6218808" y="3788949"/>
            <a:ext cx="140191" cy="1415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1870690"/>
      </p:ext>
    </p:extLst>
  </p:cSld>
  <p:clrMapOvr>
    <a:masterClrMapping/>
  </p:clrMapOvr>
</p:sld>
</file>

<file path=ppt/theme/theme1.xml><?xml version="1.0" encoding="utf-8"?>
<a:theme xmlns:a="http://schemas.openxmlformats.org/drawingml/2006/main" name="NVE">
  <a:themeElements>
    <a:clrScheme name="NVE">
      <a:dk1>
        <a:srgbClr val="000000"/>
      </a:dk1>
      <a:lt1>
        <a:srgbClr val="FFFFFF"/>
      </a:lt1>
      <a:dk2>
        <a:srgbClr val="4C4D4F"/>
      </a:dk2>
      <a:lt2>
        <a:srgbClr val="E6E7E7"/>
      </a:lt2>
      <a:accent1>
        <a:srgbClr val="CD1232"/>
      </a:accent1>
      <a:accent2>
        <a:srgbClr val="00667E"/>
      </a:accent2>
      <a:accent3>
        <a:srgbClr val="0096A7"/>
      </a:accent3>
      <a:accent4>
        <a:srgbClr val="A3D0CA"/>
      </a:accent4>
      <a:accent5>
        <a:srgbClr val="ACC282"/>
      </a:accent5>
      <a:accent6>
        <a:srgbClr val="E96956"/>
      </a:accent6>
      <a:hlink>
        <a:srgbClr val="00667E"/>
      </a:hlink>
      <a:folHlink>
        <a:srgbClr val="83848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E – kort fortalt_160818.potm" id="{A69AB6B3-C326-4D09-8C5B-B0B7D9FD97E0}" vid="{F74822E5-D31D-4F3F-A87A-483A5AD2866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8B676CC530A34A9FB1F4ACAD0C0A17" ma:contentTypeVersion="12" ma:contentTypeDescription="Opprett et nytt dokument." ma:contentTypeScope="" ma:versionID="66c76bcd09071088ebbfd15c054fb3d1">
  <xsd:schema xmlns:xsd="http://www.w3.org/2001/XMLSchema" xmlns:xs="http://www.w3.org/2001/XMLSchema" xmlns:p="http://schemas.microsoft.com/office/2006/metadata/properties" xmlns:ns2="caf9241f-7654-46e4-b38c-0683f7584438" xmlns:ns3="286bd567-8383-458b-8b10-610e1dbf4dce" targetNamespace="http://schemas.microsoft.com/office/2006/metadata/properties" ma:root="true" ma:fieldsID="a056bffd431ddeabf808236de71afe70" ns2:_="" ns3:_="">
    <xsd:import namespace="caf9241f-7654-46e4-b38c-0683f7584438"/>
    <xsd:import namespace="286bd567-8383-458b-8b10-610e1dbf4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9241f-7654-46e4-b38c-0683f7584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bd567-8383-458b-8b10-610e1dbf4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D09C2B-AC57-4A6B-9DEA-F9B9DAE617AB}">
  <ds:schemaRefs>
    <ds:schemaRef ds:uri="286bd567-8383-458b-8b10-610e1dbf4dce"/>
    <ds:schemaRef ds:uri="caf9241f-7654-46e4-b38c-0683f75844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085EDD-DE2B-49D4-9F53-701899A0C521}">
  <ds:schemaRefs>
    <ds:schemaRef ds:uri="286bd567-8383-458b-8b10-610e1dbf4dce"/>
    <ds:schemaRef ds:uri="caf9241f-7654-46e4-b38c-0683f75844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B771D6-053A-47FD-8BBC-17B5503E1F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NVE–kort fortalt_NorskVersjon</Template>
  <Application>Microsoft Office PowerPoint</Application>
  <PresentationFormat>Widescreen</PresentationFormat>
  <Slides>20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NVE</vt:lpstr>
      <vt:lpstr>Mye å spare med effektivisering i bygg</vt:lpstr>
      <vt:lpstr>PowerPoint Presentation</vt:lpstr>
      <vt:lpstr>Bygninger står for en stor del av energibehovet i Norge</vt:lpstr>
      <vt:lpstr>66% av arealet er eldre bygg</vt:lpstr>
      <vt:lpstr>Analysen dekker13 tiltak i 13 bygningskategorier</vt:lpstr>
      <vt:lpstr>Analysen dekker ulike bygningsstandarder og fem klimasoner</vt:lpstr>
      <vt:lpstr>Definere</vt:lpstr>
      <vt:lpstr>Andre viktige forutsetninger </vt:lpstr>
      <vt:lpstr>PowerPoint Presentation</vt:lpstr>
      <vt:lpstr>Forutsetninger om enøk i småhus</vt:lpstr>
      <vt:lpstr>Forutsetninger om enøk i næringsbygg</vt:lpstr>
      <vt:lpstr>Forutsetninger om enøk i boligblokker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Konklusjoner</vt:lpstr>
      <vt:lpstr>PowerPoint Presentation</vt:lpstr>
    </vt:vector>
  </TitlesOfParts>
  <Company>NVE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Energieffektiviseringspotensiale i bygg   NVE allmøte 26.03.2021</dc:title>
  <dc:creator>Ingrid Helene Magnussen</dc:creator>
  <cp:revision>1</cp:revision>
  <dcterms:created xsi:type="dcterms:W3CDTF">2021-03-22T17:25:20Z</dcterms:created>
  <dcterms:modified xsi:type="dcterms:W3CDTF">2021-05-03T12:12:22Z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0x010100098B676CC530A34A9FB1F4ACAD0C0A17</vt:lpwstr>
  </property>
</Properties>
</file>