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26"/>
  </p:notesMasterIdLst>
  <p:handoutMasterIdLst>
    <p:handoutMasterId r:id="rId27"/>
  </p:handoutMasterIdLst>
  <p:sldIdLst>
    <p:sldId id="273" r:id="rId6"/>
    <p:sldId id="318" r:id="rId7"/>
    <p:sldId id="319" r:id="rId8"/>
    <p:sldId id="304" r:id="rId9"/>
    <p:sldId id="303" r:id="rId10"/>
    <p:sldId id="313" r:id="rId11"/>
    <p:sldId id="314" r:id="rId12"/>
    <p:sldId id="315" r:id="rId13"/>
    <p:sldId id="316" r:id="rId14"/>
    <p:sldId id="317" r:id="rId15"/>
    <p:sldId id="305" r:id="rId16"/>
    <p:sldId id="280" r:id="rId17"/>
    <p:sldId id="281" r:id="rId18"/>
    <p:sldId id="282" r:id="rId19"/>
    <p:sldId id="283" r:id="rId20"/>
    <p:sldId id="293" r:id="rId21"/>
    <p:sldId id="320" r:id="rId22"/>
    <p:sldId id="323" r:id="rId23"/>
    <p:sldId id="321" r:id="rId24"/>
    <p:sldId id="268" r:id="rId25"/>
  </p:sldIdLst>
  <p:sldSz cx="12192000" cy="6858000"/>
  <p:notesSz cx="6858000" cy="9144000"/>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6" y="43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e Ingebrigtsen" userId="799dac96-9e59-458f-8167-e4d072804077" providerId="ADAL" clId="{306ECB9E-1882-4184-82DA-71EB1FEE7E7E}"/>
    <pc:docChg chg="undo modSld">
      <pc:chgData name="Karoline Ingebrigtsen" userId="799dac96-9e59-458f-8167-e4d072804077" providerId="ADAL" clId="{306ECB9E-1882-4184-82DA-71EB1FEE7E7E}" dt="2019-09-04T12:17:23.020" v="13" actId="732"/>
      <pc:docMkLst>
        <pc:docMk/>
      </pc:docMkLst>
      <pc:sldChg chg="modSp">
        <pc:chgData name="Karoline Ingebrigtsen" userId="799dac96-9e59-458f-8167-e4d072804077" providerId="ADAL" clId="{306ECB9E-1882-4184-82DA-71EB1FEE7E7E}" dt="2019-09-04T12:17:23.020" v="13" actId="732"/>
        <pc:sldMkLst>
          <pc:docMk/>
          <pc:sldMk cId="2347403221" sldId="354"/>
        </pc:sldMkLst>
        <pc:picChg chg="mod modCrop">
          <ac:chgData name="Karoline Ingebrigtsen" userId="799dac96-9e59-458f-8167-e4d072804077" providerId="ADAL" clId="{306ECB9E-1882-4184-82DA-71EB1FEE7E7E}" dt="2019-09-04T12:17:23.020" v="13" actId="732"/>
          <ac:picMkLst>
            <pc:docMk/>
            <pc:sldMk cId="2347403221" sldId="354"/>
            <ac:picMk id="5" creationId="{2F9FF8FA-9D71-AC4E-A795-D4F5F58B311F}"/>
          </ac:picMkLst>
        </pc:picChg>
      </pc:sldChg>
    </pc:docChg>
  </pc:docChgLst>
  <pc:docChgLst>
    <pc:chgData name="Maren Istad" userId="2baa492d-929a-4cc8-9b29-f02adb174f2b" providerId="ADAL" clId="{F4B858DE-75E3-4E8F-B449-861EE719D496}"/>
    <pc:docChg chg="modSld">
      <pc:chgData name="Maren Istad" userId="2baa492d-929a-4cc8-9b29-f02adb174f2b" providerId="ADAL" clId="{F4B858DE-75E3-4E8F-B449-861EE719D496}" dt="2020-06-09T08:09:14.938" v="1" actId="20577"/>
      <pc:docMkLst>
        <pc:docMk/>
      </pc:docMkLst>
      <pc:sldChg chg="modSp mod">
        <pc:chgData name="Maren Istad" userId="2baa492d-929a-4cc8-9b29-f02adb174f2b" providerId="ADAL" clId="{F4B858DE-75E3-4E8F-B449-861EE719D496}" dt="2020-06-09T08:09:14.938" v="1" actId="20577"/>
        <pc:sldMkLst>
          <pc:docMk/>
          <pc:sldMk cId="2355491973" sldId="273"/>
        </pc:sldMkLst>
        <pc:spChg chg="mod">
          <ac:chgData name="Maren Istad" userId="2baa492d-929a-4cc8-9b29-f02adb174f2b" providerId="ADAL" clId="{F4B858DE-75E3-4E8F-B449-861EE719D496}" dt="2020-06-09T08:09:14.938" v="1" actId="20577"/>
          <ac:spMkLst>
            <pc:docMk/>
            <pc:sldMk cId="2355491973" sldId="273"/>
            <ac:spMk id="8" creationId="{00000000-0000-0000-0000-000000000000}"/>
          </ac:spMkLst>
        </pc:spChg>
      </pc:sldChg>
    </pc:docChg>
  </pc:docChgLst>
  <pc:docChgLst>
    <pc:chgData name="Volker Hoffmann" userId="846f390b-9333-426b-9ddf-e8033bb4006d" providerId="ADAL" clId="{F4170879-0411-904B-8AA5-42707B59CC44}"/>
    <pc:docChg chg="undo redo custSel addSld delSld modSld sldOrd modHandout">
      <pc:chgData name="Volker Hoffmann" userId="846f390b-9333-426b-9ddf-e8033bb4006d" providerId="ADAL" clId="{F4170879-0411-904B-8AA5-42707B59CC44}" dt="2020-04-27T14:13:03.707" v="20903" actId="20577"/>
      <pc:docMkLst>
        <pc:docMk/>
      </pc:docMkLst>
      <pc:sldChg chg="modSp">
        <pc:chgData name="Volker Hoffmann" userId="846f390b-9333-426b-9ddf-e8033bb4006d" providerId="ADAL" clId="{F4170879-0411-904B-8AA5-42707B59CC44}" dt="2020-04-24T13:30:01.724" v="19953" actId="20577"/>
        <pc:sldMkLst>
          <pc:docMk/>
          <pc:sldMk cId="2355491973" sldId="273"/>
        </pc:sldMkLst>
        <pc:spChg chg="mod">
          <ac:chgData name="Volker Hoffmann" userId="846f390b-9333-426b-9ddf-e8033bb4006d" providerId="ADAL" clId="{F4170879-0411-904B-8AA5-42707B59CC44}" dt="2020-04-24T13:29:12.635" v="19850" actId="20577"/>
          <ac:spMkLst>
            <pc:docMk/>
            <pc:sldMk cId="2355491973" sldId="273"/>
            <ac:spMk id="6" creationId="{00000000-0000-0000-0000-000000000000}"/>
          </ac:spMkLst>
        </pc:spChg>
        <pc:spChg chg="mod">
          <ac:chgData name="Volker Hoffmann" userId="846f390b-9333-426b-9ddf-e8033bb4006d" providerId="ADAL" clId="{F4170879-0411-904B-8AA5-42707B59CC44}" dt="2020-04-24T13:30:01.724" v="19953" actId="20577"/>
          <ac:spMkLst>
            <pc:docMk/>
            <pc:sldMk cId="2355491973" sldId="273"/>
            <ac:spMk id="8" creationId="{00000000-0000-0000-0000-000000000000}"/>
          </ac:spMkLst>
        </pc:spChg>
      </pc:sldChg>
      <pc:sldChg chg="addSp delSp modSp add del">
        <pc:chgData name="Volker Hoffmann" userId="846f390b-9333-426b-9ddf-e8033bb4006d" providerId="ADAL" clId="{F4170879-0411-904B-8AA5-42707B59CC44}" dt="2020-04-21T13:00:59.340" v="2109" actId="2696"/>
        <pc:sldMkLst>
          <pc:docMk/>
          <pc:sldMk cId="3072131942" sldId="274"/>
        </pc:sldMkLst>
        <pc:spChg chg="del">
          <ac:chgData name="Volker Hoffmann" userId="846f390b-9333-426b-9ddf-e8033bb4006d" providerId="ADAL" clId="{F4170879-0411-904B-8AA5-42707B59CC44}" dt="2020-04-21T08:23:13.920" v="72" actId="478"/>
          <ac:spMkLst>
            <pc:docMk/>
            <pc:sldMk cId="3072131942" sldId="274"/>
            <ac:spMk id="2" creationId="{19098C99-4B17-844F-ABE6-BCCB94B4D84F}"/>
          </ac:spMkLst>
        </pc:spChg>
        <pc:spChg chg="del">
          <ac:chgData name="Volker Hoffmann" userId="846f390b-9333-426b-9ddf-e8033bb4006d" providerId="ADAL" clId="{F4170879-0411-904B-8AA5-42707B59CC44}" dt="2020-04-21T08:23:15.362" v="73" actId="478"/>
          <ac:spMkLst>
            <pc:docMk/>
            <pc:sldMk cId="3072131942" sldId="274"/>
            <ac:spMk id="3" creationId="{45EE38C1-0C64-3A43-B25B-D575C0EAB8D4}"/>
          </ac:spMkLst>
        </pc:spChg>
        <pc:spChg chg="add mod">
          <ac:chgData name="Volker Hoffmann" userId="846f390b-9333-426b-9ddf-e8033bb4006d" providerId="ADAL" clId="{F4170879-0411-904B-8AA5-42707B59CC44}" dt="2020-04-21T12:58:24.987" v="2093" actId="20577"/>
          <ac:spMkLst>
            <pc:docMk/>
            <pc:sldMk cId="3072131942" sldId="274"/>
            <ac:spMk id="6" creationId="{236AD0AB-0F6E-C140-9B6D-08EE467CC29F}"/>
          </ac:spMkLst>
        </pc:spChg>
        <pc:spChg chg="add mod">
          <ac:chgData name="Volker Hoffmann" userId="846f390b-9333-426b-9ddf-e8033bb4006d" providerId="ADAL" clId="{F4170879-0411-904B-8AA5-42707B59CC44}" dt="2020-04-21T08:40:01.187" v="386" actId="1076"/>
          <ac:spMkLst>
            <pc:docMk/>
            <pc:sldMk cId="3072131942" sldId="274"/>
            <ac:spMk id="7" creationId="{2E78B9E7-C314-5440-B283-D4E05FA0C87C}"/>
          </ac:spMkLst>
        </pc:spChg>
        <pc:spChg chg="add mod">
          <ac:chgData name="Volker Hoffmann" userId="846f390b-9333-426b-9ddf-e8033bb4006d" providerId="ADAL" clId="{F4170879-0411-904B-8AA5-42707B59CC44}" dt="2020-04-21T13:00:42.927" v="2105" actId="14100"/>
          <ac:spMkLst>
            <pc:docMk/>
            <pc:sldMk cId="3072131942" sldId="274"/>
            <ac:spMk id="8" creationId="{7D8E8AC2-C893-8D48-9C3C-28799C8ACF48}"/>
          </ac:spMkLst>
        </pc:spChg>
        <pc:spChg chg="add mod">
          <ac:chgData name="Volker Hoffmann" userId="846f390b-9333-426b-9ddf-e8033bb4006d" providerId="ADAL" clId="{F4170879-0411-904B-8AA5-42707B59CC44}" dt="2020-04-21T12:56:02.723" v="2091" actId="20577"/>
          <ac:spMkLst>
            <pc:docMk/>
            <pc:sldMk cId="3072131942" sldId="274"/>
            <ac:spMk id="9" creationId="{005AE867-8710-AA44-8749-AD73FD8FA213}"/>
          </ac:spMkLst>
        </pc:spChg>
        <pc:spChg chg="add mod">
          <ac:chgData name="Volker Hoffmann" userId="846f390b-9333-426b-9ddf-e8033bb4006d" providerId="ADAL" clId="{F4170879-0411-904B-8AA5-42707B59CC44}" dt="2020-04-21T12:54:17.015" v="1994" actId="20577"/>
          <ac:spMkLst>
            <pc:docMk/>
            <pc:sldMk cId="3072131942" sldId="274"/>
            <ac:spMk id="10" creationId="{0134F5EE-DE5C-5D4F-BF60-7EA597A43788}"/>
          </ac:spMkLst>
        </pc:spChg>
        <pc:spChg chg="add mod">
          <ac:chgData name="Volker Hoffmann" userId="846f390b-9333-426b-9ddf-e8033bb4006d" providerId="ADAL" clId="{F4170879-0411-904B-8AA5-42707B59CC44}" dt="2020-04-21T12:54:57.953" v="2087" actId="20577"/>
          <ac:spMkLst>
            <pc:docMk/>
            <pc:sldMk cId="3072131942" sldId="274"/>
            <ac:spMk id="11" creationId="{E5EE936E-2F0E-B047-925E-87794BFD4398}"/>
          </ac:spMkLst>
        </pc:spChg>
        <pc:spChg chg="add mod">
          <ac:chgData name="Volker Hoffmann" userId="846f390b-9333-426b-9ddf-e8033bb4006d" providerId="ADAL" clId="{F4170879-0411-904B-8AA5-42707B59CC44}" dt="2020-04-21T12:24:10.824" v="647" actId="5793"/>
          <ac:spMkLst>
            <pc:docMk/>
            <pc:sldMk cId="3072131942" sldId="274"/>
            <ac:spMk id="12" creationId="{FC520FA0-3B10-4A42-B643-9C691FBCBE7F}"/>
          </ac:spMkLst>
        </pc:spChg>
        <pc:spChg chg="add mod">
          <ac:chgData name="Volker Hoffmann" userId="846f390b-9333-426b-9ddf-e8033bb4006d" providerId="ADAL" clId="{F4170879-0411-904B-8AA5-42707B59CC44}" dt="2020-04-21T12:23:45.506" v="628" actId="20577"/>
          <ac:spMkLst>
            <pc:docMk/>
            <pc:sldMk cId="3072131942" sldId="274"/>
            <ac:spMk id="13" creationId="{8F8A261F-505C-E745-B768-8A78D078D504}"/>
          </ac:spMkLst>
        </pc:spChg>
        <pc:graphicFrameChg chg="add mod">
          <ac:chgData name="Volker Hoffmann" userId="846f390b-9333-426b-9ddf-e8033bb4006d" providerId="ADAL" clId="{F4170879-0411-904B-8AA5-42707B59CC44}" dt="2020-04-21T13:00:51.025" v="2108" actId="14100"/>
          <ac:graphicFrameMkLst>
            <pc:docMk/>
            <pc:sldMk cId="3072131942" sldId="274"/>
            <ac:graphicFrameMk id="5" creationId="{CCE64DD3-036C-BC49-A02B-1D0561EC9138}"/>
          </ac:graphicFrameMkLst>
        </pc:graphicFrameChg>
      </pc:sldChg>
      <pc:sldChg chg="addSp modSp add del">
        <pc:chgData name="Volker Hoffmann" userId="846f390b-9333-426b-9ddf-e8033bb4006d" providerId="ADAL" clId="{F4170879-0411-904B-8AA5-42707B59CC44}" dt="2020-04-21T13:02:49.559" v="2159" actId="2696"/>
        <pc:sldMkLst>
          <pc:docMk/>
          <pc:sldMk cId="107248207" sldId="275"/>
        </pc:sldMkLst>
        <pc:spChg chg="mod">
          <ac:chgData name="Volker Hoffmann" userId="846f390b-9333-426b-9ddf-e8033bb4006d" providerId="ADAL" clId="{F4170879-0411-904B-8AA5-42707B59CC44}" dt="2020-04-21T13:02:11.611" v="2155" actId="1076"/>
          <ac:spMkLst>
            <pc:docMk/>
            <pc:sldMk cId="107248207" sldId="275"/>
            <ac:spMk id="7" creationId="{2E78B9E7-C314-5440-B283-D4E05FA0C87C}"/>
          </ac:spMkLst>
        </pc:spChg>
        <pc:spChg chg="mod">
          <ac:chgData name="Volker Hoffmann" userId="846f390b-9333-426b-9ddf-e8033bb4006d" providerId="ADAL" clId="{F4170879-0411-904B-8AA5-42707B59CC44}" dt="2020-04-21T13:01:25.235" v="2116" actId="1076"/>
          <ac:spMkLst>
            <pc:docMk/>
            <pc:sldMk cId="107248207" sldId="275"/>
            <ac:spMk id="12" creationId="{FC520FA0-3B10-4A42-B643-9C691FBCBE7F}"/>
          </ac:spMkLst>
        </pc:spChg>
        <pc:graphicFrameChg chg="mod">
          <ac:chgData name="Volker Hoffmann" userId="846f390b-9333-426b-9ddf-e8033bb4006d" providerId="ADAL" clId="{F4170879-0411-904B-8AA5-42707B59CC44}" dt="2020-04-21T13:02:42.322" v="2158" actId="13782"/>
          <ac:graphicFrameMkLst>
            <pc:docMk/>
            <pc:sldMk cId="107248207" sldId="275"/>
            <ac:graphicFrameMk id="5" creationId="{CCE64DD3-036C-BC49-A02B-1D0561EC9138}"/>
          </ac:graphicFrameMkLst>
        </pc:graphicFrameChg>
        <pc:graphicFrameChg chg="add mod">
          <ac:chgData name="Volker Hoffmann" userId="846f390b-9333-426b-9ddf-e8033bb4006d" providerId="ADAL" clId="{F4170879-0411-904B-8AA5-42707B59CC44}" dt="2020-04-21T13:02:17.548" v="2157" actId="14100"/>
          <ac:graphicFrameMkLst>
            <pc:docMk/>
            <pc:sldMk cId="107248207" sldId="275"/>
            <ac:graphicFrameMk id="14" creationId="{4CEFC895-4960-D944-894E-331AF3A6D505}"/>
          </ac:graphicFrameMkLst>
        </pc:graphicFrameChg>
      </pc:sldChg>
      <pc:sldChg chg="modSp add del">
        <pc:chgData name="Volker Hoffmann" userId="846f390b-9333-426b-9ddf-e8033bb4006d" providerId="ADAL" clId="{F4170879-0411-904B-8AA5-42707B59CC44}" dt="2020-04-21T13:03:33.598" v="2162" actId="2696"/>
        <pc:sldMkLst>
          <pc:docMk/>
          <pc:sldMk cId="653867695" sldId="276"/>
        </pc:sldMkLst>
        <pc:graphicFrameChg chg="mod">
          <ac:chgData name="Volker Hoffmann" userId="846f390b-9333-426b-9ddf-e8033bb4006d" providerId="ADAL" clId="{F4170879-0411-904B-8AA5-42707B59CC44}" dt="2020-04-21T13:03:03.447" v="2161" actId="13782"/>
          <ac:graphicFrameMkLst>
            <pc:docMk/>
            <pc:sldMk cId="653867695" sldId="276"/>
            <ac:graphicFrameMk id="5" creationId="{CCE64DD3-036C-BC49-A02B-1D0561EC9138}"/>
          </ac:graphicFrameMkLst>
        </pc:graphicFrameChg>
      </pc:sldChg>
      <pc:sldChg chg="modSp add">
        <pc:chgData name="Volker Hoffmann" userId="846f390b-9333-426b-9ddf-e8033bb4006d" providerId="ADAL" clId="{F4170879-0411-904B-8AA5-42707B59CC44}" dt="2020-04-24T10:25:59.179" v="10703" actId="207"/>
        <pc:sldMkLst>
          <pc:docMk/>
          <pc:sldMk cId="768944396" sldId="277"/>
        </pc:sldMkLst>
        <pc:spChg chg="mod">
          <ac:chgData name="Volker Hoffmann" userId="846f390b-9333-426b-9ddf-e8033bb4006d" providerId="ADAL" clId="{F4170879-0411-904B-8AA5-42707B59CC44}" dt="2020-04-24T10:25:59.179" v="10703" actId="207"/>
          <ac:spMkLst>
            <pc:docMk/>
            <pc:sldMk cId="768944396" sldId="277"/>
            <ac:spMk id="6" creationId="{236AD0AB-0F6E-C140-9B6D-08EE467CC29F}"/>
          </ac:spMkLst>
        </pc:spChg>
        <pc:spChg chg="mod">
          <ac:chgData name="Volker Hoffmann" userId="846f390b-9333-426b-9ddf-e8033bb4006d" providerId="ADAL" clId="{F4170879-0411-904B-8AA5-42707B59CC44}" dt="2020-04-24T10:25:59.179" v="10703" actId="207"/>
          <ac:spMkLst>
            <pc:docMk/>
            <pc:sldMk cId="768944396" sldId="277"/>
            <ac:spMk id="7" creationId="{2E78B9E7-C314-5440-B283-D4E05FA0C87C}"/>
          </ac:spMkLst>
        </pc:spChg>
        <pc:spChg chg="mod">
          <ac:chgData name="Volker Hoffmann" userId="846f390b-9333-426b-9ddf-e8033bb4006d" providerId="ADAL" clId="{F4170879-0411-904B-8AA5-42707B59CC44}" dt="2020-04-24T10:25:59.179" v="10703" actId="207"/>
          <ac:spMkLst>
            <pc:docMk/>
            <pc:sldMk cId="768944396" sldId="277"/>
            <ac:spMk id="8" creationId="{7D8E8AC2-C893-8D48-9C3C-28799C8ACF48}"/>
          </ac:spMkLst>
        </pc:spChg>
        <pc:spChg chg="mod">
          <ac:chgData name="Volker Hoffmann" userId="846f390b-9333-426b-9ddf-e8033bb4006d" providerId="ADAL" clId="{F4170879-0411-904B-8AA5-42707B59CC44}" dt="2020-04-24T10:25:59.179" v="10703" actId="207"/>
          <ac:spMkLst>
            <pc:docMk/>
            <pc:sldMk cId="768944396" sldId="277"/>
            <ac:spMk id="9" creationId="{005AE867-8710-AA44-8749-AD73FD8FA213}"/>
          </ac:spMkLst>
        </pc:spChg>
        <pc:spChg chg="mod">
          <ac:chgData name="Volker Hoffmann" userId="846f390b-9333-426b-9ddf-e8033bb4006d" providerId="ADAL" clId="{F4170879-0411-904B-8AA5-42707B59CC44}" dt="2020-04-24T10:25:59.179" v="10703" actId="207"/>
          <ac:spMkLst>
            <pc:docMk/>
            <pc:sldMk cId="768944396" sldId="277"/>
            <ac:spMk id="10" creationId="{0134F5EE-DE5C-5D4F-BF60-7EA597A43788}"/>
          </ac:spMkLst>
        </pc:spChg>
        <pc:spChg chg="mod">
          <ac:chgData name="Volker Hoffmann" userId="846f390b-9333-426b-9ddf-e8033bb4006d" providerId="ADAL" clId="{F4170879-0411-904B-8AA5-42707B59CC44}" dt="2020-04-24T10:25:59.179" v="10703" actId="207"/>
          <ac:spMkLst>
            <pc:docMk/>
            <pc:sldMk cId="768944396" sldId="277"/>
            <ac:spMk id="11" creationId="{E5EE936E-2F0E-B047-925E-87794BFD4398}"/>
          </ac:spMkLst>
        </pc:spChg>
        <pc:spChg chg="mod">
          <ac:chgData name="Volker Hoffmann" userId="846f390b-9333-426b-9ddf-e8033bb4006d" providerId="ADAL" clId="{F4170879-0411-904B-8AA5-42707B59CC44}" dt="2020-04-24T10:25:59.179" v="10703" actId="207"/>
          <ac:spMkLst>
            <pc:docMk/>
            <pc:sldMk cId="768944396" sldId="277"/>
            <ac:spMk id="12" creationId="{FC520FA0-3B10-4A42-B643-9C691FBCBE7F}"/>
          </ac:spMkLst>
        </pc:spChg>
        <pc:spChg chg="mod">
          <ac:chgData name="Volker Hoffmann" userId="846f390b-9333-426b-9ddf-e8033bb4006d" providerId="ADAL" clId="{F4170879-0411-904B-8AA5-42707B59CC44}" dt="2020-04-24T10:25:59.179" v="10703" actId="207"/>
          <ac:spMkLst>
            <pc:docMk/>
            <pc:sldMk cId="768944396" sldId="277"/>
            <ac:spMk id="13" creationId="{8F8A261F-505C-E745-B768-8A78D078D504}"/>
          </ac:spMkLst>
        </pc:spChg>
        <pc:graphicFrameChg chg="mod">
          <ac:chgData name="Volker Hoffmann" userId="846f390b-9333-426b-9ddf-e8033bb4006d" providerId="ADAL" clId="{F4170879-0411-904B-8AA5-42707B59CC44}" dt="2020-04-21T13:05:51.566" v="2163"/>
          <ac:graphicFrameMkLst>
            <pc:docMk/>
            <pc:sldMk cId="768944396" sldId="277"/>
            <ac:graphicFrameMk id="5" creationId="{CCE64DD3-036C-BC49-A02B-1D0561EC9138}"/>
          </ac:graphicFrameMkLst>
        </pc:graphicFrameChg>
      </pc:sldChg>
      <pc:sldChg chg="addSp delSp modSp add del">
        <pc:chgData name="Volker Hoffmann" userId="846f390b-9333-426b-9ddf-e8033bb4006d" providerId="ADAL" clId="{F4170879-0411-904B-8AA5-42707B59CC44}" dt="2020-04-21T13:34:12.893" v="3392" actId="2696"/>
        <pc:sldMkLst>
          <pc:docMk/>
          <pc:sldMk cId="381259838" sldId="278"/>
        </pc:sldMkLst>
        <pc:spChg chg="del">
          <ac:chgData name="Volker Hoffmann" userId="846f390b-9333-426b-9ddf-e8033bb4006d" providerId="ADAL" clId="{F4170879-0411-904B-8AA5-42707B59CC44}" dt="2020-04-21T13:13:08.506" v="2545" actId="478"/>
          <ac:spMkLst>
            <pc:docMk/>
            <pc:sldMk cId="381259838" sldId="278"/>
            <ac:spMk id="8" creationId="{7D8E8AC2-C893-8D48-9C3C-28799C8ACF48}"/>
          </ac:spMkLst>
        </pc:spChg>
        <pc:spChg chg="del">
          <ac:chgData name="Volker Hoffmann" userId="846f390b-9333-426b-9ddf-e8033bb4006d" providerId="ADAL" clId="{F4170879-0411-904B-8AA5-42707B59CC44}" dt="2020-04-21T13:13:08.506" v="2545" actId="478"/>
          <ac:spMkLst>
            <pc:docMk/>
            <pc:sldMk cId="381259838" sldId="278"/>
            <ac:spMk id="9" creationId="{005AE867-8710-AA44-8749-AD73FD8FA213}"/>
          </ac:spMkLst>
        </pc:spChg>
        <pc:spChg chg="del">
          <ac:chgData name="Volker Hoffmann" userId="846f390b-9333-426b-9ddf-e8033bb4006d" providerId="ADAL" clId="{F4170879-0411-904B-8AA5-42707B59CC44}" dt="2020-04-21T13:13:08.506" v="2545" actId="478"/>
          <ac:spMkLst>
            <pc:docMk/>
            <pc:sldMk cId="381259838" sldId="278"/>
            <ac:spMk id="10" creationId="{0134F5EE-DE5C-5D4F-BF60-7EA597A43788}"/>
          </ac:spMkLst>
        </pc:spChg>
        <pc:spChg chg="del">
          <ac:chgData name="Volker Hoffmann" userId="846f390b-9333-426b-9ddf-e8033bb4006d" providerId="ADAL" clId="{F4170879-0411-904B-8AA5-42707B59CC44}" dt="2020-04-21T13:13:08.506" v="2545" actId="478"/>
          <ac:spMkLst>
            <pc:docMk/>
            <pc:sldMk cId="381259838" sldId="278"/>
            <ac:spMk id="11" creationId="{E5EE936E-2F0E-B047-925E-87794BFD4398}"/>
          </ac:spMkLst>
        </pc:spChg>
        <pc:spChg chg="del">
          <ac:chgData name="Volker Hoffmann" userId="846f390b-9333-426b-9ddf-e8033bb4006d" providerId="ADAL" clId="{F4170879-0411-904B-8AA5-42707B59CC44}" dt="2020-04-21T13:13:08.506" v="2545" actId="478"/>
          <ac:spMkLst>
            <pc:docMk/>
            <pc:sldMk cId="381259838" sldId="278"/>
            <ac:spMk id="12" creationId="{FC520FA0-3B10-4A42-B643-9C691FBCBE7F}"/>
          </ac:spMkLst>
        </pc:spChg>
        <pc:spChg chg="add del mod">
          <ac:chgData name="Volker Hoffmann" userId="846f390b-9333-426b-9ddf-e8033bb4006d" providerId="ADAL" clId="{F4170879-0411-904B-8AA5-42707B59CC44}" dt="2020-04-21T13:23:22.107" v="2637" actId="478"/>
          <ac:spMkLst>
            <pc:docMk/>
            <pc:sldMk cId="381259838" sldId="278"/>
            <ac:spMk id="16" creationId="{CD878FB6-D19C-C24D-8006-DF32BC794293}"/>
          </ac:spMkLst>
        </pc:spChg>
        <pc:spChg chg="add del mod">
          <ac:chgData name="Volker Hoffmann" userId="846f390b-9333-426b-9ddf-e8033bb4006d" providerId="ADAL" clId="{F4170879-0411-904B-8AA5-42707B59CC44}" dt="2020-04-21T13:23:58.465" v="2645" actId="478"/>
          <ac:spMkLst>
            <pc:docMk/>
            <pc:sldMk cId="381259838" sldId="278"/>
            <ac:spMk id="18" creationId="{88B416B6-1A9F-F541-AC6C-E1E9A5BE3A63}"/>
          </ac:spMkLst>
        </pc:spChg>
        <pc:spChg chg="add del mod">
          <ac:chgData name="Volker Hoffmann" userId="846f390b-9333-426b-9ddf-e8033bb4006d" providerId="ADAL" clId="{F4170879-0411-904B-8AA5-42707B59CC44}" dt="2020-04-21T13:24:02.602" v="2646" actId="478"/>
          <ac:spMkLst>
            <pc:docMk/>
            <pc:sldMk cId="381259838" sldId="278"/>
            <ac:spMk id="20" creationId="{07DF45AB-7CEF-994D-A36F-F56C4F871522}"/>
          </ac:spMkLst>
        </pc:spChg>
        <pc:spChg chg="add del mod">
          <ac:chgData name="Volker Hoffmann" userId="846f390b-9333-426b-9ddf-e8033bb4006d" providerId="ADAL" clId="{F4170879-0411-904B-8AA5-42707B59CC44}" dt="2020-04-21T13:24:04.434" v="2647" actId="478"/>
          <ac:spMkLst>
            <pc:docMk/>
            <pc:sldMk cId="381259838" sldId="278"/>
            <ac:spMk id="22" creationId="{5ECDF80B-07DF-9446-A945-88F756881875}"/>
          </ac:spMkLst>
        </pc:spChg>
        <pc:spChg chg="add mod">
          <ac:chgData name="Volker Hoffmann" userId="846f390b-9333-426b-9ddf-e8033bb4006d" providerId="ADAL" clId="{F4170879-0411-904B-8AA5-42707B59CC44}" dt="2020-04-21T13:23:48.449" v="2643" actId="404"/>
          <ac:spMkLst>
            <pc:docMk/>
            <pc:sldMk cId="381259838" sldId="278"/>
            <ac:spMk id="26" creationId="{EFBABC37-8712-B940-A9D7-7E628BDCBF30}"/>
          </ac:spMkLst>
        </pc:spChg>
        <pc:spChg chg="add mod">
          <ac:chgData name="Volker Hoffmann" userId="846f390b-9333-426b-9ddf-e8033bb4006d" providerId="ADAL" clId="{F4170879-0411-904B-8AA5-42707B59CC44}" dt="2020-04-21T13:23:55.929" v="2644" actId="1076"/>
          <ac:spMkLst>
            <pc:docMk/>
            <pc:sldMk cId="381259838" sldId="278"/>
            <ac:spMk id="27" creationId="{1923731E-28A7-EB45-966F-6362BF3DCA28}"/>
          </ac:spMkLst>
        </pc:spChg>
        <pc:spChg chg="add mod">
          <ac:chgData name="Volker Hoffmann" userId="846f390b-9333-426b-9ddf-e8033bb4006d" providerId="ADAL" clId="{F4170879-0411-904B-8AA5-42707B59CC44}" dt="2020-04-21T13:24:14.232" v="2657" actId="20577"/>
          <ac:spMkLst>
            <pc:docMk/>
            <pc:sldMk cId="381259838" sldId="278"/>
            <ac:spMk id="28" creationId="{EFCE6071-24D7-6647-A37F-8E3B5C221642}"/>
          </ac:spMkLst>
        </pc:spChg>
        <pc:spChg chg="add mod">
          <ac:chgData name="Volker Hoffmann" userId="846f390b-9333-426b-9ddf-e8033bb4006d" providerId="ADAL" clId="{F4170879-0411-904B-8AA5-42707B59CC44}" dt="2020-04-21T13:24:22.596" v="2668" actId="20577"/>
          <ac:spMkLst>
            <pc:docMk/>
            <pc:sldMk cId="381259838" sldId="278"/>
            <ac:spMk id="29" creationId="{967B86BB-9297-E842-AC0F-2A25E8EA7E7C}"/>
          </ac:spMkLst>
        </pc:spChg>
        <pc:cxnChg chg="add del mod">
          <ac:chgData name="Volker Hoffmann" userId="846f390b-9333-426b-9ddf-e8033bb4006d" providerId="ADAL" clId="{F4170879-0411-904B-8AA5-42707B59CC44}" dt="2020-04-21T13:23:18.122" v="2635" actId="478"/>
          <ac:cxnSpMkLst>
            <pc:docMk/>
            <pc:sldMk cId="381259838" sldId="278"/>
            <ac:cxnSpMk id="3" creationId="{894767A9-9328-9D4D-BC98-5FBEBE53B2ED}"/>
          </ac:cxnSpMkLst>
        </pc:cxnChg>
        <pc:cxnChg chg="add del mod">
          <ac:chgData name="Volker Hoffmann" userId="846f390b-9333-426b-9ddf-e8033bb4006d" providerId="ADAL" clId="{F4170879-0411-904B-8AA5-42707B59CC44}" dt="2020-04-21T13:23:18.122" v="2635" actId="478"/>
          <ac:cxnSpMkLst>
            <pc:docMk/>
            <pc:sldMk cId="381259838" sldId="278"/>
            <ac:cxnSpMk id="14" creationId="{A7D116B6-7270-C74E-9258-767068E60AEE}"/>
          </ac:cxnSpMkLst>
        </pc:cxnChg>
        <pc:cxnChg chg="add del mod">
          <ac:chgData name="Volker Hoffmann" userId="846f390b-9333-426b-9ddf-e8033bb4006d" providerId="ADAL" clId="{F4170879-0411-904B-8AA5-42707B59CC44}" dt="2020-04-21T13:18:27.980" v="2567"/>
          <ac:cxnSpMkLst>
            <pc:docMk/>
            <pc:sldMk cId="381259838" sldId="278"/>
            <ac:cxnSpMk id="17" creationId="{ED07EA1A-D03D-AB4F-A168-C09900532594}"/>
          </ac:cxnSpMkLst>
        </pc:cxnChg>
        <pc:cxnChg chg="add del mod">
          <ac:chgData name="Volker Hoffmann" userId="846f390b-9333-426b-9ddf-e8033bb4006d" providerId="ADAL" clId="{F4170879-0411-904B-8AA5-42707B59CC44}" dt="2020-04-21T13:23:18.122" v="2635" actId="478"/>
          <ac:cxnSpMkLst>
            <pc:docMk/>
            <pc:sldMk cId="381259838" sldId="278"/>
            <ac:cxnSpMk id="19" creationId="{626F6C33-B6DD-2346-92B0-4EBFD35AED7A}"/>
          </ac:cxnSpMkLst>
        </pc:cxnChg>
        <pc:cxnChg chg="add del mod">
          <ac:chgData name="Volker Hoffmann" userId="846f390b-9333-426b-9ddf-e8033bb4006d" providerId="ADAL" clId="{F4170879-0411-904B-8AA5-42707B59CC44}" dt="2020-04-21T13:23:18.122" v="2635" actId="478"/>
          <ac:cxnSpMkLst>
            <pc:docMk/>
            <pc:sldMk cId="381259838" sldId="278"/>
            <ac:cxnSpMk id="21" creationId="{A707D387-8037-FB4A-9417-63A11EF33208}"/>
          </ac:cxnSpMkLst>
        </pc:cxnChg>
      </pc:sldChg>
      <pc:sldChg chg="add del">
        <pc:chgData name="Volker Hoffmann" userId="846f390b-9333-426b-9ddf-e8033bb4006d" providerId="ADAL" clId="{F4170879-0411-904B-8AA5-42707B59CC44}" dt="2020-04-21T13:36:10.767" v="3452" actId="2696"/>
        <pc:sldMkLst>
          <pc:docMk/>
          <pc:sldMk cId="469408324" sldId="278"/>
        </pc:sldMkLst>
      </pc:sldChg>
      <pc:sldChg chg="modSp add del">
        <pc:chgData name="Volker Hoffmann" userId="846f390b-9333-426b-9ddf-e8033bb4006d" providerId="ADAL" clId="{F4170879-0411-904B-8AA5-42707B59CC44}" dt="2020-04-24T11:34:05.067" v="12305" actId="2696"/>
        <pc:sldMkLst>
          <pc:docMk/>
          <pc:sldMk cId="3285094463" sldId="278"/>
        </pc:sldMkLst>
        <pc:spChg chg="mod">
          <ac:chgData name="Volker Hoffmann" userId="846f390b-9333-426b-9ddf-e8033bb4006d" providerId="ADAL" clId="{F4170879-0411-904B-8AA5-42707B59CC44}" dt="2020-04-21T13:59:08.507" v="3493" actId="20577"/>
          <ac:spMkLst>
            <pc:docMk/>
            <pc:sldMk cId="3285094463" sldId="278"/>
            <ac:spMk id="2" creationId="{5F624FA0-903B-3941-BB0D-6B205B49B809}"/>
          </ac:spMkLst>
        </pc:spChg>
        <pc:spChg chg="mod">
          <ac:chgData name="Volker Hoffmann" userId="846f390b-9333-426b-9ddf-e8033bb4006d" providerId="ADAL" clId="{F4170879-0411-904B-8AA5-42707B59CC44}" dt="2020-04-21T13:59:16.155" v="3503" actId="20577"/>
          <ac:spMkLst>
            <pc:docMk/>
            <pc:sldMk cId="3285094463" sldId="278"/>
            <ac:spMk id="3" creationId="{CFE3BAA5-68A4-574D-8A6B-DEAF274B3EF0}"/>
          </ac:spMkLst>
        </pc:spChg>
      </pc:sldChg>
      <pc:sldChg chg="add del">
        <pc:chgData name="Volker Hoffmann" userId="846f390b-9333-426b-9ddf-e8033bb4006d" providerId="ADAL" clId="{F4170879-0411-904B-8AA5-42707B59CC44}" dt="2020-04-21T13:34:13.655" v="3393" actId="2696"/>
        <pc:sldMkLst>
          <pc:docMk/>
          <pc:sldMk cId="598620440" sldId="279"/>
        </pc:sldMkLst>
      </pc:sldChg>
      <pc:sldChg chg="modSp add del">
        <pc:chgData name="Volker Hoffmann" userId="846f390b-9333-426b-9ddf-e8033bb4006d" providerId="ADAL" clId="{F4170879-0411-904B-8AA5-42707B59CC44}" dt="2020-04-24T11:34:05.882" v="12306" actId="2696"/>
        <pc:sldMkLst>
          <pc:docMk/>
          <pc:sldMk cId="974967388" sldId="279"/>
        </pc:sldMkLst>
        <pc:spChg chg="mod">
          <ac:chgData name="Volker Hoffmann" userId="846f390b-9333-426b-9ddf-e8033bb4006d" providerId="ADAL" clId="{F4170879-0411-904B-8AA5-42707B59CC44}" dt="2020-04-21T13:59:48.178" v="3556" actId="20577"/>
          <ac:spMkLst>
            <pc:docMk/>
            <pc:sldMk cId="974967388" sldId="279"/>
            <ac:spMk id="2" creationId="{5EB0CE62-F981-9442-B2B7-3F7E53930980}"/>
          </ac:spMkLst>
        </pc:spChg>
        <pc:spChg chg="mod">
          <ac:chgData name="Volker Hoffmann" userId="846f390b-9333-426b-9ddf-e8033bb4006d" providerId="ADAL" clId="{F4170879-0411-904B-8AA5-42707B59CC44}" dt="2020-04-22T08:41:01.260" v="6837" actId="20577"/>
          <ac:spMkLst>
            <pc:docMk/>
            <pc:sldMk cId="974967388" sldId="279"/>
            <ac:spMk id="3" creationId="{76DC3EA8-BB23-3545-95E4-B9CDD0DA1E88}"/>
          </ac:spMkLst>
        </pc:spChg>
      </pc:sldChg>
      <pc:sldChg chg="addSp delSp modSp add">
        <pc:chgData name="Volker Hoffmann" userId="846f390b-9333-426b-9ddf-e8033bb4006d" providerId="ADAL" clId="{F4170879-0411-904B-8AA5-42707B59CC44}" dt="2020-04-24T11:47:34.478" v="13413" actId="403"/>
        <pc:sldMkLst>
          <pc:docMk/>
          <pc:sldMk cId="997272892" sldId="280"/>
        </pc:sldMkLst>
        <pc:spChg chg="mod">
          <ac:chgData name="Volker Hoffmann" userId="846f390b-9333-426b-9ddf-e8033bb4006d" providerId="ADAL" clId="{F4170879-0411-904B-8AA5-42707B59CC44}" dt="2020-04-22T06:48:08.796" v="3585" actId="1076"/>
          <ac:spMkLst>
            <pc:docMk/>
            <pc:sldMk cId="997272892" sldId="280"/>
            <ac:spMk id="2" creationId="{8D63C514-7DF1-6D47-956A-47CC22F2A1EE}"/>
          </ac:spMkLst>
        </pc:spChg>
        <pc:spChg chg="mod">
          <ac:chgData name="Volker Hoffmann" userId="846f390b-9333-426b-9ddf-e8033bb4006d" providerId="ADAL" clId="{F4170879-0411-904B-8AA5-42707B59CC44}" dt="2020-04-24T11:47:34.478" v="13413" actId="403"/>
          <ac:spMkLst>
            <pc:docMk/>
            <pc:sldMk cId="997272892" sldId="280"/>
            <ac:spMk id="3" creationId="{A442D96C-2860-574A-BD4D-28836FC8213F}"/>
          </ac:spMkLst>
        </pc:spChg>
        <pc:spChg chg="add del mod">
          <ac:chgData name="Volker Hoffmann" userId="846f390b-9333-426b-9ddf-e8033bb4006d" providerId="ADAL" clId="{F4170879-0411-904B-8AA5-42707B59CC44}" dt="2020-04-22T08:08:59.416" v="5515" actId="478"/>
          <ac:spMkLst>
            <pc:docMk/>
            <pc:sldMk cId="997272892" sldId="280"/>
            <ac:spMk id="8" creationId="{4E6661E8-8504-3A45-A2DE-26D736E32D8D}"/>
          </ac:spMkLst>
        </pc:spChg>
        <pc:spChg chg="add mod">
          <ac:chgData name="Volker Hoffmann" userId="846f390b-9333-426b-9ddf-e8033bb4006d" providerId="ADAL" clId="{F4170879-0411-904B-8AA5-42707B59CC44}" dt="2020-04-22T08:26:40.596" v="5695" actId="20577"/>
          <ac:spMkLst>
            <pc:docMk/>
            <pc:sldMk cId="997272892" sldId="280"/>
            <ac:spMk id="9" creationId="{882A2E29-3248-A647-B008-40624D88C60D}"/>
          </ac:spMkLst>
        </pc:spChg>
        <pc:spChg chg="add mod">
          <ac:chgData name="Volker Hoffmann" userId="846f390b-9333-426b-9ddf-e8033bb4006d" providerId="ADAL" clId="{F4170879-0411-904B-8AA5-42707B59CC44}" dt="2020-04-22T08:30:40.629" v="5696" actId="14100"/>
          <ac:spMkLst>
            <pc:docMk/>
            <pc:sldMk cId="997272892" sldId="280"/>
            <ac:spMk id="10" creationId="{253335FA-2F44-7C43-B76F-B56CAA270ED1}"/>
          </ac:spMkLst>
        </pc:spChg>
        <pc:picChg chg="add mod">
          <ac:chgData name="Volker Hoffmann" userId="846f390b-9333-426b-9ddf-e8033bb4006d" providerId="ADAL" clId="{F4170879-0411-904B-8AA5-42707B59CC44}" dt="2020-04-22T08:03:43.851" v="5244" actId="1076"/>
          <ac:picMkLst>
            <pc:docMk/>
            <pc:sldMk cId="997272892" sldId="280"/>
            <ac:picMk id="5" creationId="{87936AD1-F405-1549-A3E8-429D68DD4CC6}"/>
          </ac:picMkLst>
        </pc:picChg>
        <pc:picChg chg="add del">
          <ac:chgData name="Volker Hoffmann" userId="846f390b-9333-426b-9ddf-e8033bb4006d" providerId="ADAL" clId="{F4170879-0411-904B-8AA5-42707B59CC44}" dt="2020-04-22T07:06:24.501" v="5194"/>
          <ac:picMkLst>
            <pc:docMk/>
            <pc:sldMk cId="997272892" sldId="280"/>
            <ac:picMk id="6" creationId="{B884A07A-497A-5841-AA8B-CC0C14628D3E}"/>
          </ac:picMkLst>
        </pc:picChg>
        <pc:picChg chg="add mod">
          <ac:chgData name="Volker Hoffmann" userId="846f390b-9333-426b-9ddf-e8033bb4006d" providerId="ADAL" clId="{F4170879-0411-904B-8AA5-42707B59CC44}" dt="2020-04-22T08:03:48.814" v="5245" actId="1076"/>
          <ac:picMkLst>
            <pc:docMk/>
            <pc:sldMk cId="997272892" sldId="280"/>
            <ac:picMk id="7" creationId="{EC8B8F0A-BE17-9943-A848-2B8779AAF69B}"/>
          </ac:picMkLst>
        </pc:picChg>
      </pc:sldChg>
      <pc:sldChg chg="addSp delSp modSp add">
        <pc:chgData name="Volker Hoffmann" userId="846f390b-9333-426b-9ddf-e8033bb4006d" providerId="ADAL" clId="{F4170879-0411-904B-8AA5-42707B59CC44}" dt="2020-04-22T08:45:25.544" v="6891" actId="20577"/>
        <pc:sldMkLst>
          <pc:docMk/>
          <pc:sldMk cId="3827519809" sldId="281"/>
        </pc:sldMkLst>
        <pc:spChg chg="mod">
          <ac:chgData name="Volker Hoffmann" userId="846f390b-9333-426b-9ddf-e8033bb4006d" providerId="ADAL" clId="{F4170879-0411-904B-8AA5-42707B59CC44}" dt="2020-04-22T08:07:01.209" v="5445" actId="20577"/>
          <ac:spMkLst>
            <pc:docMk/>
            <pc:sldMk cId="3827519809" sldId="281"/>
            <ac:spMk id="2" creationId="{8D63C514-7DF1-6D47-956A-47CC22F2A1EE}"/>
          </ac:spMkLst>
        </pc:spChg>
        <pc:spChg chg="mod">
          <ac:chgData name="Volker Hoffmann" userId="846f390b-9333-426b-9ddf-e8033bb4006d" providerId="ADAL" clId="{F4170879-0411-904B-8AA5-42707B59CC44}" dt="2020-04-22T08:45:25.544" v="6891" actId="20577"/>
          <ac:spMkLst>
            <pc:docMk/>
            <pc:sldMk cId="3827519809" sldId="281"/>
            <ac:spMk id="3" creationId="{A442D96C-2860-574A-BD4D-28836FC8213F}"/>
          </ac:spMkLst>
        </pc:spChg>
        <pc:spChg chg="mod">
          <ac:chgData name="Volker Hoffmann" userId="846f390b-9333-426b-9ddf-e8033bb4006d" providerId="ADAL" clId="{F4170879-0411-904B-8AA5-42707B59CC44}" dt="2020-04-22T08:08:53.815" v="5514" actId="14100"/>
          <ac:spMkLst>
            <pc:docMk/>
            <pc:sldMk cId="3827519809" sldId="281"/>
            <ac:spMk id="8" creationId="{4E6661E8-8504-3A45-A2DE-26D736E32D8D}"/>
          </ac:spMkLst>
        </pc:spChg>
        <pc:spChg chg="mod">
          <ac:chgData name="Volker Hoffmann" userId="846f390b-9333-426b-9ddf-e8033bb4006d" providerId="ADAL" clId="{F4170879-0411-904B-8AA5-42707B59CC44}" dt="2020-04-22T08:09:37.403" v="5521" actId="20577"/>
          <ac:spMkLst>
            <pc:docMk/>
            <pc:sldMk cId="3827519809" sldId="281"/>
            <ac:spMk id="9" creationId="{882A2E29-3248-A647-B008-40624D88C60D}"/>
          </ac:spMkLst>
        </pc:spChg>
        <pc:picChg chg="del">
          <ac:chgData name="Volker Hoffmann" userId="846f390b-9333-426b-9ddf-e8033bb4006d" providerId="ADAL" clId="{F4170879-0411-904B-8AA5-42707B59CC44}" dt="2020-04-22T08:13:56.685" v="5522" actId="478"/>
          <ac:picMkLst>
            <pc:docMk/>
            <pc:sldMk cId="3827519809" sldId="281"/>
            <ac:picMk id="5" creationId="{87936AD1-F405-1549-A3E8-429D68DD4CC6}"/>
          </ac:picMkLst>
        </pc:picChg>
        <pc:picChg chg="add del mod">
          <ac:chgData name="Volker Hoffmann" userId="846f390b-9333-426b-9ddf-e8033bb4006d" providerId="ADAL" clId="{F4170879-0411-904B-8AA5-42707B59CC44}" dt="2020-04-22T08:15:51.180" v="5526" actId="478"/>
          <ac:picMkLst>
            <pc:docMk/>
            <pc:sldMk cId="3827519809" sldId="281"/>
            <ac:picMk id="6" creationId="{D43E7F4C-6EA7-D34E-9A24-3E0F5441C3B5}"/>
          </ac:picMkLst>
        </pc:picChg>
        <pc:picChg chg="add del mod">
          <ac:chgData name="Volker Hoffmann" userId="846f390b-9333-426b-9ddf-e8033bb4006d" providerId="ADAL" clId="{F4170879-0411-904B-8AA5-42707B59CC44}" dt="2020-04-22T08:22:47.597" v="5534" actId="478"/>
          <ac:picMkLst>
            <pc:docMk/>
            <pc:sldMk cId="3827519809" sldId="281"/>
            <ac:picMk id="10" creationId="{8E10CACC-BE67-2C4E-91FB-85D46A797ED8}"/>
          </ac:picMkLst>
        </pc:picChg>
        <pc:picChg chg="add mod">
          <ac:chgData name="Volker Hoffmann" userId="846f390b-9333-426b-9ddf-e8033bb4006d" providerId="ADAL" clId="{F4170879-0411-904B-8AA5-42707B59CC44}" dt="2020-04-22T08:23:16.695" v="5541" actId="1076"/>
          <ac:picMkLst>
            <pc:docMk/>
            <pc:sldMk cId="3827519809" sldId="281"/>
            <ac:picMk id="11" creationId="{9410100D-2A0E-504A-A9B2-60E1D615F1C5}"/>
          </ac:picMkLst>
        </pc:picChg>
      </pc:sldChg>
      <pc:sldChg chg="addSp delSp modSp add">
        <pc:chgData name="Volker Hoffmann" userId="846f390b-9333-426b-9ddf-e8033bb4006d" providerId="ADAL" clId="{F4170879-0411-904B-8AA5-42707B59CC44}" dt="2020-04-23T13:50:25.371" v="8879" actId="20577"/>
        <pc:sldMkLst>
          <pc:docMk/>
          <pc:sldMk cId="3003746074" sldId="282"/>
        </pc:sldMkLst>
        <pc:spChg chg="mod">
          <ac:chgData name="Volker Hoffmann" userId="846f390b-9333-426b-9ddf-e8033bb4006d" providerId="ADAL" clId="{F4170879-0411-904B-8AA5-42707B59CC44}" dt="2020-04-22T11:49:52.669" v="7035" actId="20577"/>
          <ac:spMkLst>
            <pc:docMk/>
            <pc:sldMk cId="3003746074" sldId="282"/>
            <ac:spMk id="2" creationId="{8D63C514-7DF1-6D47-956A-47CC22F2A1EE}"/>
          </ac:spMkLst>
        </pc:spChg>
        <pc:spChg chg="mod">
          <ac:chgData name="Volker Hoffmann" userId="846f390b-9333-426b-9ddf-e8033bb4006d" providerId="ADAL" clId="{F4170879-0411-904B-8AA5-42707B59CC44}" dt="2020-04-23T13:50:25.371" v="8879" actId="20577"/>
          <ac:spMkLst>
            <pc:docMk/>
            <pc:sldMk cId="3003746074" sldId="282"/>
            <ac:spMk id="3" creationId="{A442D96C-2860-574A-BD4D-28836FC8213F}"/>
          </ac:spMkLst>
        </pc:spChg>
        <pc:spChg chg="mod">
          <ac:chgData name="Volker Hoffmann" userId="846f390b-9333-426b-9ddf-e8033bb4006d" providerId="ADAL" clId="{F4170879-0411-904B-8AA5-42707B59CC44}" dt="2020-04-23T08:57:30.451" v="7068" actId="14100"/>
          <ac:spMkLst>
            <pc:docMk/>
            <pc:sldMk cId="3003746074" sldId="282"/>
            <ac:spMk id="8" creationId="{4E6661E8-8504-3A45-A2DE-26D736E32D8D}"/>
          </ac:spMkLst>
        </pc:spChg>
        <pc:spChg chg="mod">
          <ac:chgData name="Volker Hoffmann" userId="846f390b-9333-426b-9ddf-e8033bb4006d" providerId="ADAL" clId="{F4170879-0411-904B-8AA5-42707B59CC44}" dt="2020-04-23T09:26:43.123" v="8608" actId="14100"/>
          <ac:spMkLst>
            <pc:docMk/>
            <pc:sldMk cId="3003746074" sldId="282"/>
            <ac:spMk id="9" creationId="{882A2E29-3248-A647-B008-40624D88C60D}"/>
          </ac:spMkLst>
        </pc:spChg>
        <pc:picChg chg="add del mod">
          <ac:chgData name="Volker Hoffmann" userId="846f390b-9333-426b-9ddf-e8033bb4006d" providerId="ADAL" clId="{F4170879-0411-904B-8AA5-42707B59CC44}" dt="2020-04-23T09:01:44.200" v="7203" actId="478"/>
          <ac:picMkLst>
            <pc:docMk/>
            <pc:sldMk cId="3003746074" sldId="282"/>
            <ac:picMk id="5" creationId="{330C75D5-94C9-B64A-A69D-D31D6D3AE245}"/>
          </ac:picMkLst>
        </pc:picChg>
        <pc:picChg chg="add mod">
          <ac:chgData name="Volker Hoffmann" userId="846f390b-9333-426b-9ddf-e8033bb4006d" providerId="ADAL" clId="{F4170879-0411-904B-8AA5-42707B59CC44}" dt="2020-04-23T09:01:49.785" v="7205" actId="1076"/>
          <ac:picMkLst>
            <pc:docMk/>
            <pc:sldMk cId="3003746074" sldId="282"/>
            <ac:picMk id="6" creationId="{51D8A8D1-6A88-1045-89C7-9A40847BCAA4}"/>
          </ac:picMkLst>
        </pc:picChg>
        <pc:picChg chg="add del">
          <ac:chgData name="Volker Hoffmann" userId="846f390b-9333-426b-9ddf-e8033bb4006d" providerId="ADAL" clId="{F4170879-0411-904B-8AA5-42707B59CC44}" dt="2020-04-23T09:01:20.726" v="7198" actId="478"/>
          <ac:picMkLst>
            <pc:docMk/>
            <pc:sldMk cId="3003746074" sldId="282"/>
            <ac:picMk id="11" creationId="{9410100D-2A0E-504A-A9B2-60E1D615F1C5}"/>
          </ac:picMkLst>
        </pc:picChg>
      </pc:sldChg>
      <pc:sldChg chg="addSp delSp modSp add">
        <pc:chgData name="Volker Hoffmann" userId="846f390b-9333-426b-9ddf-e8033bb4006d" providerId="ADAL" clId="{F4170879-0411-904B-8AA5-42707B59CC44}" dt="2020-04-24T09:53:37.395" v="10355" actId="20577"/>
        <pc:sldMkLst>
          <pc:docMk/>
          <pc:sldMk cId="600675873" sldId="283"/>
        </pc:sldMkLst>
        <pc:spChg chg="mod">
          <ac:chgData name="Volker Hoffmann" userId="846f390b-9333-426b-9ddf-e8033bb4006d" providerId="ADAL" clId="{F4170879-0411-904B-8AA5-42707B59CC44}" dt="2020-04-23T14:25:16.460" v="8903" actId="20577"/>
          <ac:spMkLst>
            <pc:docMk/>
            <pc:sldMk cId="600675873" sldId="283"/>
            <ac:spMk id="2" creationId="{8D63C514-7DF1-6D47-956A-47CC22F2A1EE}"/>
          </ac:spMkLst>
        </pc:spChg>
        <pc:spChg chg="mod">
          <ac:chgData name="Volker Hoffmann" userId="846f390b-9333-426b-9ddf-e8033bb4006d" providerId="ADAL" clId="{F4170879-0411-904B-8AA5-42707B59CC44}" dt="2020-04-24T09:53:37.395" v="10355" actId="20577"/>
          <ac:spMkLst>
            <pc:docMk/>
            <pc:sldMk cId="600675873" sldId="283"/>
            <ac:spMk id="3" creationId="{A442D96C-2860-574A-BD4D-28836FC8213F}"/>
          </ac:spMkLst>
        </pc:spChg>
        <pc:spChg chg="mod">
          <ac:chgData name="Volker Hoffmann" userId="846f390b-9333-426b-9ddf-e8033bb4006d" providerId="ADAL" clId="{F4170879-0411-904B-8AA5-42707B59CC44}" dt="2020-04-23T14:25:05.037" v="8892" actId="14100"/>
          <ac:spMkLst>
            <pc:docMk/>
            <pc:sldMk cId="600675873" sldId="283"/>
            <ac:spMk id="8" creationId="{4E6661E8-8504-3A45-A2DE-26D736E32D8D}"/>
          </ac:spMkLst>
        </pc:spChg>
        <pc:spChg chg="mod">
          <ac:chgData name="Volker Hoffmann" userId="846f390b-9333-426b-9ddf-e8033bb4006d" providerId="ADAL" clId="{F4170879-0411-904B-8AA5-42707B59CC44}" dt="2020-04-23T14:37:18.828" v="9065" actId="20577"/>
          <ac:spMkLst>
            <pc:docMk/>
            <pc:sldMk cId="600675873" sldId="283"/>
            <ac:spMk id="9" creationId="{882A2E29-3248-A647-B008-40624D88C60D}"/>
          </ac:spMkLst>
        </pc:spChg>
        <pc:spChg chg="add mod">
          <ac:chgData name="Volker Hoffmann" userId="846f390b-9333-426b-9ddf-e8033bb4006d" providerId="ADAL" clId="{F4170879-0411-904B-8AA5-42707B59CC44}" dt="2020-04-23T14:25:09.227" v="8894" actId="14100"/>
          <ac:spMkLst>
            <pc:docMk/>
            <pc:sldMk cId="600675873" sldId="283"/>
            <ac:spMk id="10" creationId="{03340D9E-6799-1343-B7DE-5AC8663C05AD}"/>
          </ac:spMkLst>
        </pc:spChg>
        <pc:picChg chg="add mod">
          <ac:chgData name="Volker Hoffmann" userId="846f390b-9333-426b-9ddf-e8033bb4006d" providerId="ADAL" clId="{F4170879-0411-904B-8AA5-42707B59CC44}" dt="2020-04-23T14:24:50.037" v="8886" actId="1076"/>
          <ac:picMkLst>
            <pc:docMk/>
            <pc:sldMk cId="600675873" sldId="283"/>
            <ac:picMk id="5" creationId="{9CE0FF8A-E415-3D40-93D0-7870A6E3F01B}"/>
          </ac:picMkLst>
        </pc:picChg>
        <pc:picChg chg="del">
          <ac:chgData name="Volker Hoffmann" userId="846f390b-9333-426b-9ddf-e8033bb4006d" providerId="ADAL" clId="{F4170879-0411-904B-8AA5-42707B59CC44}" dt="2020-04-23T14:24:40.054" v="8882" actId="478"/>
          <ac:picMkLst>
            <pc:docMk/>
            <pc:sldMk cId="600675873" sldId="283"/>
            <ac:picMk id="6" creationId="{51D8A8D1-6A88-1045-89C7-9A40847BCAA4}"/>
          </ac:picMkLst>
        </pc:picChg>
        <pc:picChg chg="mod">
          <ac:chgData name="Volker Hoffmann" userId="846f390b-9333-426b-9ddf-e8033bb4006d" providerId="ADAL" clId="{F4170879-0411-904B-8AA5-42707B59CC44}" dt="2020-04-23T14:24:54.755" v="8889" actId="1076"/>
          <ac:picMkLst>
            <pc:docMk/>
            <pc:sldMk cId="600675873" sldId="283"/>
            <ac:picMk id="7" creationId="{EC8B8F0A-BE17-9943-A848-2B8779AAF69B}"/>
          </ac:picMkLst>
        </pc:picChg>
      </pc:sldChg>
      <pc:sldChg chg="modSp add del">
        <pc:chgData name="Volker Hoffmann" userId="846f390b-9333-426b-9ddf-e8033bb4006d" providerId="ADAL" clId="{F4170879-0411-904B-8AA5-42707B59CC44}" dt="2020-04-24T13:03:52.391" v="17204" actId="2696"/>
        <pc:sldMkLst>
          <pc:docMk/>
          <pc:sldMk cId="3372250604" sldId="284"/>
        </pc:sldMkLst>
        <pc:spChg chg="mod">
          <ac:chgData name="Volker Hoffmann" userId="846f390b-9333-426b-9ddf-e8033bb4006d" providerId="ADAL" clId="{F4170879-0411-904B-8AA5-42707B59CC44}" dt="2020-04-23T14:38:00.163" v="9090" actId="20577"/>
          <ac:spMkLst>
            <pc:docMk/>
            <pc:sldMk cId="3372250604" sldId="284"/>
            <ac:spMk id="2" creationId="{7A65A5BF-9086-9845-932C-91A656CF7B9C}"/>
          </ac:spMkLst>
        </pc:spChg>
        <pc:spChg chg="mod">
          <ac:chgData name="Volker Hoffmann" userId="846f390b-9333-426b-9ddf-e8033bb4006d" providerId="ADAL" clId="{F4170879-0411-904B-8AA5-42707B59CC44}" dt="2020-04-23T14:38:17.240" v="9143" actId="20577"/>
          <ac:spMkLst>
            <pc:docMk/>
            <pc:sldMk cId="3372250604" sldId="284"/>
            <ac:spMk id="3" creationId="{7D03F9D5-B2D0-D443-85EF-2DE1802AACE5}"/>
          </ac:spMkLst>
        </pc:spChg>
      </pc:sldChg>
      <pc:sldChg chg="add del">
        <pc:chgData name="Volker Hoffmann" userId="846f390b-9333-426b-9ddf-e8033bb4006d" providerId="ADAL" clId="{F4170879-0411-904B-8AA5-42707B59CC44}" dt="2020-04-23T14:37:30.428" v="9067" actId="2696"/>
        <pc:sldMkLst>
          <pc:docMk/>
          <pc:sldMk cId="4127794148" sldId="284"/>
        </pc:sldMkLst>
      </pc:sldChg>
      <pc:sldChg chg="modSp add del">
        <pc:chgData name="Volker Hoffmann" userId="846f390b-9333-426b-9ddf-e8033bb4006d" providerId="ADAL" clId="{F4170879-0411-904B-8AA5-42707B59CC44}" dt="2020-04-24T13:03:54.382" v="17205" actId="2696"/>
        <pc:sldMkLst>
          <pc:docMk/>
          <pc:sldMk cId="2926259716" sldId="285"/>
        </pc:sldMkLst>
        <pc:spChg chg="mod">
          <ac:chgData name="Volker Hoffmann" userId="846f390b-9333-426b-9ddf-e8033bb4006d" providerId="ADAL" clId="{F4170879-0411-904B-8AA5-42707B59CC44}" dt="2020-04-23T14:42:59.383" v="9962" actId="1076"/>
          <ac:spMkLst>
            <pc:docMk/>
            <pc:sldMk cId="2926259716" sldId="285"/>
            <ac:spMk id="2" creationId="{8086E1D7-B7C9-2742-9631-F92BC74EAD30}"/>
          </ac:spMkLst>
        </pc:spChg>
        <pc:spChg chg="mod">
          <ac:chgData name="Volker Hoffmann" userId="846f390b-9333-426b-9ddf-e8033bb4006d" providerId="ADAL" clId="{F4170879-0411-904B-8AA5-42707B59CC44}" dt="2020-04-23T14:44:15.375" v="10063" actId="20577"/>
          <ac:spMkLst>
            <pc:docMk/>
            <pc:sldMk cId="2926259716" sldId="285"/>
            <ac:spMk id="3" creationId="{AD1B616E-7459-3E4B-8D06-783425E65F91}"/>
          </ac:spMkLst>
        </pc:spChg>
      </pc:sldChg>
      <pc:sldChg chg="addSp modSp add ord modNotesTx">
        <pc:chgData name="Volker Hoffmann" userId="846f390b-9333-426b-9ddf-e8033bb4006d" providerId="ADAL" clId="{F4170879-0411-904B-8AA5-42707B59CC44}" dt="2020-04-27T14:11:35.136" v="20856" actId="114"/>
        <pc:sldMkLst>
          <pc:docMk/>
          <pc:sldMk cId="3334578496" sldId="286"/>
        </pc:sldMkLst>
        <pc:spChg chg="mod">
          <ac:chgData name="Volker Hoffmann" userId="846f390b-9333-426b-9ddf-e8033bb4006d" providerId="ADAL" clId="{F4170879-0411-904B-8AA5-42707B59CC44}" dt="2020-04-24T10:24:22.357" v="10683" actId="20577"/>
          <ac:spMkLst>
            <pc:docMk/>
            <pc:sldMk cId="3334578496" sldId="286"/>
            <ac:spMk id="2" creationId="{1FDA7D84-3F86-864F-81A2-3A2673C04790}"/>
          </ac:spMkLst>
        </pc:spChg>
        <pc:spChg chg="mod">
          <ac:chgData name="Volker Hoffmann" userId="846f390b-9333-426b-9ddf-e8033bb4006d" providerId="ADAL" clId="{F4170879-0411-904B-8AA5-42707B59CC44}" dt="2020-04-27T14:10:32.510" v="20852" actId="20577"/>
          <ac:spMkLst>
            <pc:docMk/>
            <pc:sldMk cId="3334578496" sldId="286"/>
            <ac:spMk id="3" creationId="{03227D1A-9CAC-A24F-B394-5F005A7EBAE0}"/>
          </ac:spMkLst>
        </pc:spChg>
        <pc:spChg chg="mod">
          <ac:chgData name="Volker Hoffmann" userId="846f390b-9333-426b-9ddf-e8033bb4006d" providerId="ADAL" clId="{F4170879-0411-904B-8AA5-42707B59CC44}" dt="2020-04-24T10:23:02.389" v="10664" actId="120"/>
          <ac:spMkLst>
            <pc:docMk/>
            <pc:sldMk cId="3334578496" sldId="286"/>
            <ac:spMk id="4" creationId="{60475B14-77CD-9A42-A35D-6E96ADE4D5F0}"/>
          </ac:spMkLst>
        </pc:spChg>
        <pc:spChg chg="add mod">
          <ac:chgData name="Volker Hoffmann" userId="846f390b-9333-426b-9ddf-e8033bb4006d" providerId="ADAL" clId="{F4170879-0411-904B-8AA5-42707B59CC44}" dt="2020-04-27T14:11:35.136" v="20856" actId="114"/>
          <ac:spMkLst>
            <pc:docMk/>
            <pc:sldMk cId="3334578496" sldId="286"/>
            <ac:spMk id="5" creationId="{75E4A9B0-5B60-484E-BE04-BB781BB83C05}"/>
          </ac:spMkLst>
        </pc:spChg>
      </pc:sldChg>
      <pc:sldChg chg="addSp delSp modSp add">
        <pc:chgData name="Volker Hoffmann" userId="846f390b-9333-426b-9ddf-e8033bb4006d" providerId="ADAL" clId="{F4170879-0411-904B-8AA5-42707B59CC44}" dt="2020-04-24T11:47:50.662" v="13417" actId="20577"/>
        <pc:sldMkLst>
          <pc:docMk/>
          <pc:sldMk cId="2440562291" sldId="287"/>
        </pc:sldMkLst>
        <pc:spChg chg="mod">
          <ac:chgData name="Volker Hoffmann" userId="846f390b-9333-426b-9ddf-e8033bb4006d" providerId="ADAL" clId="{F4170879-0411-904B-8AA5-42707B59CC44}" dt="2020-04-24T10:26:39.621" v="10731" actId="20577"/>
          <ac:spMkLst>
            <pc:docMk/>
            <pc:sldMk cId="2440562291" sldId="287"/>
            <ac:spMk id="2" creationId="{1FDA7D84-3F86-864F-81A2-3A2673C04790}"/>
          </ac:spMkLst>
        </pc:spChg>
        <pc:spChg chg="mod">
          <ac:chgData name="Volker Hoffmann" userId="846f390b-9333-426b-9ddf-e8033bb4006d" providerId="ADAL" clId="{F4170879-0411-904B-8AA5-42707B59CC44}" dt="2020-04-24T11:47:50.662" v="13417" actId="20577"/>
          <ac:spMkLst>
            <pc:docMk/>
            <pc:sldMk cId="2440562291" sldId="287"/>
            <ac:spMk id="3" creationId="{03227D1A-9CAC-A24F-B394-5F005A7EBAE0}"/>
          </ac:spMkLst>
        </pc:spChg>
        <pc:spChg chg="del mod">
          <ac:chgData name="Volker Hoffmann" userId="846f390b-9333-426b-9ddf-e8033bb4006d" providerId="ADAL" clId="{F4170879-0411-904B-8AA5-42707B59CC44}" dt="2020-04-24T10:31:32.038" v="10735" actId="478"/>
          <ac:spMkLst>
            <pc:docMk/>
            <pc:sldMk cId="2440562291" sldId="287"/>
            <ac:spMk id="5" creationId="{75E4A9B0-5B60-484E-BE04-BB781BB83C05}"/>
          </ac:spMkLst>
        </pc:spChg>
        <pc:spChg chg="add mod">
          <ac:chgData name="Volker Hoffmann" userId="846f390b-9333-426b-9ddf-e8033bb4006d" providerId="ADAL" clId="{F4170879-0411-904B-8AA5-42707B59CC44}" dt="2020-04-24T11:33:25.387" v="12283" actId="20577"/>
          <ac:spMkLst>
            <pc:docMk/>
            <pc:sldMk cId="2440562291" sldId="287"/>
            <ac:spMk id="6" creationId="{ED14C257-C242-2042-9FC0-A8339FF08C6F}"/>
          </ac:spMkLst>
        </pc:spChg>
      </pc:sldChg>
      <pc:sldChg chg="delSp modSp add ord">
        <pc:chgData name="Volker Hoffmann" userId="846f390b-9333-426b-9ddf-e8033bb4006d" providerId="ADAL" clId="{F4170879-0411-904B-8AA5-42707B59CC44}" dt="2020-04-27T14:12:34.300" v="20882" actId="20577"/>
        <pc:sldMkLst>
          <pc:docMk/>
          <pc:sldMk cId="1652511642" sldId="288"/>
        </pc:sldMkLst>
        <pc:spChg chg="mod">
          <ac:chgData name="Volker Hoffmann" userId="846f390b-9333-426b-9ddf-e8033bb4006d" providerId="ADAL" clId="{F4170879-0411-904B-8AA5-42707B59CC44}" dt="2020-04-27T14:12:34.300" v="20882" actId="20577"/>
          <ac:spMkLst>
            <pc:docMk/>
            <pc:sldMk cId="1652511642" sldId="288"/>
            <ac:spMk id="2" creationId="{1FDA7D84-3F86-864F-81A2-3A2673C04790}"/>
          </ac:spMkLst>
        </pc:spChg>
        <pc:spChg chg="mod">
          <ac:chgData name="Volker Hoffmann" userId="846f390b-9333-426b-9ddf-e8033bb4006d" providerId="ADAL" clId="{F4170879-0411-904B-8AA5-42707B59CC44}" dt="2020-04-27T14:12:33.760" v="20881" actId="20577"/>
          <ac:spMkLst>
            <pc:docMk/>
            <pc:sldMk cId="1652511642" sldId="288"/>
            <ac:spMk id="3" creationId="{03227D1A-9CAC-A24F-B394-5F005A7EBAE0}"/>
          </ac:spMkLst>
        </pc:spChg>
        <pc:spChg chg="del mod">
          <ac:chgData name="Volker Hoffmann" userId="846f390b-9333-426b-9ddf-e8033bb4006d" providerId="ADAL" clId="{F4170879-0411-904B-8AA5-42707B59CC44}" dt="2020-04-24T11:39:29.445" v="12416" actId="478"/>
          <ac:spMkLst>
            <pc:docMk/>
            <pc:sldMk cId="1652511642" sldId="288"/>
            <ac:spMk id="6" creationId="{ED14C257-C242-2042-9FC0-A8339FF08C6F}"/>
          </ac:spMkLst>
        </pc:spChg>
      </pc:sldChg>
      <pc:sldChg chg="addSp delSp modSp add del">
        <pc:chgData name="Volker Hoffmann" userId="846f390b-9333-426b-9ddf-e8033bb4006d" providerId="ADAL" clId="{F4170879-0411-904B-8AA5-42707B59CC44}" dt="2020-04-24T12:45:12.100" v="16599" actId="2696"/>
        <pc:sldMkLst>
          <pc:docMk/>
          <pc:sldMk cId="2005305434" sldId="289"/>
        </pc:sldMkLst>
        <pc:spChg chg="add del mod">
          <ac:chgData name="Volker Hoffmann" userId="846f390b-9333-426b-9ddf-e8033bb4006d" providerId="ADAL" clId="{F4170879-0411-904B-8AA5-42707B59CC44}" dt="2020-04-24T11:56:18.893" v="13443" actId="20577"/>
          <ac:spMkLst>
            <pc:docMk/>
            <pc:sldMk cId="2005305434" sldId="289"/>
            <ac:spMk id="2" creationId="{F2E2ABBC-EFB5-D441-A0A1-3223F8136912}"/>
          </ac:spMkLst>
        </pc:spChg>
        <pc:spChg chg="del">
          <ac:chgData name="Volker Hoffmann" userId="846f390b-9333-426b-9ddf-e8033bb4006d" providerId="ADAL" clId="{F4170879-0411-904B-8AA5-42707B59CC44}" dt="2020-04-24T11:56:12.820" v="13422" actId="478"/>
          <ac:spMkLst>
            <pc:docMk/>
            <pc:sldMk cId="2005305434" sldId="289"/>
            <ac:spMk id="3" creationId="{16151AF0-2753-AB4C-9D41-AB0C41F653F0}"/>
          </ac:spMkLst>
        </pc:spChg>
        <pc:spChg chg="add mod">
          <ac:chgData name="Volker Hoffmann" userId="846f390b-9333-426b-9ddf-e8033bb4006d" providerId="ADAL" clId="{F4170879-0411-904B-8AA5-42707B59CC44}" dt="2020-04-24T12:05:15.542" v="14064"/>
          <ac:spMkLst>
            <pc:docMk/>
            <pc:sldMk cId="2005305434" sldId="289"/>
            <ac:spMk id="5" creationId="{8C0AAA34-9BA4-3A41-9F78-BCF371ABFF86}"/>
          </ac:spMkLst>
        </pc:spChg>
        <pc:graphicFrameChg chg="add del mod">
          <ac:chgData name="Volker Hoffmann" userId="846f390b-9333-426b-9ddf-e8033bb4006d" providerId="ADAL" clId="{F4170879-0411-904B-8AA5-42707B59CC44}" dt="2020-04-24T12:01:32.956" v="13873" actId="478"/>
          <ac:graphicFrameMkLst>
            <pc:docMk/>
            <pc:sldMk cId="2005305434" sldId="289"/>
            <ac:graphicFrameMk id="6" creationId="{D76C276B-592D-214B-B411-E7E29CF7061B}"/>
          </ac:graphicFrameMkLst>
        </pc:graphicFrameChg>
        <pc:graphicFrameChg chg="add mod">
          <ac:chgData name="Volker Hoffmann" userId="846f390b-9333-426b-9ddf-e8033bb4006d" providerId="ADAL" clId="{F4170879-0411-904B-8AA5-42707B59CC44}" dt="2020-04-24T12:03:51.887" v="14062" actId="404"/>
          <ac:graphicFrameMkLst>
            <pc:docMk/>
            <pc:sldMk cId="2005305434" sldId="289"/>
            <ac:graphicFrameMk id="7" creationId="{A922A449-3F1F-9140-B4CF-A593354DB530}"/>
          </ac:graphicFrameMkLst>
        </pc:graphicFrameChg>
      </pc:sldChg>
      <pc:sldChg chg="addSp delSp modSp add">
        <pc:chgData name="Volker Hoffmann" userId="846f390b-9333-426b-9ddf-e8033bb4006d" providerId="ADAL" clId="{F4170879-0411-904B-8AA5-42707B59CC44}" dt="2020-04-24T15:24:19.186" v="19960" actId="6549"/>
        <pc:sldMkLst>
          <pc:docMk/>
          <pc:sldMk cId="2411164340" sldId="290"/>
        </pc:sldMkLst>
        <pc:spChg chg="del">
          <ac:chgData name="Volker Hoffmann" userId="846f390b-9333-426b-9ddf-e8033bb4006d" providerId="ADAL" clId="{F4170879-0411-904B-8AA5-42707B59CC44}" dt="2020-04-24T12:18:08.928" v="15833" actId="478"/>
          <ac:spMkLst>
            <pc:docMk/>
            <pc:sldMk cId="2411164340" sldId="290"/>
            <ac:spMk id="6" creationId="{236AD0AB-0F6E-C140-9B6D-08EE467CC29F}"/>
          </ac:spMkLst>
        </pc:spChg>
        <pc:spChg chg="del">
          <ac:chgData name="Volker Hoffmann" userId="846f390b-9333-426b-9ddf-e8033bb4006d" providerId="ADAL" clId="{F4170879-0411-904B-8AA5-42707B59CC44}" dt="2020-04-24T12:18:11.905" v="15834" actId="478"/>
          <ac:spMkLst>
            <pc:docMk/>
            <pc:sldMk cId="2411164340" sldId="290"/>
            <ac:spMk id="7" creationId="{2E78B9E7-C314-5440-B283-D4E05FA0C87C}"/>
          </ac:spMkLst>
        </pc:spChg>
        <pc:spChg chg="mod">
          <ac:chgData name="Volker Hoffmann" userId="846f390b-9333-426b-9ddf-e8033bb4006d" providerId="ADAL" clId="{F4170879-0411-904B-8AA5-42707B59CC44}" dt="2020-04-24T13:28:19.365" v="19838" actId="1076"/>
          <ac:spMkLst>
            <pc:docMk/>
            <pc:sldMk cId="2411164340" sldId="290"/>
            <ac:spMk id="8" creationId="{7D8E8AC2-C893-8D48-9C3C-28799C8ACF48}"/>
          </ac:spMkLst>
        </pc:spChg>
        <pc:spChg chg="mod">
          <ac:chgData name="Volker Hoffmann" userId="846f390b-9333-426b-9ddf-e8033bb4006d" providerId="ADAL" clId="{F4170879-0411-904B-8AA5-42707B59CC44}" dt="2020-04-24T15:24:19.186" v="19960" actId="6549"/>
          <ac:spMkLst>
            <pc:docMk/>
            <pc:sldMk cId="2411164340" sldId="290"/>
            <ac:spMk id="9" creationId="{005AE867-8710-AA44-8749-AD73FD8FA213}"/>
          </ac:spMkLst>
        </pc:spChg>
        <pc:spChg chg="mod">
          <ac:chgData name="Volker Hoffmann" userId="846f390b-9333-426b-9ddf-e8033bb4006d" providerId="ADAL" clId="{F4170879-0411-904B-8AA5-42707B59CC44}" dt="2020-04-24T13:28:19.365" v="19838" actId="1076"/>
          <ac:spMkLst>
            <pc:docMk/>
            <pc:sldMk cId="2411164340" sldId="290"/>
            <ac:spMk id="10" creationId="{0134F5EE-DE5C-5D4F-BF60-7EA597A43788}"/>
          </ac:spMkLst>
        </pc:spChg>
        <pc:spChg chg="mod">
          <ac:chgData name="Volker Hoffmann" userId="846f390b-9333-426b-9ddf-e8033bb4006d" providerId="ADAL" clId="{F4170879-0411-904B-8AA5-42707B59CC44}" dt="2020-04-24T13:28:19.365" v="19838" actId="1076"/>
          <ac:spMkLst>
            <pc:docMk/>
            <pc:sldMk cId="2411164340" sldId="290"/>
            <ac:spMk id="11" creationId="{E5EE936E-2F0E-B047-925E-87794BFD4398}"/>
          </ac:spMkLst>
        </pc:spChg>
        <pc:spChg chg="mod">
          <ac:chgData name="Volker Hoffmann" userId="846f390b-9333-426b-9ddf-e8033bb4006d" providerId="ADAL" clId="{F4170879-0411-904B-8AA5-42707B59CC44}" dt="2020-04-24T13:28:19.365" v="19838" actId="1076"/>
          <ac:spMkLst>
            <pc:docMk/>
            <pc:sldMk cId="2411164340" sldId="290"/>
            <ac:spMk id="12" creationId="{FC520FA0-3B10-4A42-B643-9C691FBCBE7F}"/>
          </ac:spMkLst>
        </pc:spChg>
        <pc:spChg chg="del">
          <ac:chgData name="Volker Hoffmann" userId="846f390b-9333-426b-9ddf-e8033bb4006d" providerId="ADAL" clId="{F4170879-0411-904B-8AA5-42707B59CC44}" dt="2020-04-24T12:18:07.135" v="15832" actId="478"/>
          <ac:spMkLst>
            <pc:docMk/>
            <pc:sldMk cId="2411164340" sldId="290"/>
            <ac:spMk id="13" creationId="{8F8A261F-505C-E745-B768-8A78D078D504}"/>
          </ac:spMkLst>
        </pc:spChg>
        <pc:spChg chg="add mod">
          <ac:chgData name="Volker Hoffmann" userId="846f390b-9333-426b-9ddf-e8033bb4006d" providerId="ADAL" clId="{F4170879-0411-904B-8AA5-42707B59CC44}" dt="2020-04-24T13:28:11.905" v="19837" actId="1076"/>
          <ac:spMkLst>
            <pc:docMk/>
            <pc:sldMk cId="2411164340" sldId="290"/>
            <ac:spMk id="14" creationId="{0834386D-89C0-344C-8374-DA636637E4D5}"/>
          </ac:spMkLst>
        </pc:spChg>
        <pc:graphicFrameChg chg="mod">
          <ac:chgData name="Volker Hoffmann" userId="846f390b-9333-426b-9ddf-e8033bb4006d" providerId="ADAL" clId="{F4170879-0411-904B-8AA5-42707B59CC44}" dt="2020-04-24T13:28:19.365" v="19838" actId="1076"/>
          <ac:graphicFrameMkLst>
            <pc:docMk/>
            <pc:sldMk cId="2411164340" sldId="290"/>
            <ac:graphicFrameMk id="5" creationId="{CCE64DD3-036C-BC49-A02B-1D0561EC9138}"/>
          </ac:graphicFrameMkLst>
        </pc:graphicFrameChg>
      </pc:sldChg>
      <pc:sldChg chg="addSp delSp modSp add">
        <pc:chgData name="Volker Hoffmann" userId="846f390b-9333-426b-9ddf-e8033bb4006d" providerId="ADAL" clId="{F4170879-0411-904B-8AA5-42707B59CC44}" dt="2020-04-24T13:26:41.295" v="19789" actId="20577"/>
        <pc:sldMkLst>
          <pc:docMk/>
          <pc:sldMk cId="268934605" sldId="291"/>
        </pc:sldMkLst>
        <pc:spChg chg="mod">
          <ac:chgData name="Volker Hoffmann" userId="846f390b-9333-426b-9ddf-e8033bb4006d" providerId="ADAL" clId="{F4170879-0411-904B-8AA5-42707B59CC44}" dt="2020-04-24T13:19:18.984" v="18284" actId="20577"/>
          <ac:spMkLst>
            <pc:docMk/>
            <pc:sldMk cId="268934605" sldId="291"/>
            <ac:spMk id="2" creationId="{1FDA7D84-3F86-864F-81A2-3A2673C04790}"/>
          </ac:spMkLst>
        </pc:spChg>
        <pc:spChg chg="mod">
          <ac:chgData name="Volker Hoffmann" userId="846f390b-9333-426b-9ddf-e8033bb4006d" providerId="ADAL" clId="{F4170879-0411-904B-8AA5-42707B59CC44}" dt="2020-04-24T13:26:41.295" v="19789" actId="20577"/>
          <ac:spMkLst>
            <pc:docMk/>
            <pc:sldMk cId="268934605" sldId="291"/>
            <ac:spMk id="3" creationId="{03227D1A-9CAC-A24F-B394-5F005A7EBAE0}"/>
          </ac:spMkLst>
        </pc:spChg>
        <pc:spChg chg="add del mod">
          <ac:chgData name="Volker Hoffmann" userId="846f390b-9333-426b-9ddf-e8033bb4006d" providerId="ADAL" clId="{F4170879-0411-904B-8AA5-42707B59CC44}" dt="2020-04-24T13:18:12.823" v="18141"/>
          <ac:spMkLst>
            <pc:docMk/>
            <pc:sldMk cId="268934605" sldId="291"/>
            <ac:spMk id="5" creationId="{F255D28F-A98D-2B4B-ACEC-2DA3F92578A1}"/>
          </ac:spMkLst>
        </pc:spChg>
        <pc:spChg chg="del">
          <ac:chgData name="Volker Hoffmann" userId="846f390b-9333-426b-9ddf-e8033bb4006d" providerId="ADAL" clId="{F4170879-0411-904B-8AA5-42707B59CC44}" dt="2020-04-24T13:00:00.274" v="16686" actId="478"/>
          <ac:spMkLst>
            <pc:docMk/>
            <pc:sldMk cId="268934605" sldId="291"/>
            <ac:spMk id="6" creationId="{ED14C257-C242-2042-9FC0-A8339FF08C6F}"/>
          </ac:spMkLst>
        </pc:spChg>
      </pc:sldChg>
      <pc:sldChg chg="modSp add del">
        <pc:chgData name="Volker Hoffmann" userId="846f390b-9333-426b-9ddf-e8033bb4006d" providerId="ADAL" clId="{F4170879-0411-904B-8AA5-42707B59CC44}" dt="2020-04-24T13:25:48.850" v="19643" actId="2696"/>
        <pc:sldMkLst>
          <pc:docMk/>
          <pc:sldMk cId="3866914811" sldId="292"/>
        </pc:sldMkLst>
        <pc:spChg chg="mod">
          <ac:chgData name="Volker Hoffmann" userId="846f390b-9333-426b-9ddf-e8033bb4006d" providerId="ADAL" clId="{F4170879-0411-904B-8AA5-42707B59CC44}" dt="2020-04-24T13:06:05.551" v="17290" actId="20577"/>
          <ac:spMkLst>
            <pc:docMk/>
            <pc:sldMk cId="3866914811" sldId="292"/>
            <ac:spMk id="2" creationId="{1FDA7D84-3F86-864F-81A2-3A2673C04790}"/>
          </ac:spMkLst>
        </pc:spChg>
        <pc:spChg chg="mod">
          <ac:chgData name="Volker Hoffmann" userId="846f390b-9333-426b-9ddf-e8033bb4006d" providerId="ADAL" clId="{F4170879-0411-904B-8AA5-42707B59CC44}" dt="2020-04-24T13:11:02.381" v="17866" actId="20577"/>
          <ac:spMkLst>
            <pc:docMk/>
            <pc:sldMk cId="3866914811" sldId="292"/>
            <ac:spMk id="3" creationId="{03227D1A-9CAC-A24F-B394-5F005A7EBAE0}"/>
          </ac:spMkLst>
        </pc:spChg>
      </pc:sldChg>
      <pc:sldChg chg="modSp add ord">
        <pc:chgData name="Volker Hoffmann" userId="846f390b-9333-426b-9ddf-e8033bb4006d" providerId="ADAL" clId="{F4170879-0411-904B-8AA5-42707B59CC44}" dt="2020-04-24T13:19:07.877" v="18272"/>
        <pc:sldMkLst>
          <pc:docMk/>
          <pc:sldMk cId="2240463848" sldId="293"/>
        </pc:sldMkLst>
        <pc:spChg chg="mod">
          <ac:chgData name="Volker Hoffmann" userId="846f390b-9333-426b-9ddf-e8033bb4006d" providerId="ADAL" clId="{F4170879-0411-904B-8AA5-42707B59CC44}" dt="2020-04-24T13:19:07.877" v="18272"/>
          <ac:spMkLst>
            <pc:docMk/>
            <pc:sldMk cId="2240463848" sldId="293"/>
            <ac:spMk id="3" creationId="{03227D1A-9CAC-A24F-B394-5F005A7EBAE0}"/>
          </ac:spMkLst>
        </pc:spChg>
      </pc:sldChg>
      <pc:sldChg chg="modSp add">
        <pc:chgData name="Volker Hoffmann" userId="846f390b-9333-426b-9ddf-e8033bb4006d" providerId="ADAL" clId="{F4170879-0411-904B-8AA5-42707B59CC44}" dt="2020-04-24T13:29:45.212" v="19936" actId="20577"/>
        <pc:sldMkLst>
          <pc:docMk/>
          <pc:sldMk cId="4282457406" sldId="294"/>
        </pc:sldMkLst>
        <pc:spChg chg="mod">
          <ac:chgData name="Volker Hoffmann" userId="846f390b-9333-426b-9ddf-e8033bb4006d" providerId="ADAL" clId="{F4170879-0411-904B-8AA5-42707B59CC44}" dt="2020-04-24T13:29:28.783" v="19866" actId="20577"/>
          <ac:spMkLst>
            <pc:docMk/>
            <pc:sldMk cId="4282457406" sldId="294"/>
            <ac:spMk id="2" creationId="{2FA84D4F-4E71-8241-B6F4-5DDAAE5B2FC0}"/>
          </ac:spMkLst>
        </pc:spChg>
        <pc:spChg chg="mod">
          <ac:chgData name="Volker Hoffmann" userId="846f390b-9333-426b-9ddf-e8033bb4006d" providerId="ADAL" clId="{F4170879-0411-904B-8AA5-42707B59CC44}" dt="2020-04-24T13:29:45.212" v="19936" actId="20577"/>
          <ac:spMkLst>
            <pc:docMk/>
            <pc:sldMk cId="4282457406" sldId="294"/>
            <ac:spMk id="3" creationId="{C095E0CE-1485-D24E-823D-29E78E68D2B4}"/>
          </ac:spMkLst>
        </pc:spChg>
      </pc:sldChg>
      <pc:sldChg chg="addSp delSp modSp">
        <pc:chgData name="Volker Hoffmann" userId="846f390b-9333-426b-9ddf-e8033bb4006d" providerId="ADAL" clId="{F4170879-0411-904B-8AA5-42707B59CC44}" dt="2020-04-27T14:13:03.707" v="20903" actId="20577"/>
        <pc:sldMkLst>
          <pc:docMk/>
          <pc:sldMk cId="91438938" sldId="295"/>
        </pc:sldMkLst>
        <pc:spChg chg="del mod">
          <ac:chgData name="Volker Hoffmann" userId="846f390b-9333-426b-9ddf-e8033bb4006d" providerId="ADAL" clId="{F4170879-0411-904B-8AA5-42707B59CC44}" dt="2020-04-27T13:45:00.625" v="20675" actId="478"/>
          <ac:spMkLst>
            <pc:docMk/>
            <pc:sldMk cId="91438938" sldId="295"/>
            <ac:spMk id="2" creationId="{96209A4A-9BEB-424E-AF0E-5BC1EC1795FB}"/>
          </ac:spMkLst>
        </pc:spChg>
        <pc:spChg chg="add mod">
          <ac:chgData name="Volker Hoffmann" userId="846f390b-9333-426b-9ddf-e8033bb4006d" providerId="ADAL" clId="{F4170879-0411-904B-8AA5-42707B59CC44}" dt="2020-04-27T14:13:03.707" v="20903" actId="20577"/>
          <ac:spMkLst>
            <pc:docMk/>
            <pc:sldMk cId="91438938" sldId="295"/>
            <ac:spMk id="7" creationId="{2172F72C-0286-9649-8BC4-148FE367A67D}"/>
          </ac:spMkLst>
        </pc:spChg>
        <pc:spChg chg="add del mod">
          <ac:chgData name="Volker Hoffmann" userId="846f390b-9333-426b-9ddf-e8033bb4006d" providerId="ADAL" clId="{F4170879-0411-904B-8AA5-42707B59CC44}" dt="2020-04-27T13:45:04.441" v="20677" actId="478"/>
          <ac:spMkLst>
            <pc:docMk/>
            <pc:sldMk cId="91438938" sldId="295"/>
            <ac:spMk id="8" creationId="{A88D59EF-D31B-644B-8A9F-776284B7B3E2}"/>
          </ac:spMkLst>
        </pc:spChg>
        <pc:graphicFrameChg chg="del mod modGraphic">
          <ac:chgData name="Volker Hoffmann" userId="846f390b-9333-426b-9ddf-e8033bb4006d" providerId="ADAL" clId="{F4170879-0411-904B-8AA5-42707B59CC44}" dt="2020-04-27T13:34:42.739" v="20259" actId="478"/>
          <ac:graphicFrameMkLst>
            <pc:docMk/>
            <pc:sldMk cId="91438938" sldId="295"/>
            <ac:graphicFrameMk id="5" creationId="{13D110A0-0D42-43C6-A9F4-8A285DBAB1CA}"/>
          </ac:graphicFrameMkLst>
        </pc:graphicFrameChg>
        <pc:graphicFrameChg chg="add mod modGraphic">
          <ac:chgData name="Volker Hoffmann" userId="846f390b-9333-426b-9ddf-e8033bb4006d" providerId="ADAL" clId="{F4170879-0411-904B-8AA5-42707B59CC44}" dt="2020-04-27T13:45:12.020" v="20689" actId="14100"/>
          <ac:graphicFrameMkLst>
            <pc:docMk/>
            <pc:sldMk cId="91438938" sldId="295"/>
            <ac:graphicFrameMk id="6" creationId="{C1E7FCE9-3049-F848-AFBF-E778E8A3A6D3}"/>
          </ac:graphicFrameMkLst>
        </pc:graphicFrameChg>
      </pc:sldChg>
      <pc:sldChg chg="del">
        <pc:chgData name="Volker Hoffmann" userId="846f390b-9333-426b-9ddf-e8033bb4006d" providerId="ADAL" clId="{F4170879-0411-904B-8AA5-42707B59CC44}" dt="2020-04-21T08:22:49.384" v="4" actId="2696"/>
        <pc:sldMkLst>
          <pc:docMk/>
          <pc:sldMk cId="2347403221" sldId="354"/>
        </pc:sldMkLst>
      </pc:sldChg>
      <pc:sldChg chg="del">
        <pc:chgData name="Volker Hoffmann" userId="846f390b-9333-426b-9ddf-e8033bb4006d" providerId="ADAL" clId="{F4170879-0411-904B-8AA5-42707B59CC44}" dt="2020-04-21T08:22:49.294" v="0" actId="2696"/>
        <pc:sldMkLst>
          <pc:docMk/>
          <pc:sldMk cId="3147305126" sldId="355"/>
        </pc:sldMkLst>
      </pc:sldChg>
      <pc:sldChg chg="del">
        <pc:chgData name="Volker Hoffmann" userId="846f390b-9333-426b-9ddf-e8033bb4006d" providerId="ADAL" clId="{F4170879-0411-904B-8AA5-42707B59CC44}" dt="2020-04-21T08:22:49.310" v="1" actId="2696"/>
        <pc:sldMkLst>
          <pc:docMk/>
          <pc:sldMk cId="1957444819" sldId="356"/>
        </pc:sldMkLst>
      </pc:sldChg>
      <pc:sldChg chg="del">
        <pc:chgData name="Volker Hoffmann" userId="846f390b-9333-426b-9ddf-e8033bb4006d" providerId="ADAL" clId="{F4170879-0411-904B-8AA5-42707B59CC44}" dt="2020-04-21T08:22:49.354" v="2" actId="2696"/>
        <pc:sldMkLst>
          <pc:docMk/>
          <pc:sldMk cId="1834381532" sldId="357"/>
        </pc:sldMkLst>
      </pc:sldChg>
      <pc:sldChg chg="del">
        <pc:chgData name="Volker Hoffmann" userId="846f390b-9333-426b-9ddf-e8033bb4006d" providerId="ADAL" clId="{F4170879-0411-904B-8AA5-42707B59CC44}" dt="2020-04-21T08:22:49.371" v="3" actId="2696"/>
        <pc:sldMkLst>
          <pc:docMk/>
          <pc:sldMk cId="3537047318" sldId="358"/>
        </pc:sldMkLst>
      </pc:sldChg>
    </pc:docChg>
  </pc:docChgLst>
  <pc:docChgLst>
    <pc:chgData name="Volker Hoffmann" userId="846f390b-9333-426b-9ddf-e8033bb4006d" providerId="ADAL" clId="{09EE4202-005E-4D89-9874-1044974E977A}"/>
    <pc:docChg chg="delSld">
      <pc:chgData name="Volker Hoffmann" userId="846f390b-9333-426b-9ddf-e8033bb4006d" providerId="ADAL" clId="{09EE4202-005E-4D89-9874-1044974E977A}" dt="2020-06-10T11:16:10.909" v="5" actId="47"/>
      <pc:docMkLst>
        <pc:docMk/>
      </pc:docMkLst>
      <pc:sldChg chg="del">
        <pc:chgData name="Volker Hoffmann" userId="846f390b-9333-426b-9ddf-e8033bb4006d" providerId="ADAL" clId="{09EE4202-005E-4D89-9874-1044974E977A}" dt="2020-06-10T11:16:08.710" v="3" actId="47"/>
        <pc:sldMkLst>
          <pc:docMk/>
          <pc:sldMk cId="40657327" sldId="299"/>
        </pc:sldMkLst>
      </pc:sldChg>
      <pc:sldChg chg="del">
        <pc:chgData name="Volker Hoffmann" userId="846f390b-9333-426b-9ddf-e8033bb4006d" providerId="ADAL" clId="{09EE4202-005E-4D89-9874-1044974E977A}" dt="2020-06-10T11:15:55.117" v="0" actId="47"/>
        <pc:sldMkLst>
          <pc:docMk/>
          <pc:sldMk cId="1098602701" sldId="308"/>
        </pc:sldMkLst>
      </pc:sldChg>
      <pc:sldChg chg="del">
        <pc:chgData name="Volker Hoffmann" userId="846f390b-9333-426b-9ddf-e8033bb4006d" providerId="ADAL" clId="{09EE4202-005E-4D89-9874-1044974E977A}" dt="2020-06-10T11:16:10.029" v="4" actId="47"/>
        <pc:sldMkLst>
          <pc:docMk/>
          <pc:sldMk cId="404308535" sldId="310"/>
        </pc:sldMkLst>
      </pc:sldChg>
      <pc:sldChg chg="del">
        <pc:chgData name="Volker Hoffmann" userId="846f390b-9333-426b-9ddf-e8033bb4006d" providerId="ADAL" clId="{09EE4202-005E-4D89-9874-1044974E977A}" dt="2020-06-10T11:16:10.909" v="5" actId="47"/>
        <pc:sldMkLst>
          <pc:docMk/>
          <pc:sldMk cId="2034969793" sldId="311"/>
        </pc:sldMkLst>
      </pc:sldChg>
      <pc:sldChg chg="del">
        <pc:chgData name="Volker Hoffmann" userId="846f390b-9333-426b-9ddf-e8033bb4006d" providerId="ADAL" clId="{09EE4202-005E-4D89-9874-1044974E977A}" dt="2020-06-10T11:16:01.591" v="2" actId="47"/>
        <pc:sldMkLst>
          <pc:docMk/>
          <pc:sldMk cId="2809736080" sldId="312"/>
        </pc:sldMkLst>
      </pc:sldChg>
      <pc:sldChg chg="del">
        <pc:chgData name="Volker Hoffmann" userId="846f390b-9333-426b-9ddf-e8033bb4006d" providerId="ADAL" clId="{09EE4202-005E-4D89-9874-1044974E977A}" dt="2020-06-10T11:15:56.653" v="1" actId="47"/>
        <pc:sldMkLst>
          <pc:docMk/>
          <pc:sldMk cId="3165905664" sldId="322"/>
        </pc:sldMkLst>
      </pc:sldChg>
    </pc:docChg>
  </pc:docChgLst>
  <pc:docChgLst>
    <pc:chgData name="Volker Hoffmann" userId="846f390b-9333-426b-9ddf-e8033bb4006d" providerId="ADAL" clId="{4E905BE7-DA3E-43FF-8441-BC42F636E05E}"/>
    <pc:docChg chg="undo redo custSel addSld delSld modSld sldOrd">
      <pc:chgData name="Volker Hoffmann" userId="846f390b-9333-426b-9ddf-e8033bb4006d" providerId="ADAL" clId="{4E905BE7-DA3E-43FF-8441-BC42F636E05E}" dt="2020-05-27T09:56:03.249" v="3348" actId="47"/>
      <pc:docMkLst>
        <pc:docMk/>
      </pc:docMkLst>
      <pc:sldChg chg="modSp mod">
        <pc:chgData name="Volker Hoffmann" userId="846f390b-9333-426b-9ddf-e8033bb4006d" providerId="ADAL" clId="{4E905BE7-DA3E-43FF-8441-BC42F636E05E}" dt="2020-05-27T09:31:16.106" v="2523" actId="20577"/>
        <pc:sldMkLst>
          <pc:docMk/>
          <pc:sldMk cId="2355491973" sldId="273"/>
        </pc:sldMkLst>
        <pc:spChg chg="mod">
          <ac:chgData name="Volker Hoffmann" userId="846f390b-9333-426b-9ddf-e8033bb4006d" providerId="ADAL" clId="{4E905BE7-DA3E-43FF-8441-BC42F636E05E}" dt="2020-05-27T08:49:53.726" v="2352" actId="20577"/>
          <ac:spMkLst>
            <pc:docMk/>
            <pc:sldMk cId="2355491973" sldId="273"/>
            <ac:spMk id="6" creationId="{00000000-0000-0000-0000-000000000000}"/>
          </ac:spMkLst>
        </pc:spChg>
        <pc:spChg chg="mod">
          <ac:chgData name="Volker Hoffmann" userId="846f390b-9333-426b-9ddf-e8033bb4006d" providerId="ADAL" clId="{4E905BE7-DA3E-43FF-8441-BC42F636E05E}" dt="2020-05-27T09:31:16.106" v="2523" actId="20577"/>
          <ac:spMkLst>
            <pc:docMk/>
            <pc:sldMk cId="2355491973" sldId="273"/>
            <ac:spMk id="8" creationId="{00000000-0000-0000-0000-000000000000}"/>
          </ac:spMkLst>
        </pc:spChg>
      </pc:sldChg>
      <pc:sldChg chg="addSp delSp modSp mod">
        <pc:chgData name="Volker Hoffmann" userId="846f390b-9333-426b-9ddf-e8033bb4006d" providerId="ADAL" clId="{4E905BE7-DA3E-43FF-8441-BC42F636E05E}" dt="2020-05-26T09:54:44.550" v="1612" actId="207"/>
        <pc:sldMkLst>
          <pc:docMk/>
          <pc:sldMk cId="768944396" sldId="277"/>
        </pc:sldMkLst>
        <pc:spChg chg="mod">
          <ac:chgData name="Volker Hoffmann" userId="846f390b-9333-426b-9ddf-e8033bb4006d" providerId="ADAL" clId="{4E905BE7-DA3E-43FF-8441-BC42F636E05E}" dt="2020-05-26T09:54:20.608" v="1607" actId="113"/>
          <ac:spMkLst>
            <pc:docMk/>
            <pc:sldMk cId="768944396" sldId="277"/>
            <ac:spMk id="6" creationId="{236AD0AB-0F6E-C140-9B6D-08EE467CC29F}"/>
          </ac:spMkLst>
        </pc:spChg>
        <pc:spChg chg="mod">
          <ac:chgData name="Volker Hoffmann" userId="846f390b-9333-426b-9ddf-e8033bb4006d" providerId="ADAL" clId="{4E905BE7-DA3E-43FF-8441-BC42F636E05E}" dt="2020-05-26T09:54:21.069" v="1608" actId="113"/>
          <ac:spMkLst>
            <pc:docMk/>
            <pc:sldMk cId="768944396" sldId="277"/>
            <ac:spMk id="7" creationId="{2E78B9E7-C314-5440-B283-D4E05FA0C87C}"/>
          </ac:spMkLst>
        </pc:spChg>
        <pc:spChg chg="add del mod">
          <ac:chgData name="Volker Hoffmann" userId="846f390b-9333-426b-9ddf-e8033bb4006d" providerId="ADAL" clId="{4E905BE7-DA3E-43FF-8441-BC42F636E05E}" dt="2020-05-26T09:54:38.037" v="1610" actId="478"/>
          <ac:spMkLst>
            <pc:docMk/>
            <pc:sldMk cId="768944396" sldId="277"/>
            <ac:spMk id="13" creationId="{8F8A261F-505C-E745-B768-8A78D078D504}"/>
          </ac:spMkLst>
        </pc:spChg>
        <pc:spChg chg="add del mod">
          <ac:chgData name="Volker Hoffmann" userId="846f390b-9333-426b-9ddf-e8033bb4006d" providerId="ADAL" clId="{4E905BE7-DA3E-43FF-8441-BC42F636E05E}" dt="2020-05-26T09:53:23.588" v="1593"/>
          <ac:spMkLst>
            <pc:docMk/>
            <pc:sldMk cId="768944396" sldId="277"/>
            <ac:spMk id="14" creationId="{FC740B89-D5B0-4492-995C-4E7369E86CBF}"/>
          </ac:spMkLst>
        </pc:spChg>
        <pc:spChg chg="add mod">
          <ac:chgData name="Volker Hoffmann" userId="846f390b-9333-426b-9ddf-e8033bb4006d" providerId="ADAL" clId="{4E905BE7-DA3E-43FF-8441-BC42F636E05E}" dt="2020-05-26T09:54:44.550" v="1612" actId="207"/>
          <ac:spMkLst>
            <pc:docMk/>
            <pc:sldMk cId="768944396" sldId="277"/>
            <ac:spMk id="15" creationId="{E204E869-C7DF-49CB-BA97-132C0CB97B66}"/>
          </ac:spMkLst>
        </pc:spChg>
      </pc:sldChg>
      <pc:sldChg chg="addSp delSp modSp del mod modShow">
        <pc:chgData name="Volker Hoffmann" userId="846f390b-9333-426b-9ddf-e8033bb4006d" providerId="ADAL" clId="{4E905BE7-DA3E-43FF-8441-BC42F636E05E}" dt="2020-05-27T09:55:14.279" v="3341" actId="47"/>
        <pc:sldMkLst>
          <pc:docMk/>
          <pc:sldMk cId="3334578496" sldId="286"/>
        </pc:sldMkLst>
        <pc:spChg chg="add del mod ord">
          <ac:chgData name="Volker Hoffmann" userId="846f390b-9333-426b-9ddf-e8033bb4006d" providerId="ADAL" clId="{4E905BE7-DA3E-43FF-8441-BC42F636E05E}" dt="2020-05-26T10:09:56.080" v="1735"/>
          <ac:spMkLst>
            <pc:docMk/>
            <pc:sldMk cId="3334578496" sldId="286"/>
            <ac:spMk id="6" creationId="{468C8E3D-9511-4093-8E4F-77F89A0C55D0}"/>
          </ac:spMkLst>
        </pc:spChg>
        <pc:spChg chg="add del mod ord">
          <ac:chgData name="Volker Hoffmann" userId="846f390b-9333-426b-9ddf-e8033bb4006d" providerId="ADAL" clId="{4E905BE7-DA3E-43FF-8441-BC42F636E05E}" dt="2020-05-26T10:09:56.080" v="1735"/>
          <ac:spMkLst>
            <pc:docMk/>
            <pc:sldMk cId="3334578496" sldId="286"/>
            <ac:spMk id="7" creationId="{0F8BEF1C-F30A-4471-834B-88DD915909B8}"/>
          </ac:spMkLst>
        </pc:spChg>
        <pc:spChg chg="add del mod ord">
          <ac:chgData name="Volker Hoffmann" userId="846f390b-9333-426b-9ddf-e8033bb4006d" providerId="ADAL" clId="{4E905BE7-DA3E-43FF-8441-BC42F636E05E}" dt="2020-05-26T10:09:56.080" v="1735"/>
          <ac:spMkLst>
            <pc:docMk/>
            <pc:sldMk cId="3334578496" sldId="286"/>
            <ac:spMk id="8" creationId="{A052CA31-AF6F-4C31-ADFE-8F8749DE8161}"/>
          </ac:spMkLst>
        </pc:spChg>
        <pc:spChg chg="add del mod ord">
          <ac:chgData name="Volker Hoffmann" userId="846f390b-9333-426b-9ddf-e8033bb4006d" providerId="ADAL" clId="{4E905BE7-DA3E-43FF-8441-BC42F636E05E}" dt="2020-05-26T10:09:56.080" v="1735"/>
          <ac:spMkLst>
            <pc:docMk/>
            <pc:sldMk cId="3334578496" sldId="286"/>
            <ac:spMk id="9" creationId="{BF6B1519-513F-485E-A83D-2DDC7D18A1BE}"/>
          </ac:spMkLst>
        </pc:spChg>
        <pc:spChg chg="add del mod">
          <ac:chgData name="Volker Hoffmann" userId="846f390b-9333-426b-9ddf-e8033bb4006d" providerId="ADAL" clId="{4E905BE7-DA3E-43FF-8441-BC42F636E05E}" dt="2020-05-26T10:09:54.645" v="1732"/>
          <ac:spMkLst>
            <pc:docMk/>
            <pc:sldMk cId="3334578496" sldId="286"/>
            <ac:spMk id="10" creationId="{E051A45A-CB32-44A9-8872-C23787CB4A45}"/>
          </ac:spMkLst>
        </pc:spChg>
      </pc:sldChg>
      <pc:sldChg chg="del mod modShow">
        <pc:chgData name="Volker Hoffmann" userId="846f390b-9333-426b-9ddf-e8033bb4006d" providerId="ADAL" clId="{4E905BE7-DA3E-43FF-8441-BC42F636E05E}" dt="2020-05-27T09:55:18.276" v="3342" actId="47"/>
        <pc:sldMkLst>
          <pc:docMk/>
          <pc:sldMk cId="2440562291" sldId="287"/>
        </pc:sldMkLst>
      </pc:sldChg>
      <pc:sldChg chg="del mod modShow">
        <pc:chgData name="Volker Hoffmann" userId="846f390b-9333-426b-9ddf-e8033bb4006d" providerId="ADAL" clId="{4E905BE7-DA3E-43FF-8441-BC42F636E05E}" dt="2020-05-27T09:55:27.799" v="3344" actId="47"/>
        <pc:sldMkLst>
          <pc:docMk/>
          <pc:sldMk cId="1652511642" sldId="288"/>
        </pc:sldMkLst>
      </pc:sldChg>
      <pc:sldChg chg="ord">
        <pc:chgData name="Volker Hoffmann" userId="846f390b-9333-426b-9ddf-e8033bb4006d" providerId="ADAL" clId="{4E905BE7-DA3E-43FF-8441-BC42F636E05E}" dt="2020-05-27T09:25:13.270" v="2482"/>
        <pc:sldMkLst>
          <pc:docMk/>
          <pc:sldMk cId="2411164340" sldId="290"/>
        </pc:sldMkLst>
      </pc:sldChg>
      <pc:sldChg chg="del mod modShow">
        <pc:chgData name="Volker Hoffmann" userId="846f390b-9333-426b-9ddf-e8033bb4006d" providerId="ADAL" clId="{4E905BE7-DA3E-43FF-8441-BC42F636E05E}" dt="2020-05-27T09:55:41.420" v="3346" actId="47"/>
        <pc:sldMkLst>
          <pc:docMk/>
          <pc:sldMk cId="268934605" sldId="291"/>
        </pc:sldMkLst>
      </pc:sldChg>
      <pc:sldChg chg="addSp delSp modSp mod">
        <pc:chgData name="Volker Hoffmann" userId="846f390b-9333-426b-9ddf-e8033bb4006d" providerId="ADAL" clId="{4E905BE7-DA3E-43FF-8441-BC42F636E05E}" dt="2020-05-27T09:24:56.936" v="2480" actId="1076"/>
        <pc:sldMkLst>
          <pc:docMk/>
          <pc:sldMk cId="2240463848" sldId="293"/>
        </pc:sldMkLst>
        <pc:spChg chg="del">
          <ac:chgData name="Volker Hoffmann" userId="846f390b-9333-426b-9ddf-e8033bb4006d" providerId="ADAL" clId="{4E905BE7-DA3E-43FF-8441-BC42F636E05E}" dt="2020-05-27T09:18:28.161" v="2447" actId="478"/>
          <ac:spMkLst>
            <pc:docMk/>
            <pc:sldMk cId="2240463848" sldId="293"/>
            <ac:spMk id="3" creationId="{03227D1A-9CAC-A24F-B394-5F005A7EBAE0}"/>
          </ac:spMkLst>
        </pc:spChg>
        <pc:spChg chg="add del mod">
          <ac:chgData name="Volker Hoffmann" userId="846f390b-9333-426b-9ddf-e8033bb4006d" providerId="ADAL" clId="{4E905BE7-DA3E-43FF-8441-BC42F636E05E}" dt="2020-05-27T09:18:30.632" v="2449" actId="478"/>
          <ac:spMkLst>
            <pc:docMk/>
            <pc:sldMk cId="2240463848" sldId="293"/>
            <ac:spMk id="6" creationId="{58792C0A-3630-4CBD-9025-51727FE6D2B3}"/>
          </ac:spMkLst>
        </pc:spChg>
        <pc:picChg chg="add mod">
          <ac:chgData name="Volker Hoffmann" userId="846f390b-9333-426b-9ddf-e8033bb4006d" providerId="ADAL" clId="{4E905BE7-DA3E-43FF-8441-BC42F636E05E}" dt="2020-05-27T09:19:00.239" v="2453" actId="1076"/>
          <ac:picMkLst>
            <pc:docMk/>
            <pc:sldMk cId="2240463848" sldId="293"/>
            <ac:picMk id="7" creationId="{F74F1136-C87E-435A-86A0-4C3E5245CEDA}"/>
          </ac:picMkLst>
        </pc:picChg>
        <pc:picChg chg="add mod">
          <ac:chgData name="Volker Hoffmann" userId="846f390b-9333-426b-9ddf-e8033bb4006d" providerId="ADAL" clId="{4E905BE7-DA3E-43FF-8441-BC42F636E05E}" dt="2020-05-27T09:22:39.416" v="2467" actId="1076"/>
          <ac:picMkLst>
            <pc:docMk/>
            <pc:sldMk cId="2240463848" sldId="293"/>
            <ac:picMk id="8" creationId="{99948B13-7BCA-46B1-94B9-4EAC36268586}"/>
          </ac:picMkLst>
        </pc:picChg>
        <pc:picChg chg="add mod">
          <ac:chgData name="Volker Hoffmann" userId="846f390b-9333-426b-9ddf-e8033bb4006d" providerId="ADAL" clId="{4E905BE7-DA3E-43FF-8441-BC42F636E05E}" dt="2020-05-27T09:22:39.656" v="2468" actId="1076"/>
          <ac:picMkLst>
            <pc:docMk/>
            <pc:sldMk cId="2240463848" sldId="293"/>
            <ac:picMk id="9" creationId="{E47E6D44-E908-4F04-9F1E-44D7DE5D1249}"/>
          </ac:picMkLst>
        </pc:picChg>
        <pc:picChg chg="add mod">
          <ac:chgData name="Volker Hoffmann" userId="846f390b-9333-426b-9ddf-e8033bb4006d" providerId="ADAL" clId="{4E905BE7-DA3E-43FF-8441-BC42F636E05E}" dt="2020-05-27T09:24:43.354" v="2477" actId="1076"/>
          <ac:picMkLst>
            <pc:docMk/>
            <pc:sldMk cId="2240463848" sldId="293"/>
            <ac:picMk id="10" creationId="{231E636C-EC52-4F69-B9FD-5C0CFC6F1638}"/>
          </ac:picMkLst>
        </pc:picChg>
        <pc:picChg chg="add mod">
          <ac:chgData name="Volker Hoffmann" userId="846f390b-9333-426b-9ddf-e8033bb4006d" providerId="ADAL" clId="{4E905BE7-DA3E-43FF-8441-BC42F636E05E}" dt="2020-05-27T09:24:56.936" v="2480" actId="1076"/>
          <ac:picMkLst>
            <pc:docMk/>
            <pc:sldMk cId="2240463848" sldId="293"/>
            <ac:picMk id="11" creationId="{D874391D-BBF8-4839-BC64-37011B2B1E14}"/>
          </ac:picMkLst>
        </pc:picChg>
      </pc:sldChg>
      <pc:sldChg chg="del">
        <pc:chgData name="Volker Hoffmann" userId="846f390b-9333-426b-9ddf-e8033bb4006d" providerId="ADAL" clId="{4E905BE7-DA3E-43FF-8441-BC42F636E05E}" dt="2020-05-27T09:55:49.771" v="3347" actId="47"/>
        <pc:sldMkLst>
          <pc:docMk/>
          <pc:sldMk cId="4282457406" sldId="294"/>
        </pc:sldMkLst>
      </pc:sldChg>
      <pc:sldChg chg="del">
        <pc:chgData name="Volker Hoffmann" userId="846f390b-9333-426b-9ddf-e8033bb4006d" providerId="ADAL" clId="{4E905BE7-DA3E-43FF-8441-BC42F636E05E}" dt="2020-05-27T09:56:03.249" v="3348" actId="47"/>
        <pc:sldMkLst>
          <pc:docMk/>
          <pc:sldMk cId="91438938" sldId="295"/>
        </pc:sldMkLst>
      </pc:sldChg>
      <pc:sldChg chg="addSp delSp modSp new mod ord modShow">
        <pc:chgData name="Volker Hoffmann" userId="846f390b-9333-426b-9ddf-e8033bb4006d" providerId="ADAL" clId="{4E905BE7-DA3E-43FF-8441-BC42F636E05E}" dt="2020-05-26T09:12:14.884" v="639" actId="729"/>
        <pc:sldMkLst>
          <pc:docMk/>
          <pc:sldMk cId="1912343993" sldId="296"/>
        </pc:sldMkLst>
        <pc:spChg chg="del">
          <ac:chgData name="Volker Hoffmann" userId="846f390b-9333-426b-9ddf-e8033bb4006d" providerId="ADAL" clId="{4E905BE7-DA3E-43FF-8441-BC42F636E05E}" dt="2020-05-26T08:46:59.920" v="3" actId="478"/>
          <ac:spMkLst>
            <pc:docMk/>
            <pc:sldMk cId="1912343993" sldId="296"/>
            <ac:spMk id="2" creationId="{F8834996-129E-4546-A39A-E26D4B8A9CB1}"/>
          </ac:spMkLst>
        </pc:spChg>
        <pc:spChg chg="del">
          <ac:chgData name="Volker Hoffmann" userId="846f390b-9333-426b-9ddf-e8033bb4006d" providerId="ADAL" clId="{4E905BE7-DA3E-43FF-8441-BC42F636E05E}" dt="2020-05-26T08:46:57.695" v="1" actId="478"/>
          <ac:spMkLst>
            <pc:docMk/>
            <pc:sldMk cId="1912343993" sldId="296"/>
            <ac:spMk id="3" creationId="{FFEC867F-3F04-41F4-9986-3B61C374DB06}"/>
          </ac:spMkLst>
        </pc:spChg>
        <pc:spChg chg="add mod">
          <ac:chgData name="Volker Hoffmann" userId="846f390b-9333-426b-9ddf-e8033bb4006d" providerId="ADAL" clId="{4E905BE7-DA3E-43FF-8441-BC42F636E05E}" dt="2020-05-26T08:48:41.744" v="46" actId="207"/>
          <ac:spMkLst>
            <pc:docMk/>
            <pc:sldMk cId="1912343993" sldId="296"/>
            <ac:spMk id="6" creationId="{E5DEA2BB-D3BD-4E91-B785-F7DB04E480B6}"/>
          </ac:spMkLst>
        </pc:spChg>
        <pc:spChg chg="add mod">
          <ac:chgData name="Volker Hoffmann" userId="846f390b-9333-426b-9ddf-e8033bb4006d" providerId="ADAL" clId="{4E905BE7-DA3E-43FF-8441-BC42F636E05E}" dt="2020-05-26T08:48:41.744" v="46" actId="207"/>
          <ac:spMkLst>
            <pc:docMk/>
            <pc:sldMk cId="1912343993" sldId="296"/>
            <ac:spMk id="7" creationId="{1150F627-B158-4D9F-BEEB-EC24228091D9}"/>
          </ac:spMkLst>
        </pc:spChg>
        <pc:spChg chg="add mod">
          <ac:chgData name="Volker Hoffmann" userId="846f390b-9333-426b-9ddf-e8033bb4006d" providerId="ADAL" clId="{4E905BE7-DA3E-43FF-8441-BC42F636E05E}" dt="2020-05-26T08:48:41.744" v="46" actId="207"/>
          <ac:spMkLst>
            <pc:docMk/>
            <pc:sldMk cId="1912343993" sldId="296"/>
            <ac:spMk id="8" creationId="{AD7603AC-E8AF-4F27-8686-CD43C10C472A}"/>
          </ac:spMkLst>
        </pc:spChg>
        <pc:spChg chg="add mod">
          <ac:chgData name="Volker Hoffmann" userId="846f390b-9333-426b-9ddf-e8033bb4006d" providerId="ADAL" clId="{4E905BE7-DA3E-43FF-8441-BC42F636E05E}" dt="2020-05-26T08:48:41.744" v="46" actId="207"/>
          <ac:spMkLst>
            <pc:docMk/>
            <pc:sldMk cId="1912343993" sldId="296"/>
            <ac:spMk id="9" creationId="{989F5EB7-FE68-400C-8F13-58889EFCE566}"/>
          </ac:spMkLst>
        </pc:spChg>
        <pc:spChg chg="add mod">
          <ac:chgData name="Volker Hoffmann" userId="846f390b-9333-426b-9ddf-e8033bb4006d" providerId="ADAL" clId="{4E905BE7-DA3E-43FF-8441-BC42F636E05E}" dt="2020-05-26T08:48:41.744" v="46" actId="207"/>
          <ac:spMkLst>
            <pc:docMk/>
            <pc:sldMk cId="1912343993" sldId="296"/>
            <ac:spMk id="10" creationId="{69E70524-B13A-4B99-811C-D8F2BEA691BF}"/>
          </ac:spMkLst>
        </pc:spChg>
        <pc:picChg chg="add">
          <ac:chgData name="Volker Hoffmann" userId="846f390b-9333-426b-9ddf-e8033bb4006d" providerId="ADAL" clId="{4E905BE7-DA3E-43FF-8441-BC42F636E05E}" dt="2020-05-26T08:46:57.899" v="2"/>
          <ac:picMkLst>
            <pc:docMk/>
            <pc:sldMk cId="1912343993" sldId="296"/>
            <ac:picMk id="5" creationId="{36A5987A-DE4C-4689-9437-A0AE9E1CB041}"/>
          </ac:picMkLst>
        </pc:picChg>
      </pc:sldChg>
      <pc:sldChg chg="modSp new del mod">
        <pc:chgData name="Volker Hoffmann" userId="846f390b-9333-426b-9ddf-e8033bb4006d" providerId="ADAL" clId="{4E905BE7-DA3E-43FF-8441-BC42F636E05E}" dt="2020-05-26T09:09:12.872" v="540" actId="47"/>
        <pc:sldMkLst>
          <pc:docMk/>
          <pc:sldMk cId="1832791359" sldId="297"/>
        </pc:sldMkLst>
        <pc:spChg chg="mod">
          <ac:chgData name="Volker Hoffmann" userId="846f390b-9333-426b-9ddf-e8033bb4006d" providerId="ADAL" clId="{4E905BE7-DA3E-43FF-8441-BC42F636E05E}" dt="2020-05-26T08:56:13.124" v="176" actId="15"/>
          <ac:spMkLst>
            <pc:docMk/>
            <pc:sldMk cId="1832791359" sldId="297"/>
            <ac:spMk id="3" creationId="{415F78A1-E3D1-46FD-A89E-690D3B4A1EDF}"/>
          </ac:spMkLst>
        </pc:spChg>
      </pc:sldChg>
      <pc:sldChg chg="addSp delSp modSp new mod">
        <pc:chgData name="Volker Hoffmann" userId="846f390b-9333-426b-9ddf-e8033bb4006d" providerId="ADAL" clId="{4E905BE7-DA3E-43FF-8441-BC42F636E05E}" dt="2020-05-27T08:38:10.404" v="1896" actId="20577"/>
        <pc:sldMkLst>
          <pc:docMk/>
          <pc:sldMk cId="3418910854" sldId="298"/>
        </pc:sldMkLst>
        <pc:spChg chg="mod">
          <ac:chgData name="Volker Hoffmann" userId="846f390b-9333-426b-9ddf-e8033bb4006d" providerId="ADAL" clId="{4E905BE7-DA3E-43FF-8441-BC42F636E05E}" dt="2020-05-26T09:08:56.340" v="537" actId="20577"/>
          <ac:spMkLst>
            <pc:docMk/>
            <pc:sldMk cId="3418910854" sldId="298"/>
            <ac:spMk id="2" creationId="{BEE443EF-49DB-4DF5-96E9-0465B1170C21}"/>
          </ac:spMkLst>
        </pc:spChg>
        <pc:spChg chg="del">
          <ac:chgData name="Volker Hoffmann" userId="846f390b-9333-426b-9ddf-e8033bb4006d" providerId="ADAL" clId="{4E905BE7-DA3E-43FF-8441-BC42F636E05E}" dt="2020-05-26T09:00:52.120" v="196" actId="478"/>
          <ac:spMkLst>
            <pc:docMk/>
            <pc:sldMk cId="3418910854" sldId="298"/>
            <ac:spMk id="3" creationId="{3ECC4C2E-E408-4367-AC22-B549008A6C36}"/>
          </ac:spMkLst>
        </pc:spChg>
        <pc:spChg chg="mod">
          <ac:chgData name="Volker Hoffmann" userId="846f390b-9333-426b-9ddf-e8033bb4006d" providerId="ADAL" clId="{4E905BE7-DA3E-43FF-8441-BC42F636E05E}" dt="2020-05-26T09:01:02.074" v="201" actId="478"/>
          <ac:spMkLst>
            <pc:docMk/>
            <pc:sldMk cId="3418910854" sldId="298"/>
            <ac:spMk id="6" creationId="{EBC81B79-93FE-4123-8BBF-30D66E5B9B6D}"/>
          </ac:spMkLst>
        </pc:spChg>
        <pc:spChg chg="mod">
          <ac:chgData name="Volker Hoffmann" userId="846f390b-9333-426b-9ddf-e8033bb4006d" providerId="ADAL" clId="{4E905BE7-DA3E-43FF-8441-BC42F636E05E}" dt="2020-05-26T09:01:02.074" v="201" actId="478"/>
          <ac:spMkLst>
            <pc:docMk/>
            <pc:sldMk cId="3418910854" sldId="298"/>
            <ac:spMk id="7" creationId="{76F09517-3131-433B-9421-7C14C053ED7D}"/>
          </ac:spMkLst>
        </pc:spChg>
        <pc:spChg chg="del mod">
          <ac:chgData name="Volker Hoffmann" userId="846f390b-9333-426b-9ddf-e8033bb4006d" providerId="ADAL" clId="{4E905BE7-DA3E-43FF-8441-BC42F636E05E}" dt="2020-05-26T09:00:59.755" v="198" actId="478"/>
          <ac:spMkLst>
            <pc:docMk/>
            <pc:sldMk cId="3418910854" sldId="298"/>
            <ac:spMk id="9" creationId="{DFE4EEEB-0C56-4679-B7E9-539C5F0A3E10}"/>
          </ac:spMkLst>
        </pc:spChg>
        <pc:spChg chg="mod">
          <ac:chgData name="Volker Hoffmann" userId="846f390b-9333-426b-9ddf-e8033bb4006d" providerId="ADAL" clId="{4E905BE7-DA3E-43FF-8441-BC42F636E05E}" dt="2020-05-26T09:01:02.074" v="201" actId="478"/>
          <ac:spMkLst>
            <pc:docMk/>
            <pc:sldMk cId="3418910854" sldId="298"/>
            <ac:spMk id="10" creationId="{22285A5F-73EF-41AB-8885-4EDC0C787DC1}"/>
          </ac:spMkLst>
        </pc:spChg>
        <pc:spChg chg="del mod">
          <ac:chgData name="Volker Hoffmann" userId="846f390b-9333-426b-9ddf-e8033bb4006d" providerId="ADAL" clId="{4E905BE7-DA3E-43FF-8441-BC42F636E05E}" dt="2020-05-26T09:01:01.674" v="200" actId="478"/>
          <ac:spMkLst>
            <pc:docMk/>
            <pc:sldMk cId="3418910854" sldId="298"/>
            <ac:spMk id="11" creationId="{4169B9A8-1E53-4CDB-A461-F789F644C510}"/>
          </ac:spMkLst>
        </pc:spChg>
        <pc:spChg chg="mod">
          <ac:chgData name="Volker Hoffmann" userId="846f390b-9333-426b-9ddf-e8033bb4006d" providerId="ADAL" clId="{4E905BE7-DA3E-43FF-8441-BC42F636E05E}" dt="2020-05-26T09:01:02.074" v="201" actId="478"/>
          <ac:spMkLst>
            <pc:docMk/>
            <pc:sldMk cId="3418910854" sldId="298"/>
            <ac:spMk id="12" creationId="{E132B16A-0058-4014-8D47-432477EFE420}"/>
          </ac:spMkLst>
        </pc:spChg>
        <pc:spChg chg="mod">
          <ac:chgData name="Volker Hoffmann" userId="846f390b-9333-426b-9ddf-e8033bb4006d" providerId="ADAL" clId="{4E905BE7-DA3E-43FF-8441-BC42F636E05E}" dt="2020-05-26T09:01:02.074" v="201" actId="478"/>
          <ac:spMkLst>
            <pc:docMk/>
            <pc:sldMk cId="3418910854" sldId="298"/>
            <ac:spMk id="13" creationId="{6E8C730F-4C98-4862-8D36-A6ADF0C8FC3F}"/>
          </ac:spMkLst>
        </pc:spChg>
        <pc:spChg chg="mod">
          <ac:chgData name="Volker Hoffmann" userId="846f390b-9333-426b-9ddf-e8033bb4006d" providerId="ADAL" clId="{4E905BE7-DA3E-43FF-8441-BC42F636E05E}" dt="2020-05-26T09:01:02.074" v="201" actId="478"/>
          <ac:spMkLst>
            <pc:docMk/>
            <pc:sldMk cId="3418910854" sldId="298"/>
            <ac:spMk id="14" creationId="{1D9F2670-CDCF-4E5F-84F7-5AB611876A32}"/>
          </ac:spMkLst>
        </pc:spChg>
        <pc:spChg chg="mod">
          <ac:chgData name="Volker Hoffmann" userId="846f390b-9333-426b-9ddf-e8033bb4006d" providerId="ADAL" clId="{4E905BE7-DA3E-43FF-8441-BC42F636E05E}" dt="2020-05-26T09:01:02.074" v="201" actId="478"/>
          <ac:spMkLst>
            <pc:docMk/>
            <pc:sldMk cId="3418910854" sldId="298"/>
            <ac:spMk id="15" creationId="{8AE0AB9E-AF28-4E24-BAE1-18EADCE20F3E}"/>
          </ac:spMkLst>
        </pc:spChg>
        <pc:spChg chg="mod">
          <ac:chgData name="Volker Hoffmann" userId="846f390b-9333-426b-9ddf-e8033bb4006d" providerId="ADAL" clId="{4E905BE7-DA3E-43FF-8441-BC42F636E05E}" dt="2020-05-26T09:01:02.074" v="201" actId="478"/>
          <ac:spMkLst>
            <pc:docMk/>
            <pc:sldMk cId="3418910854" sldId="298"/>
            <ac:spMk id="16" creationId="{BD7986FF-7E76-4318-ADA1-D544CF3F43E7}"/>
          </ac:spMkLst>
        </pc:spChg>
        <pc:spChg chg="mod">
          <ac:chgData name="Volker Hoffmann" userId="846f390b-9333-426b-9ddf-e8033bb4006d" providerId="ADAL" clId="{4E905BE7-DA3E-43FF-8441-BC42F636E05E}" dt="2020-05-26T09:01:02.074" v="201" actId="478"/>
          <ac:spMkLst>
            <pc:docMk/>
            <pc:sldMk cId="3418910854" sldId="298"/>
            <ac:spMk id="17" creationId="{8B6E19A1-69CE-45B4-A6BE-D38F6BBAC099}"/>
          </ac:spMkLst>
        </pc:spChg>
        <pc:spChg chg="mod">
          <ac:chgData name="Volker Hoffmann" userId="846f390b-9333-426b-9ddf-e8033bb4006d" providerId="ADAL" clId="{4E905BE7-DA3E-43FF-8441-BC42F636E05E}" dt="2020-05-26T09:01:02.074" v="201" actId="478"/>
          <ac:spMkLst>
            <pc:docMk/>
            <pc:sldMk cId="3418910854" sldId="298"/>
            <ac:spMk id="18" creationId="{EAD7DFC9-213D-440C-950F-0862D191E777}"/>
          </ac:spMkLst>
        </pc:spChg>
        <pc:spChg chg="del mod">
          <ac:chgData name="Volker Hoffmann" userId="846f390b-9333-426b-9ddf-e8033bb4006d" providerId="ADAL" clId="{4E905BE7-DA3E-43FF-8441-BC42F636E05E}" dt="2020-05-26T09:01:02.074" v="201" actId="478"/>
          <ac:spMkLst>
            <pc:docMk/>
            <pc:sldMk cId="3418910854" sldId="298"/>
            <ac:spMk id="19" creationId="{99F03E91-0B7C-47F8-9C87-84632B1FB38F}"/>
          </ac:spMkLst>
        </pc:spChg>
        <pc:spChg chg="mod">
          <ac:chgData name="Volker Hoffmann" userId="846f390b-9333-426b-9ddf-e8033bb4006d" providerId="ADAL" clId="{4E905BE7-DA3E-43FF-8441-BC42F636E05E}" dt="2020-05-26T09:01:02.074" v="201" actId="478"/>
          <ac:spMkLst>
            <pc:docMk/>
            <pc:sldMk cId="3418910854" sldId="298"/>
            <ac:spMk id="20" creationId="{E70A5762-179A-4D91-AE64-06EF37B2FA0C}"/>
          </ac:spMkLst>
        </pc:spChg>
        <pc:spChg chg="del mod">
          <ac:chgData name="Volker Hoffmann" userId="846f390b-9333-426b-9ddf-e8033bb4006d" providerId="ADAL" clId="{4E905BE7-DA3E-43FF-8441-BC42F636E05E}" dt="2020-05-26T09:01:01.193" v="199" actId="478"/>
          <ac:spMkLst>
            <pc:docMk/>
            <pc:sldMk cId="3418910854" sldId="298"/>
            <ac:spMk id="21" creationId="{08128D5C-DC99-4098-823E-FA3F475FD0C7}"/>
          </ac:spMkLst>
        </pc:spChg>
        <pc:spChg chg="mod">
          <ac:chgData name="Volker Hoffmann" userId="846f390b-9333-426b-9ddf-e8033bb4006d" providerId="ADAL" clId="{4E905BE7-DA3E-43FF-8441-BC42F636E05E}" dt="2020-05-26T09:01:02.074" v="201" actId="478"/>
          <ac:spMkLst>
            <pc:docMk/>
            <pc:sldMk cId="3418910854" sldId="298"/>
            <ac:spMk id="22" creationId="{469BE3EA-2247-44E1-A741-45CB129BF28F}"/>
          </ac:spMkLst>
        </pc:spChg>
        <pc:spChg chg="add del mod">
          <ac:chgData name="Volker Hoffmann" userId="846f390b-9333-426b-9ddf-e8033bb4006d" providerId="ADAL" clId="{4E905BE7-DA3E-43FF-8441-BC42F636E05E}" dt="2020-05-26T09:03:27.839" v="241" actId="478"/>
          <ac:spMkLst>
            <pc:docMk/>
            <pc:sldMk cId="3418910854" sldId="298"/>
            <ac:spMk id="23" creationId="{D6B9F357-990F-4EC2-8E39-D0D185DAFA51}"/>
          </ac:spMkLst>
        </pc:spChg>
        <pc:spChg chg="add mod">
          <ac:chgData name="Volker Hoffmann" userId="846f390b-9333-426b-9ddf-e8033bb4006d" providerId="ADAL" clId="{4E905BE7-DA3E-43FF-8441-BC42F636E05E}" dt="2020-05-27T08:37:44.379" v="1877" actId="3064"/>
          <ac:spMkLst>
            <pc:docMk/>
            <pc:sldMk cId="3418910854" sldId="298"/>
            <ac:spMk id="24" creationId="{386A2ACB-98AE-4C6A-B53D-DB12F184BE60}"/>
          </ac:spMkLst>
        </pc:spChg>
        <pc:spChg chg="add del mod">
          <ac:chgData name="Volker Hoffmann" userId="846f390b-9333-426b-9ddf-e8033bb4006d" providerId="ADAL" clId="{4E905BE7-DA3E-43FF-8441-BC42F636E05E}" dt="2020-05-26T09:06:28.197" v="336" actId="478"/>
          <ac:spMkLst>
            <pc:docMk/>
            <pc:sldMk cId="3418910854" sldId="298"/>
            <ac:spMk id="25" creationId="{E93C7EE2-0E74-44A2-8E32-E53282ECF02A}"/>
          </ac:spMkLst>
        </pc:spChg>
        <pc:spChg chg="add mod">
          <ac:chgData name="Volker Hoffmann" userId="846f390b-9333-426b-9ddf-e8033bb4006d" providerId="ADAL" clId="{4E905BE7-DA3E-43FF-8441-BC42F636E05E}" dt="2020-05-27T08:38:05.005" v="1891" actId="6549"/>
          <ac:spMkLst>
            <pc:docMk/>
            <pc:sldMk cId="3418910854" sldId="298"/>
            <ac:spMk id="26" creationId="{4CE06881-3171-42F8-BF0A-C085D85FA7CE}"/>
          </ac:spMkLst>
        </pc:spChg>
        <pc:spChg chg="add mod">
          <ac:chgData name="Volker Hoffmann" userId="846f390b-9333-426b-9ddf-e8033bb4006d" providerId="ADAL" clId="{4E905BE7-DA3E-43FF-8441-BC42F636E05E}" dt="2020-05-26T09:13:41.823" v="670" actId="1076"/>
          <ac:spMkLst>
            <pc:docMk/>
            <pc:sldMk cId="3418910854" sldId="298"/>
            <ac:spMk id="27" creationId="{E2244009-2091-415F-916A-BA1D45F43CA2}"/>
          </ac:spMkLst>
        </pc:spChg>
        <pc:spChg chg="add mod">
          <ac:chgData name="Volker Hoffmann" userId="846f390b-9333-426b-9ddf-e8033bb4006d" providerId="ADAL" clId="{4E905BE7-DA3E-43FF-8441-BC42F636E05E}" dt="2020-05-27T08:38:10.404" v="1896" actId="20577"/>
          <ac:spMkLst>
            <pc:docMk/>
            <pc:sldMk cId="3418910854" sldId="298"/>
            <ac:spMk id="28" creationId="{FAA22C3D-6CAD-4729-85E5-E64B67B8CECB}"/>
          </ac:spMkLst>
        </pc:spChg>
        <pc:spChg chg="add mod">
          <ac:chgData name="Volker Hoffmann" userId="846f390b-9333-426b-9ddf-e8033bb4006d" providerId="ADAL" clId="{4E905BE7-DA3E-43FF-8441-BC42F636E05E}" dt="2020-05-26T09:13:15.388" v="665" actId="1076"/>
          <ac:spMkLst>
            <pc:docMk/>
            <pc:sldMk cId="3418910854" sldId="298"/>
            <ac:spMk id="29" creationId="{D97897DF-2507-450E-BC19-F10B94CC94C2}"/>
          </ac:spMkLst>
        </pc:spChg>
        <pc:grpChg chg="add del mod">
          <ac:chgData name="Volker Hoffmann" userId="846f390b-9333-426b-9ddf-e8033bb4006d" providerId="ADAL" clId="{4E905BE7-DA3E-43FF-8441-BC42F636E05E}" dt="2020-05-26T09:01:02.337" v="202" actId="478"/>
          <ac:grpSpMkLst>
            <pc:docMk/>
            <pc:sldMk cId="3418910854" sldId="298"/>
            <ac:grpSpMk id="5" creationId="{89CFEBD6-60DF-423D-9EA9-1EC17540755E}"/>
          </ac:grpSpMkLst>
        </pc:grpChg>
        <pc:grpChg chg="mod">
          <ac:chgData name="Volker Hoffmann" userId="846f390b-9333-426b-9ddf-e8033bb4006d" providerId="ADAL" clId="{4E905BE7-DA3E-43FF-8441-BC42F636E05E}" dt="2020-05-26T09:01:02.074" v="201" actId="478"/>
          <ac:grpSpMkLst>
            <pc:docMk/>
            <pc:sldMk cId="3418910854" sldId="298"/>
            <ac:grpSpMk id="8" creationId="{AC74BE52-7B0E-4AA6-9804-ACF360D65078}"/>
          </ac:grpSpMkLst>
        </pc:grpChg>
      </pc:sldChg>
      <pc:sldChg chg="addSp modSp add mod ord modShow">
        <pc:chgData name="Volker Hoffmann" userId="846f390b-9333-426b-9ddf-e8033bb4006d" providerId="ADAL" clId="{4E905BE7-DA3E-43FF-8441-BC42F636E05E}" dt="2020-05-27T09:38:57.162" v="3202" actId="729"/>
        <pc:sldMkLst>
          <pc:docMk/>
          <pc:sldMk cId="40657327" sldId="299"/>
        </pc:sldMkLst>
        <pc:spChg chg="mod">
          <ac:chgData name="Volker Hoffmann" userId="846f390b-9333-426b-9ddf-e8033bb4006d" providerId="ADAL" clId="{4E905BE7-DA3E-43FF-8441-BC42F636E05E}" dt="2020-05-26T09:18:21.447" v="767" actId="20577"/>
          <ac:spMkLst>
            <pc:docMk/>
            <pc:sldMk cId="40657327" sldId="299"/>
            <ac:spMk id="2" creationId="{BEE443EF-49DB-4DF5-96E9-0465B1170C21}"/>
          </ac:spMkLst>
        </pc:spChg>
        <pc:spChg chg="add mod">
          <ac:chgData name="Volker Hoffmann" userId="846f390b-9333-426b-9ddf-e8033bb4006d" providerId="ADAL" clId="{4E905BE7-DA3E-43FF-8441-BC42F636E05E}" dt="2020-05-26T09:49:45.959" v="1555" actId="692"/>
          <ac:spMkLst>
            <pc:docMk/>
            <pc:sldMk cId="40657327" sldId="299"/>
            <ac:spMk id="9" creationId="{2DE3A001-0C69-4F81-B3A3-1F21D2AEA7FE}"/>
          </ac:spMkLst>
        </pc:spChg>
        <pc:spChg chg="add mod">
          <ac:chgData name="Volker Hoffmann" userId="846f390b-9333-426b-9ddf-e8033bb4006d" providerId="ADAL" clId="{4E905BE7-DA3E-43FF-8441-BC42F636E05E}" dt="2020-05-26T09:38:52.369" v="1233" actId="1076"/>
          <ac:spMkLst>
            <pc:docMk/>
            <pc:sldMk cId="40657327" sldId="299"/>
            <ac:spMk id="10" creationId="{D16DAD41-B435-44C9-8F6C-D350E2B322FC}"/>
          </ac:spMkLst>
        </pc:spChg>
        <pc:spChg chg="add mod">
          <ac:chgData name="Volker Hoffmann" userId="846f390b-9333-426b-9ddf-e8033bb4006d" providerId="ADAL" clId="{4E905BE7-DA3E-43FF-8441-BC42F636E05E}" dt="2020-05-26T09:49:48.741" v="1556" actId="692"/>
          <ac:spMkLst>
            <pc:docMk/>
            <pc:sldMk cId="40657327" sldId="299"/>
            <ac:spMk id="11" creationId="{D147A16E-E44F-477E-A613-0EC5AC73B4FB}"/>
          </ac:spMkLst>
        </pc:spChg>
        <pc:spChg chg="add mod">
          <ac:chgData name="Volker Hoffmann" userId="846f390b-9333-426b-9ddf-e8033bb4006d" providerId="ADAL" clId="{4E905BE7-DA3E-43FF-8441-BC42F636E05E}" dt="2020-05-26T09:38:52.369" v="1233" actId="1076"/>
          <ac:spMkLst>
            <pc:docMk/>
            <pc:sldMk cId="40657327" sldId="299"/>
            <ac:spMk id="12" creationId="{EA37E703-3570-45AD-BCB8-BDEF8DB04BB4}"/>
          </ac:spMkLst>
        </pc:spChg>
        <pc:spChg chg="mod">
          <ac:chgData name="Volker Hoffmann" userId="846f390b-9333-426b-9ddf-e8033bb4006d" providerId="ADAL" clId="{4E905BE7-DA3E-43FF-8441-BC42F636E05E}" dt="2020-05-26T09:49:42.447" v="1554" actId="692"/>
          <ac:spMkLst>
            <pc:docMk/>
            <pc:sldMk cId="40657327" sldId="299"/>
            <ac:spMk id="24" creationId="{386A2ACB-98AE-4C6A-B53D-DB12F184BE60}"/>
          </ac:spMkLst>
        </pc:spChg>
        <pc:spChg chg="mod">
          <ac:chgData name="Volker Hoffmann" userId="846f390b-9333-426b-9ddf-e8033bb4006d" providerId="ADAL" clId="{4E905BE7-DA3E-43FF-8441-BC42F636E05E}" dt="2020-05-26T09:49:33.184" v="1552" actId="692"/>
          <ac:spMkLst>
            <pc:docMk/>
            <pc:sldMk cId="40657327" sldId="299"/>
            <ac:spMk id="26" creationId="{4CE06881-3171-42F8-BF0A-C085D85FA7CE}"/>
          </ac:spMkLst>
        </pc:spChg>
        <pc:spChg chg="mod">
          <ac:chgData name="Volker Hoffmann" userId="846f390b-9333-426b-9ddf-e8033bb4006d" providerId="ADAL" clId="{4E905BE7-DA3E-43FF-8441-BC42F636E05E}" dt="2020-05-26T09:38:52.369" v="1233" actId="1076"/>
          <ac:spMkLst>
            <pc:docMk/>
            <pc:sldMk cId="40657327" sldId="299"/>
            <ac:spMk id="27" creationId="{E2244009-2091-415F-916A-BA1D45F43CA2}"/>
          </ac:spMkLst>
        </pc:spChg>
        <pc:spChg chg="mod">
          <ac:chgData name="Volker Hoffmann" userId="846f390b-9333-426b-9ddf-e8033bb4006d" providerId="ADAL" clId="{4E905BE7-DA3E-43FF-8441-BC42F636E05E}" dt="2020-05-26T09:38:52.369" v="1233" actId="1076"/>
          <ac:spMkLst>
            <pc:docMk/>
            <pc:sldMk cId="40657327" sldId="299"/>
            <ac:spMk id="28" creationId="{FAA22C3D-6CAD-4729-85E5-E64B67B8CECB}"/>
          </ac:spMkLst>
        </pc:spChg>
      </pc:sldChg>
      <pc:sldChg chg="new del">
        <pc:chgData name="Volker Hoffmann" userId="846f390b-9333-426b-9ddf-e8033bb4006d" providerId="ADAL" clId="{4E905BE7-DA3E-43FF-8441-BC42F636E05E}" dt="2020-05-26T09:17:56.296" v="676" actId="47"/>
        <pc:sldMkLst>
          <pc:docMk/>
          <pc:sldMk cId="2662925313" sldId="299"/>
        </pc:sldMkLst>
      </pc:sldChg>
      <pc:sldChg chg="add del">
        <pc:chgData name="Volker Hoffmann" userId="846f390b-9333-426b-9ddf-e8033bb4006d" providerId="ADAL" clId="{4E905BE7-DA3E-43FF-8441-BC42F636E05E}" dt="2020-05-26T09:00:43.134" v="179"/>
        <pc:sldMkLst>
          <pc:docMk/>
          <pc:sldMk cId="2739206312" sldId="299"/>
        </pc:sldMkLst>
      </pc:sldChg>
      <pc:sldChg chg="addSp delSp modSp add mod">
        <pc:chgData name="Volker Hoffmann" userId="846f390b-9333-426b-9ddf-e8033bb4006d" providerId="ADAL" clId="{4E905BE7-DA3E-43FF-8441-BC42F636E05E}" dt="2020-05-27T08:45:51.409" v="2285" actId="20577"/>
        <pc:sldMkLst>
          <pc:docMk/>
          <pc:sldMk cId="3716903934" sldId="300"/>
        </pc:sldMkLst>
        <pc:spChg chg="mod">
          <ac:chgData name="Volker Hoffmann" userId="846f390b-9333-426b-9ddf-e8033bb4006d" providerId="ADAL" clId="{4E905BE7-DA3E-43FF-8441-BC42F636E05E}" dt="2020-05-27T08:45:51.409" v="2285" actId="20577"/>
          <ac:spMkLst>
            <pc:docMk/>
            <pc:sldMk cId="3716903934" sldId="300"/>
            <ac:spMk id="2" creationId="{BEE443EF-49DB-4DF5-96E9-0465B1170C21}"/>
          </ac:spMkLst>
        </pc:spChg>
        <pc:spChg chg="mod">
          <ac:chgData name="Volker Hoffmann" userId="846f390b-9333-426b-9ddf-e8033bb4006d" providerId="ADAL" clId="{4E905BE7-DA3E-43FF-8441-BC42F636E05E}" dt="2020-05-26T09:43:41.918" v="1497" actId="1076"/>
          <ac:spMkLst>
            <pc:docMk/>
            <pc:sldMk cId="3716903934" sldId="300"/>
            <ac:spMk id="9" creationId="{2DE3A001-0C69-4F81-B3A3-1F21D2AEA7FE}"/>
          </ac:spMkLst>
        </pc:spChg>
        <pc:spChg chg="mod">
          <ac:chgData name="Volker Hoffmann" userId="846f390b-9333-426b-9ddf-e8033bb4006d" providerId="ADAL" clId="{4E905BE7-DA3E-43FF-8441-BC42F636E05E}" dt="2020-05-26T09:43:41.918" v="1497" actId="1076"/>
          <ac:spMkLst>
            <pc:docMk/>
            <pc:sldMk cId="3716903934" sldId="300"/>
            <ac:spMk id="10" creationId="{D16DAD41-B435-44C9-8F6C-D350E2B322FC}"/>
          </ac:spMkLst>
        </pc:spChg>
        <pc:spChg chg="mod">
          <ac:chgData name="Volker Hoffmann" userId="846f390b-9333-426b-9ddf-e8033bb4006d" providerId="ADAL" clId="{4E905BE7-DA3E-43FF-8441-BC42F636E05E}" dt="2020-05-26T09:43:41.918" v="1497" actId="1076"/>
          <ac:spMkLst>
            <pc:docMk/>
            <pc:sldMk cId="3716903934" sldId="300"/>
            <ac:spMk id="11" creationId="{D147A16E-E44F-477E-A613-0EC5AC73B4FB}"/>
          </ac:spMkLst>
        </pc:spChg>
        <pc:spChg chg="mod">
          <ac:chgData name="Volker Hoffmann" userId="846f390b-9333-426b-9ddf-e8033bb4006d" providerId="ADAL" clId="{4E905BE7-DA3E-43FF-8441-BC42F636E05E}" dt="2020-05-26T09:43:41.918" v="1497" actId="1076"/>
          <ac:spMkLst>
            <pc:docMk/>
            <pc:sldMk cId="3716903934" sldId="300"/>
            <ac:spMk id="12" creationId="{EA37E703-3570-45AD-BCB8-BDEF8DB04BB4}"/>
          </ac:spMkLst>
        </pc:spChg>
        <pc:spChg chg="add mod">
          <ac:chgData name="Volker Hoffmann" userId="846f390b-9333-426b-9ddf-e8033bb4006d" providerId="ADAL" clId="{4E905BE7-DA3E-43FF-8441-BC42F636E05E}" dt="2020-05-26T09:43:41.918" v="1497" actId="1076"/>
          <ac:spMkLst>
            <pc:docMk/>
            <pc:sldMk cId="3716903934" sldId="300"/>
            <ac:spMk id="13" creationId="{62C79B59-0A1A-43BC-BF78-39400FC841F5}"/>
          </ac:spMkLst>
        </pc:spChg>
        <pc:spChg chg="add mod">
          <ac:chgData name="Volker Hoffmann" userId="846f390b-9333-426b-9ddf-e8033bb4006d" providerId="ADAL" clId="{4E905BE7-DA3E-43FF-8441-BC42F636E05E}" dt="2020-05-26T09:44:43.090" v="1504" actId="20577"/>
          <ac:spMkLst>
            <pc:docMk/>
            <pc:sldMk cId="3716903934" sldId="300"/>
            <ac:spMk id="14" creationId="{C81ACF9F-7B0F-48BF-B9DD-41088EE10CA0}"/>
          </ac:spMkLst>
        </pc:spChg>
        <pc:spChg chg="mod">
          <ac:chgData name="Volker Hoffmann" userId="846f390b-9333-426b-9ddf-e8033bb4006d" providerId="ADAL" clId="{4E905BE7-DA3E-43FF-8441-BC42F636E05E}" dt="2020-05-26T09:45:05.333" v="1510" actId="1076"/>
          <ac:spMkLst>
            <pc:docMk/>
            <pc:sldMk cId="3716903934" sldId="300"/>
            <ac:spMk id="18" creationId="{F3944A90-7A9B-4CF2-950F-A1F1A6D365D1}"/>
          </ac:spMkLst>
        </pc:spChg>
        <pc:spChg chg="mod">
          <ac:chgData name="Volker Hoffmann" userId="846f390b-9333-426b-9ddf-e8033bb4006d" providerId="ADAL" clId="{4E905BE7-DA3E-43FF-8441-BC42F636E05E}" dt="2020-05-26T09:45:05.333" v="1510" actId="1076"/>
          <ac:spMkLst>
            <pc:docMk/>
            <pc:sldMk cId="3716903934" sldId="300"/>
            <ac:spMk id="19" creationId="{D8DFA36D-77DC-46AE-BB6A-15D329E0D1D8}"/>
          </ac:spMkLst>
        </pc:spChg>
        <pc:spChg chg="mod">
          <ac:chgData name="Volker Hoffmann" userId="846f390b-9333-426b-9ddf-e8033bb4006d" providerId="ADAL" clId="{4E905BE7-DA3E-43FF-8441-BC42F636E05E}" dt="2020-05-26T09:45:05.333" v="1510" actId="1076"/>
          <ac:spMkLst>
            <pc:docMk/>
            <pc:sldMk cId="3716903934" sldId="300"/>
            <ac:spMk id="20" creationId="{83526F2A-489F-46C4-A618-6F5366E9E472}"/>
          </ac:spMkLst>
        </pc:spChg>
        <pc:spChg chg="mod">
          <ac:chgData name="Volker Hoffmann" userId="846f390b-9333-426b-9ddf-e8033bb4006d" providerId="ADAL" clId="{4E905BE7-DA3E-43FF-8441-BC42F636E05E}" dt="2020-05-26T09:45:02.824" v="1508" actId="1076"/>
          <ac:spMkLst>
            <pc:docMk/>
            <pc:sldMk cId="3716903934" sldId="300"/>
            <ac:spMk id="22" creationId="{A475B381-CDE6-4CB5-A5E8-537B99B84018}"/>
          </ac:spMkLst>
        </pc:spChg>
        <pc:spChg chg="mod">
          <ac:chgData name="Volker Hoffmann" userId="846f390b-9333-426b-9ddf-e8033bb4006d" providerId="ADAL" clId="{4E905BE7-DA3E-43FF-8441-BC42F636E05E}" dt="2020-05-26T09:45:02.824" v="1508" actId="1076"/>
          <ac:spMkLst>
            <pc:docMk/>
            <pc:sldMk cId="3716903934" sldId="300"/>
            <ac:spMk id="23" creationId="{61777B14-5BEF-4883-8B94-6DBD07414B15}"/>
          </ac:spMkLst>
        </pc:spChg>
        <pc:spChg chg="mod">
          <ac:chgData name="Volker Hoffmann" userId="846f390b-9333-426b-9ddf-e8033bb4006d" providerId="ADAL" clId="{4E905BE7-DA3E-43FF-8441-BC42F636E05E}" dt="2020-05-26T09:43:41.918" v="1497" actId="1076"/>
          <ac:spMkLst>
            <pc:docMk/>
            <pc:sldMk cId="3716903934" sldId="300"/>
            <ac:spMk id="24" creationId="{386A2ACB-98AE-4C6A-B53D-DB12F184BE60}"/>
          </ac:spMkLst>
        </pc:spChg>
        <pc:spChg chg="mod">
          <ac:chgData name="Volker Hoffmann" userId="846f390b-9333-426b-9ddf-e8033bb4006d" providerId="ADAL" clId="{4E905BE7-DA3E-43FF-8441-BC42F636E05E}" dt="2020-05-26T09:45:02.824" v="1508" actId="1076"/>
          <ac:spMkLst>
            <pc:docMk/>
            <pc:sldMk cId="3716903934" sldId="300"/>
            <ac:spMk id="25" creationId="{DDB98681-26EF-49FC-B866-B90EFD2A0567}"/>
          </ac:spMkLst>
        </pc:spChg>
        <pc:spChg chg="mod">
          <ac:chgData name="Volker Hoffmann" userId="846f390b-9333-426b-9ddf-e8033bb4006d" providerId="ADAL" clId="{4E905BE7-DA3E-43FF-8441-BC42F636E05E}" dt="2020-05-26T09:43:41.918" v="1497" actId="1076"/>
          <ac:spMkLst>
            <pc:docMk/>
            <pc:sldMk cId="3716903934" sldId="300"/>
            <ac:spMk id="26" creationId="{4CE06881-3171-42F8-BF0A-C085D85FA7CE}"/>
          </ac:spMkLst>
        </pc:spChg>
        <pc:spChg chg="mod">
          <ac:chgData name="Volker Hoffmann" userId="846f390b-9333-426b-9ddf-e8033bb4006d" providerId="ADAL" clId="{4E905BE7-DA3E-43FF-8441-BC42F636E05E}" dt="2020-05-26T09:43:41.918" v="1497" actId="1076"/>
          <ac:spMkLst>
            <pc:docMk/>
            <pc:sldMk cId="3716903934" sldId="300"/>
            <ac:spMk id="27" creationId="{E2244009-2091-415F-916A-BA1D45F43CA2}"/>
          </ac:spMkLst>
        </pc:spChg>
        <pc:spChg chg="mod">
          <ac:chgData name="Volker Hoffmann" userId="846f390b-9333-426b-9ddf-e8033bb4006d" providerId="ADAL" clId="{4E905BE7-DA3E-43FF-8441-BC42F636E05E}" dt="2020-05-26T09:43:41.918" v="1497" actId="1076"/>
          <ac:spMkLst>
            <pc:docMk/>
            <pc:sldMk cId="3716903934" sldId="300"/>
            <ac:spMk id="28" creationId="{FAA22C3D-6CAD-4729-85E5-E64B67B8CECB}"/>
          </ac:spMkLst>
        </pc:spChg>
        <pc:spChg chg="mod">
          <ac:chgData name="Volker Hoffmann" userId="846f390b-9333-426b-9ddf-e8033bb4006d" providerId="ADAL" clId="{4E905BE7-DA3E-43FF-8441-BC42F636E05E}" dt="2020-05-26T09:45:02.824" v="1508" actId="1076"/>
          <ac:spMkLst>
            <pc:docMk/>
            <pc:sldMk cId="3716903934" sldId="300"/>
            <ac:spMk id="30" creationId="{FEE13BD7-15E0-472B-8CCC-16661894FE9D}"/>
          </ac:spMkLst>
        </pc:spChg>
        <pc:spChg chg="mod">
          <ac:chgData name="Volker Hoffmann" userId="846f390b-9333-426b-9ddf-e8033bb4006d" providerId="ADAL" clId="{4E905BE7-DA3E-43FF-8441-BC42F636E05E}" dt="2020-05-26T09:45:02.824" v="1508" actId="1076"/>
          <ac:spMkLst>
            <pc:docMk/>
            <pc:sldMk cId="3716903934" sldId="300"/>
            <ac:spMk id="31" creationId="{3BE50C8E-1D01-48E9-8F1A-E0AB5BC898D6}"/>
          </ac:spMkLst>
        </pc:spChg>
        <pc:spChg chg="mod">
          <ac:chgData name="Volker Hoffmann" userId="846f390b-9333-426b-9ddf-e8033bb4006d" providerId="ADAL" clId="{4E905BE7-DA3E-43FF-8441-BC42F636E05E}" dt="2020-05-26T09:45:02.824" v="1508" actId="1076"/>
          <ac:spMkLst>
            <pc:docMk/>
            <pc:sldMk cId="3716903934" sldId="300"/>
            <ac:spMk id="32" creationId="{EF4B2481-AC66-452D-9594-1CF165AF5E05}"/>
          </ac:spMkLst>
        </pc:spChg>
        <pc:spChg chg="mod">
          <ac:chgData name="Volker Hoffmann" userId="846f390b-9333-426b-9ddf-e8033bb4006d" providerId="ADAL" clId="{4E905BE7-DA3E-43FF-8441-BC42F636E05E}" dt="2020-05-26T09:45:02.824" v="1508" actId="1076"/>
          <ac:spMkLst>
            <pc:docMk/>
            <pc:sldMk cId="3716903934" sldId="300"/>
            <ac:spMk id="33" creationId="{9A82A72E-F26D-4B66-96BF-64E977E381A5}"/>
          </ac:spMkLst>
        </pc:spChg>
        <pc:spChg chg="mod">
          <ac:chgData name="Volker Hoffmann" userId="846f390b-9333-426b-9ddf-e8033bb4006d" providerId="ADAL" clId="{4E905BE7-DA3E-43FF-8441-BC42F636E05E}" dt="2020-05-26T09:45:02.824" v="1508" actId="1076"/>
          <ac:spMkLst>
            <pc:docMk/>
            <pc:sldMk cId="3716903934" sldId="300"/>
            <ac:spMk id="34" creationId="{F2518D34-A724-4EFE-8415-FA387CBDC105}"/>
          </ac:spMkLst>
        </pc:spChg>
        <pc:spChg chg="mod">
          <ac:chgData name="Volker Hoffmann" userId="846f390b-9333-426b-9ddf-e8033bb4006d" providerId="ADAL" clId="{4E905BE7-DA3E-43FF-8441-BC42F636E05E}" dt="2020-05-26T09:45:02.824" v="1508" actId="1076"/>
          <ac:spMkLst>
            <pc:docMk/>
            <pc:sldMk cId="3716903934" sldId="300"/>
            <ac:spMk id="35" creationId="{7C54BB55-D591-42D8-9B31-C40C4B167F01}"/>
          </ac:spMkLst>
        </pc:spChg>
        <pc:spChg chg="mod">
          <ac:chgData name="Volker Hoffmann" userId="846f390b-9333-426b-9ddf-e8033bb4006d" providerId="ADAL" clId="{4E905BE7-DA3E-43FF-8441-BC42F636E05E}" dt="2020-05-26T09:45:02.824" v="1508" actId="1076"/>
          <ac:spMkLst>
            <pc:docMk/>
            <pc:sldMk cId="3716903934" sldId="300"/>
            <ac:spMk id="36" creationId="{A10D0218-1AF9-4655-AF3C-76ECB2447EEC}"/>
          </ac:spMkLst>
        </pc:spChg>
        <pc:spChg chg="mod">
          <ac:chgData name="Volker Hoffmann" userId="846f390b-9333-426b-9ddf-e8033bb4006d" providerId="ADAL" clId="{4E905BE7-DA3E-43FF-8441-BC42F636E05E}" dt="2020-05-26T09:45:02.824" v="1508" actId="1076"/>
          <ac:spMkLst>
            <pc:docMk/>
            <pc:sldMk cId="3716903934" sldId="300"/>
            <ac:spMk id="37" creationId="{19264037-02A8-49EB-9BA0-7CE9FF9AFCAD}"/>
          </ac:spMkLst>
        </pc:spChg>
        <pc:spChg chg="mod">
          <ac:chgData name="Volker Hoffmann" userId="846f390b-9333-426b-9ddf-e8033bb4006d" providerId="ADAL" clId="{4E905BE7-DA3E-43FF-8441-BC42F636E05E}" dt="2020-05-26T09:45:02.824" v="1508" actId="1076"/>
          <ac:spMkLst>
            <pc:docMk/>
            <pc:sldMk cId="3716903934" sldId="300"/>
            <ac:spMk id="38" creationId="{86366C78-4CFE-4E8F-A785-42ECDA0B431D}"/>
          </ac:spMkLst>
        </pc:spChg>
        <pc:spChg chg="mod">
          <ac:chgData name="Volker Hoffmann" userId="846f390b-9333-426b-9ddf-e8033bb4006d" providerId="ADAL" clId="{4E905BE7-DA3E-43FF-8441-BC42F636E05E}" dt="2020-05-26T09:45:02.824" v="1508" actId="1076"/>
          <ac:spMkLst>
            <pc:docMk/>
            <pc:sldMk cId="3716903934" sldId="300"/>
            <ac:spMk id="39" creationId="{9AAFD6B8-0BAC-4490-9EFB-2B63F16167F8}"/>
          </ac:spMkLst>
        </pc:spChg>
        <pc:spChg chg="mod">
          <ac:chgData name="Volker Hoffmann" userId="846f390b-9333-426b-9ddf-e8033bb4006d" providerId="ADAL" clId="{4E905BE7-DA3E-43FF-8441-BC42F636E05E}" dt="2020-05-26T09:45:02.824" v="1508" actId="1076"/>
          <ac:spMkLst>
            <pc:docMk/>
            <pc:sldMk cId="3716903934" sldId="300"/>
            <ac:spMk id="40" creationId="{38B816CE-F405-436F-9106-B1A685AAFBD8}"/>
          </ac:spMkLst>
        </pc:spChg>
        <pc:spChg chg="mod">
          <ac:chgData name="Volker Hoffmann" userId="846f390b-9333-426b-9ddf-e8033bb4006d" providerId="ADAL" clId="{4E905BE7-DA3E-43FF-8441-BC42F636E05E}" dt="2020-05-26T09:45:02.824" v="1508" actId="1076"/>
          <ac:spMkLst>
            <pc:docMk/>
            <pc:sldMk cId="3716903934" sldId="300"/>
            <ac:spMk id="41" creationId="{8330E123-035E-4CFD-B609-AA232347AEEA}"/>
          </ac:spMkLst>
        </pc:spChg>
        <pc:spChg chg="mod">
          <ac:chgData name="Volker Hoffmann" userId="846f390b-9333-426b-9ddf-e8033bb4006d" providerId="ADAL" clId="{4E905BE7-DA3E-43FF-8441-BC42F636E05E}" dt="2020-05-26T09:45:02.824" v="1508" actId="1076"/>
          <ac:spMkLst>
            <pc:docMk/>
            <pc:sldMk cId="3716903934" sldId="300"/>
            <ac:spMk id="42" creationId="{0180D4F5-4EF8-47CE-890E-F317042C928D}"/>
          </ac:spMkLst>
        </pc:spChg>
        <pc:spChg chg="mod">
          <ac:chgData name="Volker Hoffmann" userId="846f390b-9333-426b-9ddf-e8033bb4006d" providerId="ADAL" clId="{4E905BE7-DA3E-43FF-8441-BC42F636E05E}" dt="2020-05-26T09:45:02.824" v="1508" actId="1076"/>
          <ac:spMkLst>
            <pc:docMk/>
            <pc:sldMk cId="3716903934" sldId="300"/>
            <ac:spMk id="43" creationId="{C990A1F7-789D-488C-9358-F9CBDA3DBE49}"/>
          </ac:spMkLst>
        </pc:spChg>
        <pc:spChg chg="mod">
          <ac:chgData name="Volker Hoffmann" userId="846f390b-9333-426b-9ddf-e8033bb4006d" providerId="ADAL" clId="{4E905BE7-DA3E-43FF-8441-BC42F636E05E}" dt="2020-05-26T09:45:02.824" v="1508" actId="1076"/>
          <ac:spMkLst>
            <pc:docMk/>
            <pc:sldMk cId="3716903934" sldId="300"/>
            <ac:spMk id="44" creationId="{08B70A85-E2DC-4B29-AB36-5925203A8864}"/>
          </ac:spMkLst>
        </pc:spChg>
        <pc:spChg chg="mod">
          <ac:chgData name="Volker Hoffmann" userId="846f390b-9333-426b-9ddf-e8033bb4006d" providerId="ADAL" clId="{4E905BE7-DA3E-43FF-8441-BC42F636E05E}" dt="2020-05-26T09:45:02.824" v="1508" actId="1076"/>
          <ac:spMkLst>
            <pc:docMk/>
            <pc:sldMk cId="3716903934" sldId="300"/>
            <ac:spMk id="45" creationId="{E4451FE4-77DF-4417-BDFD-1CB2BD8BD927}"/>
          </ac:spMkLst>
        </pc:spChg>
        <pc:spChg chg="mod">
          <ac:chgData name="Volker Hoffmann" userId="846f390b-9333-426b-9ddf-e8033bb4006d" providerId="ADAL" clId="{4E905BE7-DA3E-43FF-8441-BC42F636E05E}" dt="2020-05-26T09:45:02.824" v="1508" actId="1076"/>
          <ac:spMkLst>
            <pc:docMk/>
            <pc:sldMk cId="3716903934" sldId="300"/>
            <ac:spMk id="46" creationId="{FCB3B3F9-9F26-4BE0-8E63-E6A0ED609A51}"/>
          </ac:spMkLst>
        </pc:spChg>
        <pc:spChg chg="mod">
          <ac:chgData name="Volker Hoffmann" userId="846f390b-9333-426b-9ddf-e8033bb4006d" providerId="ADAL" clId="{4E905BE7-DA3E-43FF-8441-BC42F636E05E}" dt="2020-05-26T09:46:29.084" v="1514" actId="1076"/>
          <ac:spMkLst>
            <pc:docMk/>
            <pc:sldMk cId="3716903934" sldId="300"/>
            <ac:spMk id="48" creationId="{802BA188-0C07-4463-AD04-A2395714E925}"/>
          </ac:spMkLst>
        </pc:spChg>
        <pc:spChg chg="mod">
          <ac:chgData name="Volker Hoffmann" userId="846f390b-9333-426b-9ddf-e8033bb4006d" providerId="ADAL" clId="{4E905BE7-DA3E-43FF-8441-BC42F636E05E}" dt="2020-05-26T09:46:29.084" v="1514" actId="1076"/>
          <ac:spMkLst>
            <pc:docMk/>
            <pc:sldMk cId="3716903934" sldId="300"/>
            <ac:spMk id="49" creationId="{5A74278B-C6A2-44EE-B6DF-0E22EFE70C18}"/>
          </ac:spMkLst>
        </pc:spChg>
        <pc:spChg chg="mod">
          <ac:chgData name="Volker Hoffmann" userId="846f390b-9333-426b-9ddf-e8033bb4006d" providerId="ADAL" clId="{4E905BE7-DA3E-43FF-8441-BC42F636E05E}" dt="2020-05-26T09:46:29.084" v="1514" actId="1076"/>
          <ac:spMkLst>
            <pc:docMk/>
            <pc:sldMk cId="3716903934" sldId="300"/>
            <ac:spMk id="50" creationId="{82E9BA68-CEF1-421A-B3D0-E6446E3D0E03}"/>
          </ac:spMkLst>
        </pc:spChg>
        <pc:spChg chg="mod">
          <ac:chgData name="Volker Hoffmann" userId="846f390b-9333-426b-9ddf-e8033bb4006d" providerId="ADAL" clId="{4E905BE7-DA3E-43FF-8441-BC42F636E05E}" dt="2020-05-26T09:46:29.084" v="1514" actId="1076"/>
          <ac:spMkLst>
            <pc:docMk/>
            <pc:sldMk cId="3716903934" sldId="300"/>
            <ac:spMk id="51" creationId="{341129BD-26FB-4400-A7C8-5CCBC4F07112}"/>
          </ac:spMkLst>
        </pc:spChg>
        <pc:spChg chg="mod">
          <ac:chgData name="Volker Hoffmann" userId="846f390b-9333-426b-9ddf-e8033bb4006d" providerId="ADAL" clId="{4E905BE7-DA3E-43FF-8441-BC42F636E05E}" dt="2020-05-26T09:46:29.084" v="1514" actId="1076"/>
          <ac:spMkLst>
            <pc:docMk/>
            <pc:sldMk cId="3716903934" sldId="300"/>
            <ac:spMk id="52" creationId="{D8DE1AC5-BBEC-4FD2-86CA-5DFDD28C2C45}"/>
          </ac:spMkLst>
        </pc:spChg>
        <pc:spChg chg="mod">
          <ac:chgData name="Volker Hoffmann" userId="846f390b-9333-426b-9ddf-e8033bb4006d" providerId="ADAL" clId="{4E905BE7-DA3E-43FF-8441-BC42F636E05E}" dt="2020-05-26T09:46:29.084" v="1514" actId="1076"/>
          <ac:spMkLst>
            <pc:docMk/>
            <pc:sldMk cId="3716903934" sldId="300"/>
            <ac:spMk id="53" creationId="{23AEB968-DACD-4816-B046-CCC177B03BBA}"/>
          </ac:spMkLst>
        </pc:spChg>
        <pc:spChg chg="mod">
          <ac:chgData name="Volker Hoffmann" userId="846f390b-9333-426b-9ddf-e8033bb4006d" providerId="ADAL" clId="{4E905BE7-DA3E-43FF-8441-BC42F636E05E}" dt="2020-05-26T09:46:29.084" v="1514" actId="1076"/>
          <ac:spMkLst>
            <pc:docMk/>
            <pc:sldMk cId="3716903934" sldId="300"/>
            <ac:spMk id="54" creationId="{865237ED-D59F-4315-82C4-019808E591D0}"/>
          </ac:spMkLst>
        </pc:spChg>
        <pc:spChg chg="mod">
          <ac:chgData name="Volker Hoffmann" userId="846f390b-9333-426b-9ddf-e8033bb4006d" providerId="ADAL" clId="{4E905BE7-DA3E-43FF-8441-BC42F636E05E}" dt="2020-05-26T09:46:29.084" v="1514" actId="1076"/>
          <ac:spMkLst>
            <pc:docMk/>
            <pc:sldMk cId="3716903934" sldId="300"/>
            <ac:spMk id="55" creationId="{762DA45D-762C-432F-9481-9DC2A777D6FD}"/>
          </ac:spMkLst>
        </pc:spChg>
        <pc:spChg chg="add mod">
          <ac:chgData name="Volker Hoffmann" userId="846f390b-9333-426b-9ddf-e8033bb4006d" providerId="ADAL" clId="{4E905BE7-DA3E-43FF-8441-BC42F636E05E}" dt="2020-05-26T09:47:48.515" v="1522" actId="1076"/>
          <ac:spMkLst>
            <pc:docMk/>
            <pc:sldMk cId="3716903934" sldId="300"/>
            <ac:spMk id="56" creationId="{95115B29-D365-433E-B6F3-FDAB099A2D0F}"/>
          </ac:spMkLst>
        </pc:spChg>
        <pc:grpChg chg="add mod">
          <ac:chgData name="Volker Hoffmann" userId="846f390b-9333-426b-9ddf-e8033bb4006d" providerId="ADAL" clId="{4E905BE7-DA3E-43FF-8441-BC42F636E05E}" dt="2020-05-26T09:45:05.333" v="1510" actId="1076"/>
          <ac:grpSpMkLst>
            <pc:docMk/>
            <pc:sldMk cId="3716903934" sldId="300"/>
            <ac:grpSpMk id="17" creationId="{BEC5141E-FDB7-47BE-895F-69BA38B67FE0}"/>
          </ac:grpSpMkLst>
        </pc:grpChg>
        <pc:grpChg chg="add mod">
          <ac:chgData name="Volker Hoffmann" userId="846f390b-9333-426b-9ddf-e8033bb4006d" providerId="ADAL" clId="{4E905BE7-DA3E-43FF-8441-BC42F636E05E}" dt="2020-05-26T09:45:02.824" v="1508" actId="1076"/>
          <ac:grpSpMkLst>
            <pc:docMk/>
            <pc:sldMk cId="3716903934" sldId="300"/>
            <ac:grpSpMk id="21" creationId="{B3D9BA34-F794-4696-AEE7-A485CD3B2D67}"/>
          </ac:grpSpMkLst>
        </pc:grpChg>
        <pc:grpChg chg="add mod">
          <ac:chgData name="Volker Hoffmann" userId="846f390b-9333-426b-9ddf-e8033bb4006d" providerId="ADAL" clId="{4E905BE7-DA3E-43FF-8441-BC42F636E05E}" dt="2020-05-26T09:46:29.084" v="1514" actId="1076"/>
          <ac:grpSpMkLst>
            <pc:docMk/>
            <pc:sldMk cId="3716903934" sldId="300"/>
            <ac:grpSpMk id="47" creationId="{74C65F9C-AAF9-4B3D-907D-BFE905B6BB6C}"/>
          </ac:grpSpMkLst>
        </pc:grpChg>
        <pc:picChg chg="add del mod">
          <ac:chgData name="Volker Hoffmann" userId="846f390b-9333-426b-9ddf-e8033bb4006d" providerId="ADAL" clId="{4E905BE7-DA3E-43FF-8441-BC42F636E05E}" dt="2020-05-26T09:43:26.426" v="1493" actId="478"/>
          <ac:picMkLst>
            <pc:docMk/>
            <pc:sldMk cId="3716903934" sldId="300"/>
            <ac:picMk id="3" creationId="{DCDB6215-E1B3-4132-A616-FC618CEDD42F}"/>
          </ac:picMkLst>
        </pc:picChg>
        <pc:picChg chg="add del mod">
          <ac:chgData name="Volker Hoffmann" userId="846f390b-9333-426b-9ddf-e8033bb4006d" providerId="ADAL" clId="{4E905BE7-DA3E-43FF-8441-BC42F636E05E}" dt="2020-05-26T09:43:26.426" v="1493" actId="478"/>
          <ac:picMkLst>
            <pc:docMk/>
            <pc:sldMk cId="3716903934" sldId="300"/>
            <ac:picMk id="5" creationId="{D68B29BA-3B20-4B5B-84AE-0C6AA744CD3A}"/>
          </ac:picMkLst>
        </pc:picChg>
        <pc:picChg chg="add mod">
          <ac:chgData name="Volker Hoffmann" userId="846f390b-9333-426b-9ddf-e8033bb4006d" providerId="ADAL" clId="{4E905BE7-DA3E-43FF-8441-BC42F636E05E}" dt="2020-05-26T09:47:39.671" v="1518" actId="1076"/>
          <ac:picMkLst>
            <pc:docMk/>
            <pc:sldMk cId="3716903934" sldId="300"/>
            <ac:picMk id="7" creationId="{260D80FE-FA9F-4C0A-90BA-BF905A3C67A9}"/>
          </ac:picMkLst>
        </pc:picChg>
      </pc:sldChg>
      <pc:sldChg chg="addSp delSp modSp add mod">
        <pc:chgData name="Volker Hoffmann" userId="846f390b-9333-426b-9ddf-e8033bb4006d" providerId="ADAL" clId="{4E905BE7-DA3E-43FF-8441-BC42F636E05E}" dt="2020-05-27T08:45:47.154" v="2284" actId="20577"/>
        <pc:sldMkLst>
          <pc:docMk/>
          <pc:sldMk cId="135909176" sldId="301"/>
        </pc:sldMkLst>
        <pc:spChg chg="mod">
          <ac:chgData name="Volker Hoffmann" userId="846f390b-9333-426b-9ddf-e8033bb4006d" providerId="ADAL" clId="{4E905BE7-DA3E-43FF-8441-BC42F636E05E}" dt="2020-05-27T08:45:47.154" v="2284" actId="20577"/>
          <ac:spMkLst>
            <pc:docMk/>
            <pc:sldMk cId="135909176" sldId="301"/>
            <ac:spMk id="2" creationId="{BEE443EF-49DB-4DF5-96E9-0465B1170C21}"/>
          </ac:spMkLst>
        </pc:spChg>
        <pc:spChg chg="add mod">
          <ac:chgData name="Volker Hoffmann" userId="846f390b-9333-426b-9ddf-e8033bb4006d" providerId="ADAL" clId="{4E905BE7-DA3E-43FF-8441-BC42F636E05E}" dt="2020-05-26T10:18:26.738" v="1743" actId="207"/>
          <ac:spMkLst>
            <pc:docMk/>
            <pc:sldMk cId="135909176" sldId="301"/>
            <ac:spMk id="3" creationId="{B2D5897F-A753-4E9D-84E1-2A9D0AF08A1C}"/>
          </ac:spMkLst>
        </pc:spChg>
        <pc:spChg chg="add mod">
          <ac:chgData name="Volker Hoffmann" userId="846f390b-9333-426b-9ddf-e8033bb4006d" providerId="ADAL" clId="{4E905BE7-DA3E-43FF-8441-BC42F636E05E}" dt="2020-05-26T10:18:26.738" v="1743" actId="207"/>
          <ac:spMkLst>
            <pc:docMk/>
            <pc:sldMk cId="135909176" sldId="301"/>
            <ac:spMk id="57" creationId="{65780AFA-B80C-4AED-B880-15B454B197D8}"/>
          </ac:spMkLst>
        </pc:spChg>
        <pc:spChg chg="add del mod">
          <ac:chgData name="Volker Hoffmann" userId="846f390b-9333-426b-9ddf-e8033bb4006d" providerId="ADAL" clId="{4E905BE7-DA3E-43FF-8441-BC42F636E05E}" dt="2020-05-26T09:52:24.199" v="1580"/>
          <ac:spMkLst>
            <pc:docMk/>
            <pc:sldMk cId="135909176" sldId="301"/>
            <ac:spMk id="58" creationId="{219D5DBD-C59B-4B00-A1E0-638BD7815F3E}"/>
          </ac:spMkLst>
        </pc:spChg>
      </pc:sldChg>
      <pc:sldChg chg="new add del">
        <pc:chgData name="Volker Hoffmann" userId="846f390b-9333-426b-9ddf-e8033bb4006d" providerId="ADAL" clId="{4E905BE7-DA3E-43FF-8441-BC42F636E05E}" dt="2020-05-26T09:52:27.783" v="1583" actId="47"/>
        <pc:sldMkLst>
          <pc:docMk/>
          <pc:sldMk cId="1473704337" sldId="302"/>
        </pc:sldMkLst>
      </pc:sldChg>
      <pc:sldChg chg="addSp delSp modSp add del mod modShow">
        <pc:chgData name="Volker Hoffmann" userId="846f390b-9333-426b-9ddf-e8033bb4006d" providerId="ADAL" clId="{4E905BE7-DA3E-43FF-8441-BC42F636E05E}" dt="2020-05-27T09:55:23.594" v="3343" actId="47"/>
        <pc:sldMkLst>
          <pc:docMk/>
          <pc:sldMk cId="1526350575" sldId="302"/>
        </pc:sldMkLst>
        <pc:spChg chg="mod">
          <ac:chgData name="Volker Hoffmann" userId="846f390b-9333-426b-9ddf-e8033bb4006d" providerId="ADAL" clId="{4E905BE7-DA3E-43FF-8441-BC42F636E05E}" dt="2020-05-26T09:53:16.103" v="1590" actId="1076"/>
          <ac:spMkLst>
            <pc:docMk/>
            <pc:sldMk cId="1526350575" sldId="302"/>
            <ac:spMk id="6" creationId="{236AD0AB-0F6E-C140-9B6D-08EE467CC29F}"/>
          </ac:spMkLst>
        </pc:spChg>
        <pc:spChg chg="mod">
          <ac:chgData name="Volker Hoffmann" userId="846f390b-9333-426b-9ddf-e8033bb4006d" providerId="ADAL" clId="{4E905BE7-DA3E-43FF-8441-BC42F636E05E}" dt="2020-05-26T09:53:16.103" v="1590" actId="1076"/>
          <ac:spMkLst>
            <pc:docMk/>
            <pc:sldMk cId="1526350575" sldId="302"/>
            <ac:spMk id="7" creationId="{2E78B9E7-C314-5440-B283-D4E05FA0C87C}"/>
          </ac:spMkLst>
        </pc:spChg>
        <pc:spChg chg="add del mod">
          <ac:chgData name="Volker Hoffmann" userId="846f390b-9333-426b-9ddf-e8033bb4006d" providerId="ADAL" clId="{4E905BE7-DA3E-43FF-8441-BC42F636E05E}" dt="2020-05-26T09:53:17.014" v="1591" actId="478"/>
          <ac:spMkLst>
            <pc:docMk/>
            <pc:sldMk cId="1526350575" sldId="302"/>
            <ac:spMk id="8" creationId="{7D8E8AC2-C893-8D48-9C3C-28799C8ACF48}"/>
          </ac:spMkLst>
        </pc:spChg>
        <pc:spChg chg="add del mod">
          <ac:chgData name="Volker Hoffmann" userId="846f390b-9333-426b-9ddf-e8033bb4006d" providerId="ADAL" clId="{4E905BE7-DA3E-43FF-8441-BC42F636E05E}" dt="2020-05-26T09:53:17.014" v="1591" actId="478"/>
          <ac:spMkLst>
            <pc:docMk/>
            <pc:sldMk cId="1526350575" sldId="302"/>
            <ac:spMk id="9" creationId="{005AE867-8710-AA44-8749-AD73FD8FA213}"/>
          </ac:spMkLst>
        </pc:spChg>
        <pc:spChg chg="add del mod">
          <ac:chgData name="Volker Hoffmann" userId="846f390b-9333-426b-9ddf-e8033bb4006d" providerId="ADAL" clId="{4E905BE7-DA3E-43FF-8441-BC42F636E05E}" dt="2020-05-26T09:53:17.014" v="1591" actId="478"/>
          <ac:spMkLst>
            <pc:docMk/>
            <pc:sldMk cId="1526350575" sldId="302"/>
            <ac:spMk id="10" creationId="{0134F5EE-DE5C-5D4F-BF60-7EA597A43788}"/>
          </ac:spMkLst>
        </pc:spChg>
        <pc:spChg chg="add del mod">
          <ac:chgData name="Volker Hoffmann" userId="846f390b-9333-426b-9ddf-e8033bb4006d" providerId="ADAL" clId="{4E905BE7-DA3E-43FF-8441-BC42F636E05E}" dt="2020-05-26T09:53:17.014" v="1591" actId="478"/>
          <ac:spMkLst>
            <pc:docMk/>
            <pc:sldMk cId="1526350575" sldId="302"/>
            <ac:spMk id="11" creationId="{E5EE936E-2F0E-B047-925E-87794BFD4398}"/>
          </ac:spMkLst>
        </pc:spChg>
        <pc:spChg chg="add del mod">
          <ac:chgData name="Volker Hoffmann" userId="846f390b-9333-426b-9ddf-e8033bb4006d" providerId="ADAL" clId="{4E905BE7-DA3E-43FF-8441-BC42F636E05E}" dt="2020-05-26T09:53:17.014" v="1591" actId="478"/>
          <ac:spMkLst>
            <pc:docMk/>
            <pc:sldMk cId="1526350575" sldId="302"/>
            <ac:spMk id="12" creationId="{FC520FA0-3B10-4A42-B643-9C691FBCBE7F}"/>
          </ac:spMkLst>
        </pc:spChg>
        <pc:spChg chg="mod">
          <ac:chgData name="Volker Hoffmann" userId="846f390b-9333-426b-9ddf-e8033bb4006d" providerId="ADAL" clId="{4E905BE7-DA3E-43FF-8441-BC42F636E05E}" dt="2020-05-26T09:53:16.103" v="1590" actId="1076"/>
          <ac:spMkLst>
            <pc:docMk/>
            <pc:sldMk cId="1526350575" sldId="302"/>
            <ac:spMk id="13" creationId="{8F8A261F-505C-E745-B768-8A78D078D504}"/>
          </ac:spMkLst>
        </pc:spChg>
        <pc:graphicFrameChg chg="mod">
          <ac:chgData name="Volker Hoffmann" userId="846f390b-9333-426b-9ddf-e8033bb4006d" providerId="ADAL" clId="{4E905BE7-DA3E-43FF-8441-BC42F636E05E}" dt="2020-05-26T09:53:16.103" v="1590" actId="1076"/>
          <ac:graphicFrameMkLst>
            <pc:docMk/>
            <pc:sldMk cId="1526350575" sldId="302"/>
            <ac:graphicFrameMk id="5" creationId="{CCE64DD3-036C-BC49-A02B-1D0561EC9138}"/>
          </ac:graphicFrameMkLst>
        </pc:graphicFrameChg>
      </pc:sldChg>
      <pc:sldChg chg="addSp delSp modSp add mod">
        <pc:chgData name="Volker Hoffmann" userId="846f390b-9333-426b-9ddf-e8033bb4006d" providerId="ADAL" clId="{4E905BE7-DA3E-43FF-8441-BC42F636E05E}" dt="2020-05-26T10:06:22.822" v="1638"/>
        <pc:sldMkLst>
          <pc:docMk/>
          <pc:sldMk cId="732751727" sldId="303"/>
        </pc:sldMkLst>
        <pc:spChg chg="add del mod">
          <ac:chgData name="Volker Hoffmann" userId="846f390b-9333-426b-9ddf-e8033bb4006d" providerId="ADAL" clId="{4E905BE7-DA3E-43FF-8441-BC42F636E05E}" dt="2020-05-26T10:05:16.094" v="1631" actId="1076"/>
          <ac:spMkLst>
            <pc:docMk/>
            <pc:sldMk cId="732751727" sldId="303"/>
            <ac:spMk id="8" creationId="{7D8E8AC2-C893-8D48-9C3C-28799C8ACF48}"/>
          </ac:spMkLst>
        </pc:spChg>
        <pc:spChg chg="add del mod">
          <ac:chgData name="Volker Hoffmann" userId="846f390b-9333-426b-9ddf-e8033bb4006d" providerId="ADAL" clId="{4E905BE7-DA3E-43FF-8441-BC42F636E05E}" dt="2020-05-26T10:05:16.094" v="1631" actId="1076"/>
          <ac:spMkLst>
            <pc:docMk/>
            <pc:sldMk cId="732751727" sldId="303"/>
            <ac:spMk id="9" creationId="{005AE867-8710-AA44-8749-AD73FD8FA213}"/>
          </ac:spMkLst>
        </pc:spChg>
        <pc:spChg chg="add del mod">
          <ac:chgData name="Volker Hoffmann" userId="846f390b-9333-426b-9ddf-e8033bb4006d" providerId="ADAL" clId="{4E905BE7-DA3E-43FF-8441-BC42F636E05E}" dt="2020-05-26T10:05:16.094" v="1631" actId="1076"/>
          <ac:spMkLst>
            <pc:docMk/>
            <pc:sldMk cId="732751727" sldId="303"/>
            <ac:spMk id="10" creationId="{0134F5EE-DE5C-5D4F-BF60-7EA597A43788}"/>
          </ac:spMkLst>
        </pc:spChg>
        <pc:spChg chg="add del">
          <ac:chgData name="Volker Hoffmann" userId="846f390b-9333-426b-9ddf-e8033bb4006d" providerId="ADAL" clId="{4E905BE7-DA3E-43FF-8441-BC42F636E05E}" dt="2020-05-26T10:05:14.112" v="1630" actId="478"/>
          <ac:spMkLst>
            <pc:docMk/>
            <pc:sldMk cId="732751727" sldId="303"/>
            <ac:spMk id="11" creationId="{E5EE936E-2F0E-B047-925E-87794BFD4398}"/>
          </ac:spMkLst>
        </pc:spChg>
        <pc:spChg chg="add del">
          <ac:chgData name="Volker Hoffmann" userId="846f390b-9333-426b-9ddf-e8033bb4006d" providerId="ADAL" clId="{4E905BE7-DA3E-43FF-8441-BC42F636E05E}" dt="2020-05-26T10:05:14.112" v="1630" actId="478"/>
          <ac:spMkLst>
            <pc:docMk/>
            <pc:sldMk cId="732751727" sldId="303"/>
            <ac:spMk id="12" creationId="{FC520FA0-3B10-4A42-B643-9C691FBCBE7F}"/>
          </ac:spMkLst>
        </pc:spChg>
        <pc:spChg chg="add del mod">
          <ac:chgData name="Volker Hoffmann" userId="846f390b-9333-426b-9ddf-e8033bb4006d" providerId="ADAL" clId="{4E905BE7-DA3E-43FF-8441-BC42F636E05E}" dt="2020-05-26T10:04:59.929" v="1624"/>
          <ac:spMkLst>
            <pc:docMk/>
            <pc:sldMk cId="732751727" sldId="303"/>
            <ac:spMk id="14" creationId="{AADB3CF0-BA98-4C5A-906E-25C7FBD78472}"/>
          </ac:spMkLst>
        </pc:spChg>
        <pc:spChg chg="add del mod">
          <ac:chgData name="Volker Hoffmann" userId="846f390b-9333-426b-9ddf-e8033bb4006d" providerId="ADAL" clId="{4E905BE7-DA3E-43FF-8441-BC42F636E05E}" dt="2020-05-26T10:05:16.688" v="1632" actId="478"/>
          <ac:spMkLst>
            <pc:docMk/>
            <pc:sldMk cId="732751727" sldId="303"/>
            <ac:spMk id="15" creationId="{E204E869-C7DF-49CB-BA97-132C0CB97B66}"/>
          </ac:spMkLst>
        </pc:spChg>
        <pc:spChg chg="add del mod">
          <ac:chgData name="Volker Hoffmann" userId="846f390b-9333-426b-9ddf-e8033bb4006d" providerId="ADAL" clId="{4E905BE7-DA3E-43FF-8441-BC42F636E05E}" dt="2020-05-26T10:04:59.929" v="1624"/>
          <ac:spMkLst>
            <pc:docMk/>
            <pc:sldMk cId="732751727" sldId="303"/>
            <ac:spMk id="16" creationId="{15DAA7DC-9619-436A-AF5B-135BC6383BD7}"/>
          </ac:spMkLst>
        </pc:spChg>
        <pc:spChg chg="add del mod">
          <ac:chgData name="Volker Hoffmann" userId="846f390b-9333-426b-9ddf-e8033bb4006d" providerId="ADAL" clId="{4E905BE7-DA3E-43FF-8441-BC42F636E05E}" dt="2020-05-26T10:04:59.929" v="1624"/>
          <ac:spMkLst>
            <pc:docMk/>
            <pc:sldMk cId="732751727" sldId="303"/>
            <ac:spMk id="17" creationId="{A915CC74-0E3F-4C53-81BB-1CF02E863221}"/>
          </ac:spMkLst>
        </pc:spChg>
        <pc:spChg chg="add del mod">
          <ac:chgData name="Volker Hoffmann" userId="846f390b-9333-426b-9ddf-e8033bb4006d" providerId="ADAL" clId="{4E905BE7-DA3E-43FF-8441-BC42F636E05E}" dt="2020-05-26T10:04:59.929" v="1624"/>
          <ac:spMkLst>
            <pc:docMk/>
            <pc:sldMk cId="732751727" sldId="303"/>
            <ac:spMk id="18" creationId="{72AB4508-1618-4C73-99F7-0D70D56F4DB2}"/>
          </ac:spMkLst>
        </pc:spChg>
        <pc:spChg chg="add del mod">
          <ac:chgData name="Volker Hoffmann" userId="846f390b-9333-426b-9ddf-e8033bb4006d" providerId="ADAL" clId="{4E905BE7-DA3E-43FF-8441-BC42F636E05E}" dt="2020-05-26T10:04:59.929" v="1624"/>
          <ac:spMkLst>
            <pc:docMk/>
            <pc:sldMk cId="732751727" sldId="303"/>
            <ac:spMk id="19" creationId="{E413F044-D3A8-497E-A9A8-DE027FE6CF8F}"/>
          </ac:spMkLst>
        </pc:spChg>
        <pc:spChg chg="add del mod">
          <ac:chgData name="Volker Hoffmann" userId="846f390b-9333-426b-9ddf-e8033bb4006d" providerId="ADAL" clId="{4E905BE7-DA3E-43FF-8441-BC42F636E05E}" dt="2020-05-26T10:04:59.929" v="1624"/>
          <ac:spMkLst>
            <pc:docMk/>
            <pc:sldMk cId="732751727" sldId="303"/>
            <ac:spMk id="20" creationId="{37555BC1-E91D-434F-8787-8DF52CB24949}"/>
          </ac:spMkLst>
        </pc:spChg>
        <pc:spChg chg="mod">
          <ac:chgData name="Volker Hoffmann" userId="846f390b-9333-426b-9ddf-e8033bb4006d" providerId="ADAL" clId="{4E905BE7-DA3E-43FF-8441-BC42F636E05E}" dt="2020-05-26T10:04:58.219" v="1623" actId="1076"/>
          <ac:spMkLst>
            <pc:docMk/>
            <pc:sldMk cId="732751727" sldId="303"/>
            <ac:spMk id="22" creationId="{F7DA68B9-0F8C-4B7D-8D53-2768343CD99F}"/>
          </ac:spMkLst>
        </pc:spChg>
        <pc:spChg chg="mod">
          <ac:chgData name="Volker Hoffmann" userId="846f390b-9333-426b-9ddf-e8033bb4006d" providerId="ADAL" clId="{4E905BE7-DA3E-43FF-8441-BC42F636E05E}" dt="2020-05-26T10:04:58.219" v="1623" actId="1076"/>
          <ac:spMkLst>
            <pc:docMk/>
            <pc:sldMk cId="732751727" sldId="303"/>
            <ac:spMk id="23" creationId="{7DC8C060-C551-43DB-94F0-565EC01F5910}"/>
          </ac:spMkLst>
        </pc:spChg>
        <pc:spChg chg="mod">
          <ac:chgData name="Volker Hoffmann" userId="846f390b-9333-426b-9ddf-e8033bb4006d" providerId="ADAL" clId="{4E905BE7-DA3E-43FF-8441-BC42F636E05E}" dt="2020-05-26T10:04:58.219" v="1623" actId="1076"/>
          <ac:spMkLst>
            <pc:docMk/>
            <pc:sldMk cId="732751727" sldId="303"/>
            <ac:spMk id="24" creationId="{71C96C3C-F9B0-4D0D-9869-B55222A07C0A}"/>
          </ac:spMkLst>
        </pc:spChg>
        <pc:spChg chg="mod">
          <ac:chgData name="Volker Hoffmann" userId="846f390b-9333-426b-9ddf-e8033bb4006d" providerId="ADAL" clId="{4E905BE7-DA3E-43FF-8441-BC42F636E05E}" dt="2020-05-26T10:04:58.219" v="1623" actId="1076"/>
          <ac:spMkLst>
            <pc:docMk/>
            <pc:sldMk cId="732751727" sldId="303"/>
            <ac:spMk id="25" creationId="{1121F4DE-9CFD-4829-AA04-4C8AF3C8DBEF}"/>
          </ac:spMkLst>
        </pc:spChg>
        <pc:spChg chg="mod">
          <ac:chgData name="Volker Hoffmann" userId="846f390b-9333-426b-9ddf-e8033bb4006d" providerId="ADAL" clId="{4E905BE7-DA3E-43FF-8441-BC42F636E05E}" dt="2020-05-26T10:04:58.219" v="1623" actId="1076"/>
          <ac:spMkLst>
            <pc:docMk/>
            <pc:sldMk cId="732751727" sldId="303"/>
            <ac:spMk id="26" creationId="{A4AF844E-440D-47B0-8EC7-54DE1CD6A1CE}"/>
          </ac:spMkLst>
        </pc:spChg>
        <pc:spChg chg="mod">
          <ac:chgData name="Volker Hoffmann" userId="846f390b-9333-426b-9ddf-e8033bb4006d" providerId="ADAL" clId="{4E905BE7-DA3E-43FF-8441-BC42F636E05E}" dt="2020-05-26T10:04:58.219" v="1623" actId="1076"/>
          <ac:spMkLst>
            <pc:docMk/>
            <pc:sldMk cId="732751727" sldId="303"/>
            <ac:spMk id="27" creationId="{3E3241A1-D376-4ACC-951C-DA516B326EA5}"/>
          </ac:spMkLst>
        </pc:spChg>
        <pc:spChg chg="mod">
          <ac:chgData name="Volker Hoffmann" userId="846f390b-9333-426b-9ddf-e8033bb4006d" providerId="ADAL" clId="{4E905BE7-DA3E-43FF-8441-BC42F636E05E}" dt="2020-05-26T10:04:58.219" v="1623" actId="1076"/>
          <ac:spMkLst>
            <pc:docMk/>
            <pc:sldMk cId="732751727" sldId="303"/>
            <ac:spMk id="28" creationId="{22986564-ACBC-4F35-9C4B-11C70E62E3DA}"/>
          </ac:spMkLst>
        </pc:spChg>
        <pc:spChg chg="mod">
          <ac:chgData name="Volker Hoffmann" userId="846f390b-9333-426b-9ddf-e8033bb4006d" providerId="ADAL" clId="{4E905BE7-DA3E-43FF-8441-BC42F636E05E}" dt="2020-05-26T10:04:58.219" v="1623" actId="1076"/>
          <ac:spMkLst>
            <pc:docMk/>
            <pc:sldMk cId="732751727" sldId="303"/>
            <ac:spMk id="29" creationId="{4D6C3DB2-5DDE-42EB-BCA1-E559F3D1AFE7}"/>
          </ac:spMkLst>
        </pc:spChg>
        <pc:spChg chg="mod">
          <ac:chgData name="Volker Hoffmann" userId="846f390b-9333-426b-9ddf-e8033bb4006d" providerId="ADAL" clId="{4E905BE7-DA3E-43FF-8441-BC42F636E05E}" dt="2020-05-26T10:04:58.219" v="1623" actId="1076"/>
          <ac:spMkLst>
            <pc:docMk/>
            <pc:sldMk cId="732751727" sldId="303"/>
            <ac:spMk id="30" creationId="{B705CAFF-D6D2-4C39-8B0F-656850C1B056}"/>
          </ac:spMkLst>
        </pc:spChg>
        <pc:spChg chg="mod">
          <ac:chgData name="Volker Hoffmann" userId="846f390b-9333-426b-9ddf-e8033bb4006d" providerId="ADAL" clId="{4E905BE7-DA3E-43FF-8441-BC42F636E05E}" dt="2020-05-26T10:04:58.219" v="1623" actId="1076"/>
          <ac:spMkLst>
            <pc:docMk/>
            <pc:sldMk cId="732751727" sldId="303"/>
            <ac:spMk id="31" creationId="{55BF244F-D477-4D64-91AC-D1AC3AB29EED}"/>
          </ac:spMkLst>
        </pc:spChg>
        <pc:spChg chg="mod">
          <ac:chgData name="Volker Hoffmann" userId="846f390b-9333-426b-9ddf-e8033bb4006d" providerId="ADAL" clId="{4E905BE7-DA3E-43FF-8441-BC42F636E05E}" dt="2020-05-26T10:04:58.219" v="1623" actId="1076"/>
          <ac:spMkLst>
            <pc:docMk/>
            <pc:sldMk cId="732751727" sldId="303"/>
            <ac:spMk id="32" creationId="{E7606A97-D2F1-4778-A660-8D0C98128251}"/>
          </ac:spMkLst>
        </pc:spChg>
        <pc:spChg chg="mod">
          <ac:chgData name="Volker Hoffmann" userId="846f390b-9333-426b-9ddf-e8033bb4006d" providerId="ADAL" clId="{4E905BE7-DA3E-43FF-8441-BC42F636E05E}" dt="2020-05-26T10:04:58.219" v="1623" actId="1076"/>
          <ac:spMkLst>
            <pc:docMk/>
            <pc:sldMk cId="732751727" sldId="303"/>
            <ac:spMk id="33" creationId="{32F06143-3851-4994-B593-67576D2B2798}"/>
          </ac:spMkLst>
        </pc:spChg>
        <pc:spChg chg="mod">
          <ac:chgData name="Volker Hoffmann" userId="846f390b-9333-426b-9ddf-e8033bb4006d" providerId="ADAL" clId="{4E905BE7-DA3E-43FF-8441-BC42F636E05E}" dt="2020-05-26T10:04:58.219" v="1623" actId="1076"/>
          <ac:spMkLst>
            <pc:docMk/>
            <pc:sldMk cId="732751727" sldId="303"/>
            <ac:spMk id="34" creationId="{9141D319-800F-49DD-8D40-7D82372B3C72}"/>
          </ac:spMkLst>
        </pc:spChg>
        <pc:spChg chg="mod">
          <ac:chgData name="Volker Hoffmann" userId="846f390b-9333-426b-9ddf-e8033bb4006d" providerId="ADAL" clId="{4E905BE7-DA3E-43FF-8441-BC42F636E05E}" dt="2020-05-26T10:04:58.219" v="1623" actId="1076"/>
          <ac:spMkLst>
            <pc:docMk/>
            <pc:sldMk cId="732751727" sldId="303"/>
            <ac:spMk id="35" creationId="{FA9492ED-26AE-4813-B6FD-40CBBE38A295}"/>
          </ac:spMkLst>
        </pc:spChg>
        <pc:spChg chg="mod">
          <ac:chgData name="Volker Hoffmann" userId="846f390b-9333-426b-9ddf-e8033bb4006d" providerId="ADAL" clId="{4E905BE7-DA3E-43FF-8441-BC42F636E05E}" dt="2020-05-26T10:04:58.219" v="1623" actId="1076"/>
          <ac:spMkLst>
            <pc:docMk/>
            <pc:sldMk cId="732751727" sldId="303"/>
            <ac:spMk id="36" creationId="{C6B822A2-429E-4176-8798-52A8C446D97C}"/>
          </ac:spMkLst>
        </pc:spChg>
        <pc:spChg chg="mod">
          <ac:chgData name="Volker Hoffmann" userId="846f390b-9333-426b-9ddf-e8033bb4006d" providerId="ADAL" clId="{4E905BE7-DA3E-43FF-8441-BC42F636E05E}" dt="2020-05-26T10:04:58.219" v="1623" actId="1076"/>
          <ac:spMkLst>
            <pc:docMk/>
            <pc:sldMk cId="732751727" sldId="303"/>
            <ac:spMk id="37" creationId="{11F90778-244F-4E09-8AB5-B6C597C38F4A}"/>
          </ac:spMkLst>
        </pc:spChg>
        <pc:spChg chg="mod">
          <ac:chgData name="Volker Hoffmann" userId="846f390b-9333-426b-9ddf-e8033bb4006d" providerId="ADAL" clId="{4E905BE7-DA3E-43FF-8441-BC42F636E05E}" dt="2020-05-26T10:04:58.219" v="1623" actId="1076"/>
          <ac:spMkLst>
            <pc:docMk/>
            <pc:sldMk cId="732751727" sldId="303"/>
            <ac:spMk id="38" creationId="{A0DFC311-4215-48F8-B082-8046A2AD6FBA}"/>
          </ac:spMkLst>
        </pc:spChg>
        <pc:spChg chg="mod">
          <ac:chgData name="Volker Hoffmann" userId="846f390b-9333-426b-9ddf-e8033bb4006d" providerId="ADAL" clId="{4E905BE7-DA3E-43FF-8441-BC42F636E05E}" dt="2020-05-26T10:04:58.219" v="1623" actId="1076"/>
          <ac:spMkLst>
            <pc:docMk/>
            <pc:sldMk cId="732751727" sldId="303"/>
            <ac:spMk id="39" creationId="{7D3036AC-42D8-49D9-9088-EE1D4FA931F8}"/>
          </ac:spMkLst>
        </pc:spChg>
        <pc:spChg chg="mod">
          <ac:chgData name="Volker Hoffmann" userId="846f390b-9333-426b-9ddf-e8033bb4006d" providerId="ADAL" clId="{4E905BE7-DA3E-43FF-8441-BC42F636E05E}" dt="2020-05-26T10:04:58.219" v="1623" actId="1076"/>
          <ac:spMkLst>
            <pc:docMk/>
            <pc:sldMk cId="732751727" sldId="303"/>
            <ac:spMk id="40" creationId="{28A156C9-7BBE-4B78-BD68-80477558C2EE}"/>
          </ac:spMkLst>
        </pc:spChg>
        <pc:spChg chg="mod">
          <ac:chgData name="Volker Hoffmann" userId="846f390b-9333-426b-9ddf-e8033bb4006d" providerId="ADAL" clId="{4E905BE7-DA3E-43FF-8441-BC42F636E05E}" dt="2020-05-26T10:04:58.219" v="1623" actId="1076"/>
          <ac:spMkLst>
            <pc:docMk/>
            <pc:sldMk cId="732751727" sldId="303"/>
            <ac:spMk id="41" creationId="{E021C409-225A-4A87-AE8F-C5E15A2B03D9}"/>
          </ac:spMkLst>
        </pc:spChg>
        <pc:spChg chg="mod">
          <ac:chgData name="Volker Hoffmann" userId="846f390b-9333-426b-9ddf-e8033bb4006d" providerId="ADAL" clId="{4E905BE7-DA3E-43FF-8441-BC42F636E05E}" dt="2020-05-26T10:04:58.219" v="1623" actId="1076"/>
          <ac:spMkLst>
            <pc:docMk/>
            <pc:sldMk cId="732751727" sldId="303"/>
            <ac:spMk id="43" creationId="{41D8C2FA-B313-45AC-ABC6-6069BDCFB19D}"/>
          </ac:spMkLst>
        </pc:spChg>
        <pc:spChg chg="mod">
          <ac:chgData name="Volker Hoffmann" userId="846f390b-9333-426b-9ddf-e8033bb4006d" providerId="ADAL" clId="{4E905BE7-DA3E-43FF-8441-BC42F636E05E}" dt="2020-05-26T10:04:58.219" v="1623" actId="1076"/>
          <ac:spMkLst>
            <pc:docMk/>
            <pc:sldMk cId="732751727" sldId="303"/>
            <ac:spMk id="44" creationId="{633A9A4C-6540-4EC6-8C5D-17915D3B77C2}"/>
          </ac:spMkLst>
        </pc:spChg>
        <pc:spChg chg="mod">
          <ac:chgData name="Volker Hoffmann" userId="846f390b-9333-426b-9ddf-e8033bb4006d" providerId="ADAL" clId="{4E905BE7-DA3E-43FF-8441-BC42F636E05E}" dt="2020-05-26T10:04:58.219" v="1623" actId="1076"/>
          <ac:spMkLst>
            <pc:docMk/>
            <pc:sldMk cId="732751727" sldId="303"/>
            <ac:spMk id="45" creationId="{587F8DA9-5F95-4757-93F2-FBF1D59D0135}"/>
          </ac:spMkLst>
        </pc:spChg>
        <pc:spChg chg="mod">
          <ac:chgData name="Volker Hoffmann" userId="846f390b-9333-426b-9ddf-e8033bb4006d" providerId="ADAL" clId="{4E905BE7-DA3E-43FF-8441-BC42F636E05E}" dt="2020-05-26T10:04:58.219" v="1623" actId="1076"/>
          <ac:spMkLst>
            <pc:docMk/>
            <pc:sldMk cId="732751727" sldId="303"/>
            <ac:spMk id="46" creationId="{56D7AB75-B266-43E9-B110-0BC19C81A1A4}"/>
          </ac:spMkLst>
        </pc:spChg>
        <pc:spChg chg="mod">
          <ac:chgData name="Volker Hoffmann" userId="846f390b-9333-426b-9ddf-e8033bb4006d" providerId="ADAL" clId="{4E905BE7-DA3E-43FF-8441-BC42F636E05E}" dt="2020-05-26T10:04:58.219" v="1623" actId="1076"/>
          <ac:spMkLst>
            <pc:docMk/>
            <pc:sldMk cId="732751727" sldId="303"/>
            <ac:spMk id="47" creationId="{593A1A36-1E2D-41F8-AD95-82523810A703}"/>
          </ac:spMkLst>
        </pc:spChg>
        <pc:spChg chg="mod">
          <ac:chgData name="Volker Hoffmann" userId="846f390b-9333-426b-9ddf-e8033bb4006d" providerId="ADAL" clId="{4E905BE7-DA3E-43FF-8441-BC42F636E05E}" dt="2020-05-26T10:04:58.219" v="1623" actId="1076"/>
          <ac:spMkLst>
            <pc:docMk/>
            <pc:sldMk cId="732751727" sldId="303"/>
            <ac:spMk id="48" creationId="{9766DD2D-4185-4C62-AEE5-18575410C4C0}"/>
          </ac:spMkLst>
        </pc:spChg>
        <pc:spChg chg="mod">
          <ac:chgData name="Volker Hoffmann" userId="846f390b-9333-426b-9ddf-e8033bb4006d" providerId="ADAL" clId="{4E905BE7-DA3E-43FF-8441-BC42F636E05E}" dt="2020-05-26T10:04:58.219" v="1623" actId="1076"/>
          <ac:spMkLst>
            <pc:docMk/>
            <pc:sldMk cId="732751727" sldId="303"/>
            <ac:spMk id="49" creationId="{FD34C214-7599-41B7-A6F6-BFA3A5B1F249}"/>
          </ac:spMkLst>
        </pc:spChg>
        <pc:spChg chg="mod">
          <ac:chgData name="Volker Hoffmann" userId="846f390b-9333-426b-9ddf-e8033bb4006d" providerId="ADAL" clId="{4E905BE7-DA3E-43FF-8441-BC42F636E05E}" dt="2020-05-26T10:04:58.219" v="1623" actId="1076"/>
          <ac:spMkLst>
            <pc:docMk/>
            <pc:sldMk cId="732751727" sldId="303"/>
            <ac:spMk id="50" creationId="{3BACF830-7E3E-4530-BD60-C687731AEC9B}"/>
          </ac:spMkLst>
        </pc:spChg>
        <pc:spChg chg="add del mod">
          <ac:chgData name="Volker Hoffmann" userId="846f390b-9333-426b-9ddf-e8033bb4006d" providerId="ADAL" clId="{4E905BE7-DA3E-43FF-8441-BC42F636E05E}" dt="2020-05-26T10:04:59.929" v="1624"/>
          <ac:spMkLst>
            <pc:docMk/>
            <pc:sldMk cId="732751727" sldId="303"/>
            <ac:spMk id="51" creationId="{4318257F-B417-4770-AD70-27F01C104403}"/>
          </ac:spMkLst>
        </pc:spChg>
        <pc:spChg chg="add del mod">
          <ac:chgData name="Volker Hoffmann" userId="846f390b-9333-426b-9ddf-e8033bb4006d" providerId="ADAL" clId="{4E905BE7-DA3E-43FF-8441-BC42F636E05E}" dt="2020-05-26T10:06:22.822" v="1638"/>
          <ac:spMkLst>
            <pc:docMk/>
            <pc:sldMk cId="732751727" sldId="303"/>
            <ac:spMk id="52" creationId="{F494D187-A70B-4A70-A869-76E469FA1825}"/>
          </ac:spMkLst>
        </pc:spChg>
        <pc:spChg chg="add del mod">
          <ac:chgData name="Volker Hoffmann" userId="846f390b-9333-426b-9ddf-e8033bb4006d" providerId="ADAL" clId="{4E905BE7-DA3E-43FF-8441-BC42F636E05E}" dt="2020-05-26T10:06:22.822" v="1638"/>
          <ac:spMkLst>
            <pc:docMk/>
            <pc:sldMk cId="732751727" sldId="303"/>
            <ac:spMk id="53" creationId="{36F248B4-FFAC-4F6E-AECF-9015D569BD8A}"/>
          </ac:spMkLst>
        </pc:spChg>
        <pc:spChg chg="add del mod">
          <ac:chgData name="Volker Hoffmann" userId="846f390b-9333-426b-9ddf-e8033bb4006d" providerId="ADAL" clId="{4E905BE7-DA3E-43FF-8441-BC42F636E05E}" dt="2020-05-26T10:06:22.822" v="1638"/>
          <ac:spMkLst>
            <pc:docMk/>
            <pc:sldMk cId="732751727" sldId="303"/>
            <ac:spMk id="54" creationId="{E8056B60-5126-4DDA-B3CB-30E89DD5E6EF}"/>
          </ac:spMkLst>
        </pc:spChg>
        <pc:spChg chg="add del mod">
          <ac:chgData name="Volker Hoffmann" userId="846f390b-9333-426b-9ddf-e8033bb4006d" providerId="ADAL" clId="{4E905BE7-DA3E-43FF-8441-BC42F636E05E}" dt="2020-05-26T10:06:22.822" v="1638"/>
          <ac:spMkLst>
            <pc:docMk/>
            <pc:sldMk cId="732751727" sldId="303"/>
            <ac:spMk id="55" creationId="{309A7FC1-FE62-4FA0-A762-C91B8028D2B8}"/>
          </ac:spMkLst>
        </pc:spChg>
        <pc:spChg chg="add del mod">
          <ac:chgData name="Volker Hoffmann" userId="846f390b-9333-426b-9ddf-e8033bb4006d" providerId="ADAL" clId="{4E905BE7-DA3E-43FF-8441-BC42F636E05E}" dt="2020-05-26T10:06:22.822" v="1638"/>
          <ac:spMkLst>
            <pc:docMk/>
            <pc:sldMk cId="732751727" sldId="303"/>
            <ac:spMk id="56" creationId="{4978DC2F-AC07-4986-9EAA-FD4FDF34E86C}"/>
          </ac:spMkLst>
        </pc:spChg>
        <pc:spChg chg="add del mod">
          <ac:chgData name="Volker Hoffmann" userId="846f390b-9333-426b-9ddf-e8033bb4006d" providerId="ADAL" clId="{4E905BE7-DA3E-43FF-8441-BC42F636E05E}" dt="2020-05-26T10:06:22.822" v="1638"/>
          <ac:spMkLst>
            <pc:docMk/>
            <pc:sldMk cId="732751727" sldId="303"/>
            <ac:spMk id="57" creationId="{B4A948E6-CF1A-4B31-AA7D-DD66FC68CC79}"/>
          </ac:spMkLst>
        </pc:spChg>
        <pc:spChg chg="mod">
          <ac:chgData name="Volker Hoffmann" userId="846f390b-9333-426b-9ddf-e8033bb4006d" providerId="ADAL" clId="{4E905BE7-DA3E-43FF-8441-BC42F636E05E}" dt="2020-05-26T10:06:22.307" v="1637" actId="1076"/>
          <ac:spMkLst>
            <pc:docMk/>
            <pc:sldMk cId="732751727" sldId="303"/>
            <ac:spMk id="59" creationId="{72745276-CC2D-461C-9C38-5B93C2C956E9}"/>
          </ac:spMkLst>
        </pc:spChg>
        <pc:spChg chg="mod">
          <ac:chgData name="Volker Hoffmann" userId="846f390b-9333-426b-9ddf-e8033bb4006d" providerId="ADAL" clId="{4E905BE7-DA3E-43FF-8441-BC42F636E05E}" dt="2020-05-26T10:06:22.307" v="1637" actId="1076"/>
          <ac:spMkLst>
            <pc:docMk/>
            <pc:sldMk cId="732751727" sldId="303"/>
            <ac:spMk id="60" creationId="{EFE5F6C1-7A8F-4076-915E-4453A531C5ED}"/>
          </ac:spMkLst>
        </pc:spChg>
        <pc:spChg chg="mod">
          <ac:chgData name="Volker Hoffmann" userId="846f390b-9333-426b-9ddf-e8033bb4006d" providerId="ADAL" clId="{4E905BE7-DA3E-43FF-8441-BC42F636E05E}" dt="2020-05-26T10:06:22.307" v="1637" actId="1076"/>
          <ac:spMkLst>
            <pc:docMk/>
            <pc:sldMk cId="732751727" sldId="303"/>
            <ac:spMk id="61" creationId="{9B17E6E9-801F-44EF-876F-EBB60C20D93E}"/>
          </ac:spMkLst>
        </pc:spChg>
        <pc:spChg chg="mod">
          <ac:chgData name="Volker Hoffmann" userId="846f390b-9333-426b-9ddf-e8033bb4006d" providerId="ADAL" clId="{4E905BE7-DA3E-43FF-8441-BC42F636E05E}" dt="2020-05-26T10:06:22.307" v="1637" actId="1076"/>
          <ac:spMkLst>
            <pc:docMk/>
            <pc:sldMk cId="732751727" sldId="303"/>
            <ac:spMk id="62" creationId="{4CE9BA4D-C74A-4B41-B7E8-9CEC0D78BE6E}"/>
          </ac:spMkLst>
        </pc:spChg>
        <pc:spChg chg="mod">
          <ac:chgData name="Volker Hoffmann" userId="846f390b-9333-426b-9ddf-e8033bb4006d" providerId="ADAL" clId="{4E905BE7-DA3E-43FF-8441-BC42F636E05E}" dt="2020-05-26T10:06:22.307" v="1637" actId="1076"/>
          <ac:spMkLst>
            <pc:docMk/>
            <pc:sldMk cId="732751727" sldId="303"/>
            <ac:spMk id="63" creationId="{93D98733-FAE7-49F1-BA86-8EE32ABC8557}"/>
          </ac:spMkLst>
        </pc:spChg>
        <pc:spChg chg="mod">
          <ac:chgData name="Volker Hoffmann" userId="846f390b-9333-426b-9ddf-e8033bb4006d" providerId="ADAL" clId="{4E905BE7-DA3E-43FF-8441-BC42F636E05E}" dt="2020-05-26T10:06:22.307" v="1637" actId="1076"/>
          <ac:spMkLst>
            <pc:docMk/>
            <pc:sldMk cId="732751727" sldId="303"/>
            <ac:spMk id="64" creationId="{85D8F04F-06BE-48D2-AC16-0206173B6C82}"/>
          </ac:spMkLst>
        </pc:spChg>
        <pc:spChg chg="mod">
          <ac:chgData name="Volker Hoffmann" userId="846f390b-9333-426b-9ddf-e8033bb4006d" providerId="ADAL" clId="{4E905BE7-DA3E-43FF-8441-BC42F636E05E}" dt="2020-05-26T10:06:22.307" v="1637" actId="1076"/>
          <ac:spMkLst>
            <pc:docMk/>
            <pc:sldMk cId="732751727" sldId="303"/>
            <ac:spMk id="65" creationId="{D9364C13-E256-4269-B5E2-A9F16A4FEEC4}"/>
          </ac:spMkLst>
        </pc:spChg>
        <pc:spChg chg="mod">
          <ac:chgData name="Volker Hoffmann" userId="846f390b-9333-426b-9ddf-e8033bb4006d" providerId="ADAL" clId="{4E905BE7-DA3E-43FF-8441-BC42F636E05E}" dt="2020-05-26T10:06:22.307" v="1637" actId="1076"/>
          <ac:spMkLst>
            <pc:docMk/>
            <pc:sldMk cId="732751727" sldId="303"/>
            <ac:spMk id="66" creationId="{AB75F206-CBAF-4A8E-B31A-C810D681F22D}"/>
          </ac:spMkLst>
        </pc:spChg>
        <pc:spChg chg="mod">
          <ac:chgData name="Volker Hoffmann" userId="846f390b-9333-426b-9ddf-e8033bb4006d" providerId="ADAL" clId="{4E905BE7-DA3E-43FF-8441-BC42F636E05E}" dt="2020-05-26T10:06:22.307" v="1637" actId="1076"/>
          <ac:spMkLst>
            <pc:docMk/>
            <pc:sldMk cId="732751727" sldId="303"/>
            <ac:spMk id="67" creationId="{E1C7606B-C698-43CA-B302-954AA4CAD90E}"/>
          </ac:spMkLst>
        </pc:spChg>
        <pc:spChg chg="mod">
          <ac:chgData name="Volker Hoffmann" userId="846f390b-9333-426b-9ddf-e8033bb4006d" providerId="ADAL" clId="{4E905BE7-DA3E-43FF-8441-BC42F636E05E}" dt="2020-05-26T10:06:22.307" v="1637" actId="1076"/>
          <ac:spMkLst>
            <pc:docMk/>
            <pc:sldMk cId="732751727" sldId="303"/>
            <ac:spMk id="68" creationId="{872883D7-0898-4EE1-9AEB-D10ED0B07950}"/>
          </ac:spMkLst>
        </pc:spChg>
        <pc:spChg chg="mod">
          <ac:chgData name="Volker Hoffmann" userId="846f390b-9333-426b-9ddf-e8033bb4006d" providerId="ADAL" clId="{4E905BE7-DA3E-43FF-8441-BC42F636E05E}" dt="2020-05-26T10:06:22.307" v="1637" actId="1076"/>
          <ac:spMkLst>
            <pc:docMk/>
            <pc:sldMk cId="732751727" sldId="303"/>
            <ac:spMk id="69" creationId="{A8D7AAB4-9F20-4FAB-B607-650EC71BC0E1}"/>
          </ac:spMkLst>
        </pc:spChg>
        <pc:spChg chg="mod">
          <ac:chgData name="Volker Hoffmann" userId="846f390b-9333-426b-9ddf-e8033bb4006d" providerId="ADAL" clId="{4E905BE7-DA3E-43FF-8441-BC42F636E05E}" dt="2020-05-26T10:06:22.307" v="1637" actId="1076"/>
          <ac:spMkLst>
            <pc:docMk/>
            <pc:sldMk cId="732751727" sldId="303"/>
            <ac:spMk id="70" creationId="{67BF4C1A-92DE-4C5E-B6BA-FDA0CE3919FE}"/>
          </ac:spMkLst>
        </pc:spChg>
        <pc:spChg chg="mod">
          <ac:chgData name="Volker Hoffmann" userId="846f390b-9333-426b-9ddf-e8033bb4006d" providerId="ADAL" clId="{4E905BE7-DA3E-43FF-8441-BC42F636E05E}" dt="2020-05-26T10:06:22.307" v="1637" actId="1076"/>
          <ac:spMkLst>
            <pc:docMk/>
            <pc:sldMk cId="732751727" sldId="303"/>
            <ac:spMk id="71" creationId="{F7184F5F-C18A-4AF8-B8D4-88AD8F92F9FE}"/>
          </ac:spMkLst>
        </pc:spChg>
        <pc:spChg chg="mod">
          <ac:chgData name="Volker Hoffmann" userId="846f390b-9333-426b-9ddf-e8033bb4006d" providerId="ADAL" clId="{4E905BE7-DA3E-43FF-8441-BC42F636E05E}" dt="2020-05-26T10:06:22.307" v="1637" actId="1076"/>
          <ac:spMkLst>
            <pc:docMk/>
            <pc:sldMk cId="732751727" sldId="303"/>
            <ac:spMk id="72" creationId="{E05D406D-F9F4-41E0-9BC5-3044C2879E5C}"/>
          </ac:spMkLst>
        </pc:spChg>
        <pc:spChg chg="mod">
          <ac:chgData name="Volker Hoffmann" userId="846f390b-9333-426b-9ddf-e8033bb4006d" providerId="ADAL" clId="{4E905BE7-DA3E-43FF-8441-BC42F636E05E}" dt="2020-05-26T10:06:22.307" v="1637" actId="1076"/>
          <ac:spMkLst>
            <pc:docMk/>
            <pc:sldMk cId="732751727" sldId="303"/>
            <ac:spMk id="73" creationId="{4315C1F7-066A-4226-9804-F1FC56F0B771}"/>
          </ac:spMkLst>
        </pc:spChg>
        <pc:spChg chg="mod">
          <ac:chgData name="Volker Hoffmann" userId="846f390b-9333-426b-9ddf-e8033bb4006d" providerId="ADAL" clId="{4E905BE7-DA3E-43FF-8441-BC42F636E05E}" dt="2020-05-26T10:06:22.307" v="1637" actId="1076"/>
          <ac:spMkLst>
            <pc:docMk/>
            <pc:sldMk cId="732751727" sldId="303"/>
            <ac:spMk id="74" creationId="{371B0BEF-BC60-4991-8AEA-4604B815D04A}"/>
          </ac:spMkLst>
        </pc:spChg>
        <pc:spChg chg="mod">
          <ac:chgData name="Volker Hoffmann" userId="846f390b-9333-426b-9ddf-e8033bb4006d" providerId="ADAL" clId="{4E905BE7-DA3E-43FF-8441-BC42F636E05E}" dt="2020-05-26T10:06:22.307" v="1637" actId="1076"/>
          <ac:spMkLst>
            <pc:docMk/>
            <pc:sldMk cId="732751727" sldId="303"/>
            <ac:spMk id="75" creationId="{150ECDE9-FE13-4C89-AC2F-D3F869A5AD17}"/>
          </ac:spMkLst>
        </pc:spChg>
        <pc:spChg chg="mod">
          <ac:chgData name="Volker Hoffmann" userId="846f390b-9333-426b-9ddf-e8033bb4006d" providerId="ADAL" clId="{4E905BE7-DA3E-43FF-8441-BC42F636E05E}" dt="2020-05-26T10:06:22.307" v="1637" actId="1076"/>
          <ac:spMkLst>
            <pc:docMk/>
            <pc:sldMk cId="732751727" sldId="303"/>
            <ac:spMk id="76" creationId="{559FDD2F-2D67-47EA-A0E8-8B45DC88413B}"/>
          </ac:spMkLst>
        </pc:spChg>
        <pc:spChg chg="mod">
          <ac:chgData name="Volker Hoffmann" userId="846f390b-9333-426b-9ddf-e8033bb4006d" providerId="ADAL" clId="{4E905BE7-DA3E-43FF-8441-BC42F636E05E}" dt="2020-05-26T10:06:22.307" v="1637" actId="1076"/>
          <ac:spMkLst>
            <pc:docMk/>
            <pc:sldMk cId="732751727" sldId="303"/>
            <ac:spMk id="77" creationId="{E53632C7-BB4B-43CC-B1CF-E6EB48A12073}"/>
          </ac:spMkLst>
        </pc:spChg>
        <pc:spChg chg="mod">
          <ac:chgData name="Volker Hoffmann" userId="846f390b-9333-426b-9ddf-e8033bb4006d" providerId="ADAL" clId="{4E905BE7-DA3E-43FF-8441-BC42F636E05E}" dt="2020-05-26T10:06:22.307" v="1637" actId="1076"/>
          <ac:spMkLst>
            <pc:docMk/>
            <pc:sldMk cId="732751727" sldId="303"/>
            <ac:spMk id="78" creationId="{709B7AE2-C6DE-4C97-BBA7-095FE92C8DBD}"/>
          </ac:spMkLst>
        </pc:spChg>
        <pc:spChg chg="mod">
          <ac:chgData name="Volker Hoffmann" userId="846f390b-9333-426b-9ddf-e8033bb4006d" providerId="ADAL" clId="{4E905BE7-DA3E-43FF-8441-BC42F636E05E}" dt="2020-05-26T10:06:22.307" v="1637" actId="1076"/>
          <ac:spMkLst>
            <pc:docMk/>
            <pc:sldMk cId="732751727" sldId="303"/>
            <ac:spMk id="80" creationId="{6F025A00-5985-4582-BD4F-9A4CAE08ABB0}"/>
          </ac:spMkLst>
        </pc:spChg>
        <pc:spChg chg="mod">
          <ac:chgData name="Volker Hoffmann" userId="846f390b-9333-426b-9ddf-e8033bb4006d" providerId="ADAL" clId="{4E905BE7-DA3E-43FF-8441-BC42F636E05E}" dt="2020-05-26T10:06:22.307" v="1637" actId="1076"/>
          <ac:spMkLst>
            <pc:docMk/>
            <pc:sldMk cId="732751727" sldId="303"/>
            <ac:spMk id="81" creationId="{76D57E4A-376F-437A-9393-6DDE9693AF48}"/>
          </ac:spMkLst>
        </pc:spChg>
        <pc:spChg chg="mod">
          <ac:chgData name="Volker Hoffmann" userId="846f390b-9333-426b-9ddf-e8033bb4006d" providerId="ADAL" clId="{4E905BE7-DA3E-43FF-8441-BC42F636E05E}" dt="2020-05-26T10:06:22.307" v="1637" actId="1076"/>
          <ac:spMkLst>
            <pc:docMk/>
            <pc:sldMk cId="732751727" sldId="303"/>
            <ac:spMk id="82" creationId="{B377B982-3507-4D27-B1DF-DC0B25714981}"/>
          </ac:spMkLst>
        </pc:spChg>
        <pc:spChg chg="mod">
          <ac:chgData name="Volker Hoffmann" userId="846f390b-9333-426b-9ddf-e8033bb4006d" providerId="ADAL" clId="{4E905BE7-DA3E-43FF-8441-BC42F636E05E}" dt="2020-05-26T10:06:22.307" v="1637" actId="1076"/>
          <ac:spMkLst>
            <pc:docMk/>
            <pc:sldMk cId="732751727" sldId="303"/>
            <ac:spMk id="83" creationId="{E4E15F58-6EE0-4277-8C05-B6D4AD2DE2D2}"/>
          </ac:spMkLst>
        </pc:spChg>
        <pc:spChg chg="mod">
          <ac:chgData name="Volker Hoffmann" userId="846f390b-9333-426b-9ddf-e8033bb4006d" providerId="ADAL" clId="{4E905BE7-DA3E-43FF-8441-BC42F636E05E}" dt="2020-05-26T10:06:22.307" v="1637" actId="1076"/>
          <ac:spMkLst>
            <pc:docMk/>
            <pc:sldMk cId="732751727" sldId="303"/>
            <ac:spMk id="84" creationId="{ED421DF0-41CE-4A29-826E-6EEC1358CAA5}"/>
          </ac:spMkLst>
        </pc:spChg>
        <pc:spChg chg="mod">
          <ac:chgData name="Volker Hoffmann" userId="846f390b-9333-426b-9ddf-e8033bb4006d" providerId="ADAL" clId="{4E905BE7-DA3E-43FF-8441-BC42F636E05E}" dt="2020-05-26T10:06:22.307" v="1637" actId="1076"/>
          <ac:spMkLst>
            <pc:docMk/>
            <pc:sldMk cId="732751727" sldId="303"/>
            <ac:spMk id="85" creationId="{FC2F8039-21D0-4905-9A45-AB4EF6227DAF}"/>
          </ac:spMkLst>
        </pc:spChg>
        <pc:spChg chg="mod">
          <ac:chgData name="Volker Hoffmann" userId="846f390b-9333-426b-9ddf-e8033bb4006d" providerId="ADAL" clId="{4E905BE7-DA3E-43FF-8441-BC42F636E05E}" dt="2020-05-26T10:06:22.307" v="1637" actId="1076"/>
          <ac:spMkLst>
            <pc:docMk/>
            <pc:sldMk cId="732751727" sldId="303"/>
            <ac:spMk id="86" creationId="{3B6418B5-A698-4DA0-8F4F-EDF181E16D44}"/>
          </ac:spMkLst>
        </pc:spChg>
        <pc:spChg chg="mod">
          <ac:chgData name="Volker Hoffmann" userId="846f390b-9333-426b-9ddf-e8033bb4006d" providerId="ADAL" clId="{4E905BE7-DA3E-43FF-8441-BC42F636E05E}" dt="2020-05-26T10:06:22.307" v="1637" actId="1076"/>
          <ac:spMkLst>
            <pc:docMk/>
            <pc:sldMk cId="732751727" sldId="303"/>
            <ac:spMk id="87" creationId="{9F97262F-7F42-42EF-9E35-3B3673678FAA}"/>
          </ac:spMkLst>
        </pc:spChg>
        <pc:spChg chg="add del mod">
          <ac:chgData name="Volker Hoffmann" userId="846f390b-9333-426b-9ddf-e8033bb4006d" providerId="ADAL" clId="{4E905BE7-DA3E-43FF-8441-BC42F636E05E}" dt="2020-05-26T10:06:22.822" v="1638"/>
          <ac:spMkLst>
            <pc:docMk/>
            <pc:sldMk cId="732751727" sldId="303"/>
            <ac:spMk id="88" creationId="{F670C46D-E3E2-46C4-82F0-D096C6ED0B64}"/>
          </ac:spMkLst>
        </pc:spChg>
        <pc:grpChg chg="add del mod">
          <ac:chgData name="Volker Hoffmann" userId="846f390b-9333-426b-9ddf-e8033bb4006d" providerId="ADAL" clId="{4E905BE7-DA3E-43FF-8441-BC42F636E05E}" dt="2020-05-26T10:04:59.929" v="1624"/>
          <ac:grpSpMkLst>
            <pc:docMk/>
            <pc:sldMk cId="732751727" sldId="303"/>
            <ac:grpSpMk id="21" creationId="{E8D956F1-8720-48FC-B7E0-D1590F6C4895}"/>
          </ac:grpSpMkLst>
        </pc:grpChg>
        <pc:grpChg chg="add del mod">
          <ac:chgData name="Volker Hoffmann" userId="846f390b-9333-426b-9ddf-e8033bb4006d" providerId="ADAL" clId="{4E905BE7-DA3E-43FF-8441-BC42F636E05E}" dt="2020-05-26T10:04:59.929" v="1624"/>
          <ac:grpSpMkLst>
            <pc:docMk/>
            <pc:sldMk cId="732751727" sldId="303"/>
            <ac:grpSpMk id="42" creationId="{8EFDFF5F-D33C-446E-B4FD-33561D2AEAE1}"/>
          </ac:grpSpMkLst>
        </pc:grpChg>
        <pc:grpChg chg="add del mod">
          <ac:chgData name="Volker Hoffmann" userId="846f390b-9333-426b-9ddf-e8033bb4006d" providerId="ADAL" clId="{4E905BE7-DA3E-43FF-8441-BC42F636E05E}" dt="2020-05-26T10:06:22.822" v="1638"/>
          <ac:grpSpMkLst>
            <pc:docMk/>
            <pc:sldMk cId="732751727" sldId="303"/>
            <ac:grpSpMk id="58" creationId="{10A50A88-3C17-430C-B889-8C1EC35ED963}"/>
          </ac:grpSpMkLst>
        </pc:grpChg>
        <pc:grpChg chg="add del mod">
          <ac:chgData name="Volker Hoffmann" userId="846f390b-9333-426b-9ddf-e8033bb4006d" providerId="ADAL" clId="{4E905BE7-DA3E-43FF-8441-BC42F636E05E}" dt="2020-05-26T10:06:22.822" v="1638"/>
          <ac:grpSpMkLst>
            <pc:docMk/>
            <pc:sldMk cId="732751727" sldId="303"/>
            <ac:grpSpMk id="79" creationId="{4E416151-1EF7-4FA9-87D2-E06BEB8402E0}"/>
          </ac:grpSpMkLst>
        </pc:grpChg>
      </pc:sldChg>
      <pc:sldChg chg="addSp delSp modSp new mod modShow">
        <pc:chgData name="Volker Hoffmann" userId="846f390b-9333-426b-9ddf-e8033bb4006d" providerId="ADAL" clId="{4E905BE7-DA3E-43FF-8441-BC42F636E05E}" dt="2020-05-27T08:45:02.408" v="2256" actId="729"/>
        <pc:sldMkLst>
          <pc:docMk/>
          <pc:sldMk cId="3005610388" sldId="304"/>
        </pc:sldMkLst>
        <pc:spChg chg="mod">
          <ac:chgData name="Volker Hoffmann" userId="846f390b-9333-426b-9ddf-e8033bb4006d" providerId="ADAL" clId="{4E905BE7-DA3E-43FF-8441-BC42F636E05E}" dt="2020-05-27T08:43:59.458" v="2247" actId="20577"/>
          <ac:spMkLst>
            <pc:docMk/>
            <pc:sldMk cId="3005610388" sldId="304"/>
            <ac:spMk id="2" creationId="{3F97192F-6A2C-4285-AD25-15FC6088CE56}"/>
          </ac:spMkLst>
        </pc:spChg>
        <pc:spChg chg="del">
          <ac:chgData name="Volker Hoffmann" userId="846f390b-9333-426b-9ddf-e8033bb4006d" providerId="ADAL" clId="{4E905BE7-DA3E-43FF-8441-BC42F636E05E}" dt="2020-05-26T10:06:55.311" v="1682" actId="478"/>
          <ac:spMkLst>
            <pc:docMk/>
            <pc:sldMk cId="3005610388" sldId="304"/>
            <ac:spMk id="3" creationId="{1BAC3AE5-A647-4022-93CC-A340A2A09827}"/>
          </ac:spMkLst>
        </pc:spChg>
        <pc:spChg chg="add mod">
          <ac:chgData name="Volker Hoffmann" userId="846f390b-9333-426b-9ddf-e8033bb4006d" providerId="ADAL" clId="{4E905BE7-DA3E-43FF-8441-BC42F636E05E}" dt="2020-05-26T10:17:52.643" v="1737"/>
          <ac:spMkLst>
            <pc:docMk/>
            <pc:sldMk cId="3005610388" sldId="304"/>
            <ac:spMk id="5" creationId="{E4EB84EE-324C-4E93-B4EA-B1B37FD0731B}"/>
          </ac:spMkLst>
        </pc:spChg>
        <pc:spChg chg="add mod">
          <ac:chgData name="Volker Hoffmann" userId="846f390b-9333-426b-9ddf-e8033bb4006d" providerId="ADAL" clId="{4E905BE7-DA3E-43FF-8441-BC42F636E05E}" dt="2020-05-26T10:17:52.643" v="1737"/>
          <ac:spMkLst>
            <pc:docMk/>
            <pc:sldMk cId="3005610388" sldId="304"/>
            <ac:spMk id="6" creationId="{6B82E0DD-8F26-483D-9AF7-759772957D7D}"/>
          </ac:spMkLst>
        </pc:spChg>
        <pc:spChg chg="mod">
          <ac:chgData name="Volker Hoffmann" userId="846f390b-9333-426b-9ddf-e8033bb4006d" providerId="ADAL" clId="{4E905BE7-DA3E-43FF-8441-BC42F636E05E}" dt="2020-05-26T10:17:52.643" v="1737"/>
          <ac:spMkLst>
            <pc:docMk/>
            <pc:sldMk cId="3005610388" sldId="304"/>
            <ac:spMk id="8" creationId="{5B131685-5629-4F12-83A9-AA805C15E1B1}"/>
          </ac:spMkLst>
        </pc:spChg>
        <pc:spChg chg="mod">
          <ac:chgData name="Volker Hoffmann" userId="846f390b-9333-426b-9ddf-e8033bb4006d" providerId="ADAL" clId="{4E905BE7-DA3E-43FF-8441-BC42F636E05E}" dt="2020-05-26T10:17:52.643" v="1737"/>
          <ac:spMkLst>
            <pc:docMk/>
            <pc:sldMk cId="3005610388" sldId="304"/>
            <ac:spMk id="9" creationId="{4B1C6D0F-C2B7-46A0-A9AF-1A3E8F161DF7}"/>
          </ac:spMkLst>
        </pc:spChg>
        <pc:spChg chg="mod">
          <ac:chgData name="Volker Hoffmann" userId="846f390b-9333-426b-9ddf-e8033bb4006d" providerId="ADAL" clId="{4E905BE7-DA3E-43FF-8441-BC42F636E05E}" dt="2020-05-26T10:17:52.643" v="1737"/>
          <ac:spMkLst>
            <pc:docMk/>
            <pc:sldMk cId="3005610388" sldId="304"/>
            <ac:spMk id="10" creationId="{B8D7351C-5037-4D53-8F3A-0DAC1D4D49BD}"/>
          </ac:spMkLst>
        </pc:spChg>
        <pc:spChg chg="mod">
          <ac:chgData name="Volker Hoffmann" userId="846f390b-9333-426b-9ddf-e8033bb4006d" providerId="ADAL" clId="{4E905BE7-DA3E-43FF-8441-BC42F636E05E}" dt="2020-05-26T10:17:52.643" v="1737"/>
          <ac:spMkLst>
            <pc:docMk/>
            <pc:sldMk cId="3005610388" sldId="304"/>
            <ac:spMk id="11" creationId="{4B17A90F-1E28-46BB-B199-41A08D17F2F4}"/>
          </ac:spMkLst>
        </pc:spChg>
        <pc:spChg chg="mod">
          <ac:chgData name="Volker Hoffmann" userId="846f390b-9333-426b-9ddf-e8033bb4006d" providerId="ADAL" clId="{4E905BE7-DA3E-43FF-8441-BC42F636E05E}" dt="2020-05-26T10:17:52.643" v="1737"/>
          <ac:spMkLst>
            <pc:docMk/>
            <pc:sldMk cId="3005610388" sldId="304"/>
            <ac:spMk id="12" creationId="{05815DF3-CCE2-4565-8B60-39A66B910BA0}"/>
          </ac:spMkLst>
        </pc:spChg>
        <pc:spChg chg="mod">
          <ac:chgData name="Volker Hoffmann" userId="846f390b-9333-426b-9ddf-e8033bb4006d" providerId="ADAL" clId="{4E905BE7-DA3E-43FF-8441-BC42F636E05E}" dt="2020-05-26T10:17:52.643" v="1737"/>
          <ac:spMkLst>
            <pc:docMk/>
            <pc:sldMk cId="3005610388" sldId="304"/>
            <ac:spMk id="13" creationId="{4697FD6E-B0A7-4572-A47F-9495A2A19B61}"/>
          </ac:spMkLst>
        </pc:spChg>
        <pc:spChg chg="mod">
          <ac:chgData name="Volker Hoffmann" userId="846f390b-9333-426b-9ddf-e8033bb4006d" providerId="ADAL" clId="{4E905BE7-DA3E-43FF-8441-BC42F636E05E}" dt="2020-05-26T10:17:52.643" v="1737"/>
          <ac:spMkLst>
            <pc:docMk/>
            <pc:sldMk cId="3005610388" sldId="304"/>
            <ac:spMk id="14" creationId="{F0BFBAFA-0909-4334-8C6E-A396A4DA2546}"/>
          </ac:spMkLst>
        </pc:spChg>
        <pc:spChg chg="mod">
          <ac:chgData name="Volker Hoffmann" userId="846f390b-9333-426b-9ddf-e8033bb4006d" providerId="ADAL" clId="{4E905BE7-DA3E-43FF-8441-BC42F636E05E}" dt="2020-05-26T10:17:52.643" v="1737"/>
          <ac:spMkLst>
            <pc:docMk/>
            <pc:sldMk cId="3005610388" sldId="304"/>
            <ac:spMk id="15" creationId="{8396107D-D6AD-4C94-9AE3-DBBBAB45789C}"/>
          </ac:spMkLst>
        </pc:spChg>
        <pc:spChg chg="add mod">
          <ac:chgData name="Volker Hoffmann" userId="846f390b-9333-426b-9ddf-e8033bb4006d" providerId="ADAL" clId="{4E905BE7-DA3E-43FF-8441-BC42F636E05E}" dt="2020-05-26T10:18:12.852" v="1739"/>
          <ac:spMkLst>
            <pc:docMk/>
            <pc:sldMk cId="3005610388" sldId="304"/>
            <ac:spMk id="16" creationId="{E2EB05F2-2633-449A-9BAC-D3D485F75006}"/>
          </ac:spMkLst>
        </pc:spChg>
        <pc:spChg chg="add mod">
          <ac:chgData name="Volker Hoffmann" userId="846f390b-9333-426b-9ddf-e8033bb4006d" providerId="ADAL" clId="{4E905BE7-DA3E-43FF-8441-BC42F636E05E}" dt="2020-05-26T10:18:12.852" v="1739"/>
          <ac:spMkLst>
            <pc:docMk/>
            <pc:sldMk cId="3005610388" sldId="304"/>
            <ac:spMk id="17" creationId="{CC07929E-04DF-4644-9CAE-1F582537F75D}"/>
          </ac:spMkLst>
        </pc:spChg>
        <pc:spChg chg="add mod">
          <ac:chgData name="Volker Hoffmann" userId="846f390b-9333-426b-9ddf-e8033bb4006d" providerId="ADAL" clId="{4E905BE7-DA3E-43FF-8441-BC42F636E05E}" dt="2020-05-26T10:18:12.852" v="1739"/>
          <ac:spMkLst>
            <pc:docMk/>
            <pc:sldMk cId="3005610388" sldId="304"/>
            <ac:spMk id="18" creationId="{C1C67660-92BA-4E1A-BEDE-D38F91C3B35E}"/>
          </ac:spMkLst>
        </pc:spChg>
        <pc:spChg chg="add mod">
          <ac:chgData name="Volker Hoffmann" userId="846f390b-9333-426b-9ddf-e8033bb4006d" providerId="ADAL" clId="{4E905BE7-DA3E-43FF-8441-BC42F636E05E}" dt="2020-05-26T10:18:12.852" v="1739"/>
          <ac:spMkLst>
            <pc:docMk/>
            <pc:sldMk cId="3005610388" sldId="304"/>
            <ac:spMk id="19" creationId="{E2025239-6116-4C11-9944-CC46928ADEA3}"/>
          </ac:spMkLst>
        </pc:spChg>
        <pc:spChg chg="add mod">
          <ac:chgData name="Volker Hoffmann" userId="846f390b-9333-426b-9ddf-e8033bb4006d" providerId="ADAL" clId="{4E905BE7-DA3E-43FF-8441-BC42F636E05E}" dt="2020-05-26T10:18:12.852" v="1739"/>
          <ac:spMkLst>
            <pc:docMk/>
            <pc:sldMk cId="3005610388" sldId="304"/>
            <ac:spMk id="20" creationId="{655A4821-0139-4613-90C6-3CBDA0CEA594}"/>
          </ac:spMkLst>
        </pc:spChg>
        <pc:spChg chg="add mod">
          <ac:chgData name="Volker Hoffmann" userId="846f390b-9333-426b-9ddf-e8033bb4006d" providerId="ADAL" clId="{4E905BE7-DA3E-43FF-8441-BC42F636E05E}" dt="2020-05-26T10:18:12.852" v="1739"/>
          <ac:spMkLst>
            <pc:docMk/>
            <pc:sldMk cId="3005610388" sldId="304"/>
            <ac:spMk id="21" creationId="{CC1E7C4D-A261-490D-8216-172C4028F022}"/>
          </ac:spMkLst>
        </pc:spChg>
        <pc:spChg chg="add mod">
          <ac:chgData name="Volker Hoffmann" userId="846f390b-9333-426b-9ddf-e8033bb4006d" providerId="ADAL" clId="{4E905BE7-DA3E-43FF-8441-BC42F636E05E}" dt="2020-05-26T10:18:12.852" v="1739"/>
          <ac:spMkLst>
            <pc:docMk/>
            <pc:sldMk cId="3005610388" sldId="304"/>
            <ac:spMk id="22" creationId="{AD9ACE5B-BA1E-44A7-BB5A-1DB886314D39}"/>
          </ac:spMkLst>
        </pc:spChg>
        <pc:spChg chg="add mod">
          <ac:chgData name="Volker Hoffmann" userId="846f390b-9333-426b-9ddf-e8033bb4006d" providerId="ADAL" clId="{4E905BE7-DA3E-43FF-8441-BC42F636E05E}" dt="2020-05-26T10:18:12.852" v="1739"/>
          <ac:spMkLst>
            <pc:docMk/>
            <pc:sldMk cId="3005610388" sldId="304"/>
            <ac:spMk id="23" creationId="{908A3863-869B-481E-8962-EEEAF0E58BE6}"/>
          </ac:spMkLst>
        </pc:spChg>
        <pc:spChg chg="mod">
          <ac:chgData name="Volker Hoffmann" userId="846f390b-9333-426b-9ddf-e8033bb4006d" providerId="ADAL" clId="{4E905BE7-DA3E-43FF-8441-BC42F636E05E}" dt="2020-05-26T10:18:12.852" v="1739"/>
          <ac:spMkLst>
            <pc:docMk/>
            <pc:sldMk cId="3005610388" sldId="304"/>
            <ac:spMk id="25" creationId="{A6EB703B-5C15-4068-B632-6DC2DB041F91}"/>
          </ac:spMkLst>
        </pc:spChg>
        <pc:spChg chg="mod">
          <ac:chgData name="Volker Hoffmann" userId="846f390b-9333-426b-9ddf-e8033bb4006d" providerId="ADAL" clId="{4E905BE7-DA3E-43FF-8441-BC42F636E05E}" dt="2020-05-26T10:18:12.852" v="1739"/>
          <ac:spMkLst>
            <pc:docMk/>
            <pc:sldMk cId="3005610388" sldId="304"/>
            <ac:spMk id="26" creationId="{8137F539-0831-4408-ABA8-41FDDCA72992}"/>
          </ac:spMkLst>
        </pc:spChg>
        <pc:spChg chg="mod">
          <ac:chgData name="Volker Hoffmann" userId="846f390b-9333-426b-9ddf-e8033bb4006d" providerId="ADAL" clId="{4E905BE7-DA3E-43FF-8441-BC42F636E05E}" dt="2020-05-26T10:18:12.852" v="1739"/>
          <ac:spMkLst>
            <pc:docMk/>
            <pc:sldMk cId="3005610388" sldId="304"/>
            <ac:spMk id="27" creationId="{2545623B-4E2D-42CC-8956-40059445BA59}"/>
          </ac:spMkLst>
        </pc:spChg>
        <pc:spChg chg="mod">
          <ac:chgData name="Volker Hoffmann" userId="846f390b-9333-426b-9ddf-e8033bb4006d" providerId="ADAL" clId="{4E905BE7-DA3E-43FF-8441-BC42F636E05E}" dt="2020-05-26T10:18:12.852" v="1739"/>
          <ac:spMkLst>
            <pc:docMk/>
            <pc:sldMk cId="3005610388" sldId="304"/>
            <ac:spMk id="29" creationId="{9263359B-05A2-4E8E-8B79-3ED0FDBDBAD0}"/>
          </ac:spMkLst>
        </pc:spChg>
        <pc:spChg chg="mod">
          <ac:chgData name="Volker Hoffmann" userId="846f390b-9333-426b-9ddf-e8033bb4006d" providerId="ADAL" clId="{4E905BE7-DA3E-43FF-8441-BC42F636E05E}" dt="2020-05-26T10:18:12.852" v="1739"/>
          <ac:spMkLst>
            <pc:docMk/>
            <pc:sldMk cId="3005610388" sldId="304"/>
            <ac:spMk id="30" creationId="{48A4179E-79E2-41CC-B459-456ED8303669}"/>
          </ac:spMkLst>
        </pc:spChg>
        <pc:spChg chg="mod">
          <ac:chgData name="Volker Hoffmann" userId="846f390b-9333-426b-9ddf-e8033bb4006d" providerId="ADAL" clId="{4E905BE7-DA3E-43FF-8441-BC42F636E05E}" dt="2020-05-26T10:18:12.852" v="1739"/>
          <ac:spMkLst>
            <pc:docMk/>
            <pc:sldMk cId="3005610388" sldId="304"/>
            <ac:spMk id="31" creationId="{DA9CF0DA-363F-4A54-AC68-0FE20532E025}"/>
          </ac:spMkLst>
        </pc:spChg>
        <pc:spChg chg="mod">
          <ac:chgData name="Volker Hoffmann" userId="846f390b-9333-426b-9ddf-e8033bb4006d" providerId="ADAL" clId="{4E905BE7-DA3E-43FF-8441-BC42F636E05E}" dt="2020-05-26T10:18:12.852" v="1739"/>
          <ac:spMkLst>
            <pc:docMk/>
            <pc:sldMk cId="3005610388" sldId="304"/>
            <ac:spMk id="32" creationId="{7AE89F77-791B-4789-90F1-5D8E312C2F1C}"/>
          </ac:spMkLst>
        </pc:spChg>
        <pc:spChg chg="mod">
          <ac:chgData name="Volker Hoffmann" userId="846f390b-9333-426b-9ddf-e8033bb4006d" providerId="ADAL" clId="{4E905BE7-DA3E-43FF-8441-BC42F636E05E}" dt="2020-05-26T10:18:12.852" v="1739"/>
          <ac:spMkLst>
            <pc:docMk/>
            <pc:sldMk cId="3005610388" sldId="304"/>
            <ac:spMk id="33" creationId="{81D955B2-6E1B-4AF9-9C17-EA9EC002C3A9}"/>
          </ac:spMkLst>
        </pc:spChg>
        <pc:spChg chg="mod">
          <ac:chgData name="Volker Hoffmann" userId="846f390b-9333-426b-9ddf-e8033bb4006d" providerId="ADAL" clId="{4E905BE7-DA3E-43FF-8441-BC42F636E05E}" dt="2020-05-26T10:18:12.852" v="1739"/>
          <ac:spMkLst>
            <pc:docMk/>
            <pc:sldMk cId="3005610388" sldId="304"/>
            <ac:spMk id="34" creationId="{F7E0BFE9-2BBF-4C20-B32A-953F945B634E}"/>
          </ac:spMkLst>
        </pc:spChg>
        <pc:spChg chg="mod">
          <ac:chgData name="Volker Hoffmann" userId="846f390b-9333-426b-9ddf-e8033bb4006d" providerId="ADAL" clId="{4E905BE7-DA3E-43FF-8441-BC42F636E05E}" dt="2020-05-26T10:18:12.852" v="1739"/>
          <ac:spMkLst>
            <pc:docMk/>
            <pc:sldMk cId="3005610388" sldId="304"/>
            <ac:spMk id="35" creationId="{649A195A-FCB3-4CB6-BBC3-9F2FE424A789}"/>
          </ac:spMkLst>
        </pc:spChg>
        <pc:spChg chg="mod">
          <ac:chgData name="Volker Hoffmann" userId="846f390b-9333-426b-9ddf-e8033bb4006d" providerId="ADAL" clId="{4E905BE7-DA3E-43FF-8441-BC42F636E05E}" dt="2020-05-26T10:18:12.852" v="1739"/>
          <ac:spMkLst>
            <pc:docMk/>
            <pc:sldMk cId="3005610388" sldId="304"/>
            <ac:spMk id="36" creationId="{4659877D-16D3-43C0-8C98-0A49D26F8908}"/>
          </ac:spMkLst>
        </pc:spChg>
        <pc:spChg chg="mod">
          <ac:chgData name="Volker Hoffmann" userId="846f390b-9333-426b-9ddf-e8033bb4006d" providerId="ADAL" clId="{4E905BE7-DA3E-43FF-8441-BC42F636E05E}" dt="2020-05-26T10:18:12.852" v="1739"/>
          <ac:spMkLst>
            <pc:docMk/>
            <pc:sldMk cId="3005610388" sldId="304"/>
            <ac:spMk id="37" creationId="{54FE2416-62A5-4501-AD38-D589EDA42C39}"/>
          </ac:spMkLst>
        </pc:spChg>
        <pc:spChg chg="mod">
          <ac:chgData name="Volker Hoffmann" userId="846f390b-9333-426b-9ddf-e8033bb4006d" providerId="ADAL" clId="{4E905BE7-DA3E-43FF-8441-BC42F636E05E}" dt="2020-05-26T10:18:12.852" v="1739"/>
          <ac:spMkLst>
            <pc:docMk/>
            <pc:sldMk cId="3005610388" sldId="304"/>
            <ac:spMk id="38" creationId="{399007F2-44A8-4D18-9E3D-12D6F0215534}"/>
          </ac:spMkLst>
        </pc:spChg>
        <pc:spChg chg="mod">
          <ac:chgData name="Volker Hoffmann" userId="846f390b-9333-426b-9ddf-e8033bb4006d" providerId="ADAL" clId="{4E905BE7-DA3E-43FF-8441-BC42F636E05E}" dt="2020-05-26T10:18:12.852" v="1739"/>
          <ac:spMkLst>
            <pc:docMk/>
            <pc:sldMk cId="3005610388" sldId="304"/>
            <ac:spMk id="39" creationId="{1173B421-2147-4EC0-B686-E8496D73BAEA}"/>
          </ac:spMkLst>
        </pc:spChg>
        <pc:spChg chg="mod">
          <ac:chgData name="Volker Hoffmann" userId="846f390b-9333-426b-9ddf-e8033bb4006d" providerId="ADAL" clId="{4E905BE7-DA3E-43FF-8441-BC42F636E05E}" dt="2020-05-26T10:18:12.852" v="1739"/>
          <ac:spMkLst>
            <pc:docMk/>
            <pc:sldMk cId="3005610388" sldId="304"/>
            <ac:spMk id="40" creationId="{D20DCA6E-6EE6-4194-8710-638E50B2E99B}"/>
          </ac:spMkLst>
        </pc:spChg>
        <pc:spChg chg="mod">
          <ac:chgData name="Volker Hoffmann" userId="846f390b-9333-426b-9ddf-e8033bb4006d" providerId="ADAL" clId="{4E905BE7-DA3E-43FF-8441-BC42F636E05E}" dt="2020-05-26T10:18:12.852" v="1739"/>
          <ac:spMkLst>
            <pc:docMk/>
            <pc:sldMk cId="3005610388" sldId="304"/>
            <ac:spMk id="41" creationId="{80CBDAAC-D6A8-45E7-A5B0-34A75D191D41}"/>
          </ac:spMkLst>
        </pc:spChg>
        <pc:spChg chg="mod">
          <ac:chgData name="Volker Hoffmann" userId="846f390b-9333-426b-9ddf-e8033bb4006d" providerId="ADAL" clId="{4E905BE7-DA3E-43FF-8441-BC42F636E05E}" dt="2020-05-26T10:18:12.852" v="1739"/>
          <ac:spMkLst>
            <pc:docMk/>
            <pc:sldMk cId="3005610388" sldId="304"/>
            <ac:spMk id="42" creationId="{4AAE945B-3D7C-4E72-8B93-6E9DAC677756}"/>
          </ac:spMkLst>
        </pc:spChg>
        <pc:spChg chg="mod">
          <ac:chgData name="Volker Hoffmann" userId="846f390b-9333-426b-9ddf-e8033bb4006d" providerId="ADAL" clId="{4E905BE7-DA3E-43FF-8441-BC42F636E05E}" dt="2020-05-26T10:18:12.852" v="1739"/>
          <ac:spMkLst>
            <pc:docMk/>
            <pc:sldMk cId="3005610388" sldId="304"/>
            <ac:spMk id="43" creationId="{069607FD-B437-4BAC-9059-A44327047465}"/>
          </ac:spMkLst>
        </pc:spChg>
        <pc:spChg chg="mod">
          <ac:chgData name="Volker Hoffmann" userId="846f390b-9333-426b-9ddf-e8033bb4006d" providerId="ADAL" clId="{4E905BE7-DA3E-43FF-8441-BC42F636E05E}" dt="2020-05-26T10:18:12.852" v="1739"/>
          <ac:spMkLst>
            <pc:docMk/>
            <pc:sldMk cId="3005610388" sldId="304"/>
            <ac:spMk id="44" creationId="{3898E4FD-0048-42DD-ABDF-BF0061B4A7DF}"/>
          </ac:spMkLst>
        </pc:spChg>
        <pc:spChg chg="mod">
          <ac:chgData name="Volker Hoffmann" userId="846f390b-9333-426b-9ddf-e8033bb4006d" providerId="ADAL" clId="{4E905BE7-DA3E-43FF-8441-BC42F636E05E}" dt="2020-05-26T10:18:12.852" v="1739"/>
          <ac:spMkLst>
            <pc:docMk/>
            <pc:sldMk cId="3005610388" sldId="304"/>
            <ac:spMk id="45" creationId="{2C34256A-C20E-43B6-9CCF-EB989947717F}"/>
          </ac:spMkLst>
        </pc:spChg>
        <pc:spChg chg="mod">
          <ac:chgData name="Volker Hoffmann" userId="846f390b-9333-426b-9ddf-e8033bb4006d" providerId="ADAL" clId="{4E905BE7-DA3E-43FF-8441-BC42F636E05E}" dt="2020-05-26T10:18:12.852" v="1739"/>
          <ac:spMkLst>
            <pc:docMk/>
            <pc:sldMk cId="3005610388" sldId="304"/>
            <ac:spMk id="46" creationId="{7C7754A9-C58F-42AE-85A3-34264F957AE6}"/>
          </ac:spMkLst>
        </pc:spChg>
        <pc:spChg chg="mod">
          <ac:chgData name="Volker Hoffmann" userId="846f390b-9333-426b-9ddf-e8033bb4006d" providerId="ADAL" clId="{4E905BE7-DA3E-43FF-8441-BC42F636E05E}" dt="2020-05-26T10:18:12.852" v="1739"/>
          <ac:spMkLst>
            <pc:docMk/>
            <pc:sldMk cId="3005610388" sldId="304"/>
            <ac:spMk id="47" creationId="{796B1DE7-3F01-473D-B5F2-308C6B5B429B}"/>
          </ac:spMkLst>
        </pc:spChg>
        <pc:spChg chg="mod">
          <ac:chgData name="Volker Hoffmann" userId="846f390b-9333-426b-9ddf-e8033bb4006d" providerId="ADAL" clId="{4E905BE7-DA3E-43FF-8441-BC42F636E05E}" dt="2020-05-26T10:18:12.852" v="1739"/>
          <ac:spMkLst>
            <pc:docMk/>
            <pc:sldMk cId="3005610388" sldId="304"/>
            <ac:spMk id="48" creationId="{3A7866F7-4B24-4A07-BD2E-A63153C937E6}"/>
          </ac:spMkLst>
        </pc:spChg>
        <pc:spChg chg="add mod">
          <ac:chgData name="Volker Hoffmann" userId="846f390b-9333-426b-9ddf-e8033bb4006d" providerId="ADAL" clId="{4E905BE7-DA3E-43FF-8441-BC42F636E05E}" dt="2020-05-26T10:18:12.852" v="1739"/>
          <ac:spMkLst>
            <pc:docMk/>
            <pc:sldMk cId="3005610388" sldId="304"/>
            <ac:spMk id="50" creationId="{102BFA78-E0AD-45EE-866E-AC68EB0428D3}"/>
          </ac:spMkLst>
        </pc:spChg>
        <pc:spChg chg="add mod">
          <ac:chgData name="Volker Hoffmann" userId="846f390b-9333-426b-9ddf-e8033bb4006d" providerId="ADAL" clId="{4E905BE7-DA3E-43FF-8441-BC42F636E05E}" dt="2020-05-26T10:18:21.689" v="1742" actId="207"/>
          <ac:spMkLst>
            <pc:docMk/>
            <pc:sldMk cId="3005610388" sldId="304"/>
            <ac:spMk id="51" creationId="{32BC1A08-CE50-41DA-8920-C3D53CCB6707}"/>
          </ac:spMkLst>
        </pc:spChg>
        <pc:grpChg chg="add mod">
          <ac:chgData name="Volker Hoffmann" userId="846f390b-9333-426b-9ddf-e8033bb4006d" providerId="ADAL" clId="{4E905BE7-DA3E-43FF-8441-BC42F636E05E}" dt="2020-05-26T10:17:52.643" v="1737"/>
          <ac:grpSpMkLst>
            <pc:docMk/>
            <pc:sldMk cId="3005610388" sldId="304"/>
            <ac:grpSpMk id="7" creationId="{32739DA4-B069-4FCD-A1CB-F9250FB48A39}"/>
          </ac:grpSpMkLst>
        </pc:grpChg>
        <pc:grpChg chg="add mod">
          <ac:chgData name="Volker Hoffmann" userId="846f390b-9333-426b-9ddf-e8033bb4006d" providerId="ADAL" clId="{4E905BE7-DA3E-43FF-8441-BC42F636E05E}" dt="2020-05-26T10:18:12.852" v="1739"/>
          <ac:grpSpMkLst>
            <pc:docMk/>
            <pc:sldMk cId="3005610388" sldId="304"/>
            <ac:grpSpMk id="24" creationId="{777E4EB4-B0BF-4635-AD51-E1C7BDAA9FDA}"/>
          </ac:grpSpMkLst>
        </pc:grpChg>
        <pc:grpChg chg="add mod">
          <ac:chgData name="Volker Hoffmann" userId="846f390b-9333-426b-9ddf-e8033bb4006d" providerId="ADAL" clId="{4E905BE7-DA3E-43FF-8441-BC42F636E05E}" dt="2020-05-26T10:18:12.852" v="1739"/>
          <ac:grpSpMkLst>
            <pc:docMk/>
            <pc:sldMk cId="3005610388" sldId="304"/>
            <ac:grpSpMk id="28" creationId="{FABFE6CD-FF21-4D90-87DC-B0290AA2ED0B}"/>
          </ac:grpSpMkLst>
        </pc:grpChg>
        <pc:picChg chg="add mod">
          <ac:chgData name="Volker Hoffmann" userId="846f390b-9333-426b-9ddf-e8033bb4006d" providerId="ADAL" clId="{4E905BE7-DA3E-43FF-8441-BC42F636E05E}" dt="2020-05-26T10:18:12.852" v="1739"/>
          <ac:picMkLst>
            <pc:docMk/>
            <pc:sldMk cId="3005610388" sldId="304"/>
            <ac:picMk id="49" creationId="{C4B63EBF-2301-4304-9528-2C850EFC393D}"/>
          </ac:picMkLst>
        </pc:picChg>
      </pc:sldChg>
      <pc:sldChg chg="addSp delSp modSp add mod ord">
        <pc:chgData name="Volker Hoffmann" userId="846f390b-9333-426b-9ddf-e8033bb4006d" providerId="ADAL" clId="{4E905BE7-DA3E-43FF-8441-BC42F636E05E}" dt="2020-05-27T08:45:33.577" v="2277" actId="20577"/>
        <pc:sldMkLst>
          <pc:docMk/>
          <pc:sldMk cId="2826121559" sldId="305"/>
        </pc:sldMkLst>
        <pc:spChg chg="mod">
          <ac:chgData name="Volker Hoffmann" userId="846f390b-9333-426b-9ddf-e8033bb4006d" providerId="ADAL" clId="{4E905BE7-DA3E-43FF-8441-BC42F636E05E}" dt="2020-05-27T08:45:33.577" v="2277" actId="20577"/>
          <ac:spMkLst>
            <pc:docMk/>
            <pc:sldMk cId="2826121559" sldId="305"/>
            <ac:spMk id="2" creationId="{3F97192F-6A2C-4285-AD25-15FC6088CE56}"/>
          </ac:spMkLst>
        </pc:spChg>
        <pc:spChg chg="add del mod">
          <ac:chgData name="Volker Hoffmann" userId="846f390b-9333-426b-9ddf-e8033bb4006d" providerId="ADAL" clId="{4E905BE7-DA3E-43FF-8441-BC42F636E05E}" dt="2020-05-26T10:18:35.897" v="1744" actId="478"/>
          <ac:spMkLst>
            <pc:docMk/>
            <pc:sldMk cId="2826121559" sldId="305"/>
            <ac:spMk id="5" creationId="{41FA0411-E948-484E-9BC0-EEE3FC73B078}"/>
          </ac:spMkLst>
        </pc:spChg>
        <pc:spChg chg="add del mod">
          <ac:chgData name="Volker Hoffmann" userId="846f390b-9333-426b-9ddf-e8033bb4006d" providerId="ADAL" clId="{4E905BE7-DA3E-43FF-8441-BC42F636E05E}" dt="2020-05-26T10:18:35.897" v="1744" actId="478"/>
          <ac:spMkLst>
            <pc:docMk/>
            <pc:sldMk cId="2826121559" sldId="305"/>
            <ac:spMk id="6" creationId="{B8E96021-4919-453D-BDCD-E9A47337286B}"/>
          </ac:spMkLst>
        </pc:spChg>
        <pc:spChg chg="add del mod">
          <ac:chgData name="Volker Hoffmann" userId="846f390b-9333-426b-9ddf-e8033bb4006d" providerId="ADAL" clId="{4E905BE7-DA3E-43FF-8441-BC42F636E05E}" dt="2020-05-26T10:18:35.897" v="1744" actId="478"/>
          <ac:spMkLst>
            <pc:docMk/>
            <pc:sldMk cId="2826121559" sldId="305"/>
            <ac:spMk id="7" creationId="{8B2F5072-9EAA-43DE-B075-6162DF48EBE5}"/>
          </ac:spMkLst>
        </pc:spChg>
        <pc:spChg chg="add del mod">
          <ac:chgData name="Volker Hoffmann" userId="846f390b-9333-426b-9ddf-e8033bb4006d" providerId="ADAL" clId="{4E905BE7-DA3E-43FF-8441-BC42F636E05E}" dt="2020-05-26T10:18:35.897" v="1744" actId="478"/>
          <ac:spMkLst>
            <pc:docMk/>
            <pc:sldMk cId="2826121559" sldId="305"/>
            <ac:spMk id="8" creationId="{6967C26D-6FCA-49C7-A68A-3397BA2A63A9}"/>
          </ac:spMkLst>
        </pc:spChg>
        <pc:spChg chg="mod">
          <ac:chgData name="Volker Hoffmann" userId="846f390b-9333-426b-9ddf-e8033bb4006d" providerId="ADAL" clId="{4E905BE7-DA3E-43FF-8441-BC42F636E05E}" dt="2020-05-26T10:18:01.032" v="1738"/>
          <ac:spMkLst>
            <pc:docMk/>
            <pc:sldMk cId="2826121559" sldId="305"/>
            <ac:spMk id="10" creationId="{F79089E9-BD13-4AEE-9ADA-EBFF78762284}"/>
          </ac:spMkLst>
        </pc:spChg>
        <pc:spChg chg="mod">
          <ac:chgData name="Volker Hoffmann" userId="846f390b-9333-426b-9ddf-e8033bb4006d" providerId="ADAL" clId="{4E905BE7-DA3E-43FF-8441-BC42F636E05E}" dt="2020-05-26T10:18:01.032" v="1738"/>
          <ac:spMkLst>
            <pc:docMk/>
            <pc:sldMk cId="2826121559" sldId="305"/>
            <ac:spMk id="11" creationId="{25B0E1F9-1DA6-4A8A-8CFD-0002EB5C5591}"/>
          </ac:spMkLst>
        </pc:spChg>
        <pc:spChg chg="mod">
          <ac:chgData name="Volker Hoffmann" userId="846f390b-9333-426b-9ddf-e8033bb4006d" providerId="ADAL" clId="{4E905BE7-DA3E-43FF-8441-BC42F636E05E}" dt="2020-05-26T10:18:01.032" v="1738"/>
          <ac:spMkLst>
            <pc:docMk/>
            <pc:sldMk cId="2826121559" sldId="305"/>
            <ac:spMk id="12" creationId="{CF82A625-0DD5-4D30-9916-A6AEA8A20511}"/>
          </ac:spMkLst>
        </pc:spChg>
        <pc:spChg chg="mod">
          <ac:chgData name="Volker Hoffmann" userId="846f390b-9333-426b-9ddf-e8033bb4006d" providerId="ADAL" clId="{4E905BE7-DA3E-43FF-8441-BC42F636E05E}" dt="2020-05-26T10:18:01.032" v="1738"/>
          <ac:spMkLst>
            <pc:docMk/>
            <pc:sldMk cId="2826121559" sldId="305"/>
            <ac:spMk id="13" creationId="{ABABD810-1BE2-49FB-91F1-1D6A4D89F1C0}"/>
          </ac:spMkLst>
        </pc:spChg>
        <pc:spChg chg="mod">
          <ac:chgData name="Volker Hoffmann" userId="846f390b-9333-426b-9ddf-e8033bb4006d" providerId="ADAL" clId="{4E905BE7-DA3E-43FF-8441-BC42F636E05E}" dt="2020-05-26T10:18:01.032" v="1738"/>
          <ac:spMkLst>
            <pc:docMk/>
            <pc:sldMk cId="2826121559" sldId="305"/>
            <ac:spMk id="14" creationId="{6DAE8052-CFFE-4CBB-87E9-F89873365D73}"/>
          </ac:spMkLst>
        </pc:spChg>
        <pc:spChg chg="mod">
          <ac:chgData name="Volker Hoffmann" userId="846f390b-9333-426b-9ddf-e8033bb4006d" providerId="ADAL" clId="{4E905BE7-DA3E-43FF-8441-BC42F636E05E}" dt="2020-05-26T10:18:01.032" v="1738"/>
          <ac:spMkLst>
            <pc:docMk/>
            <pc:sldMk cId="2826121559" sldId="305"/>
            <ac:spMk id="15" creationId="{3CAFDD60-8884-485B-AF08-8B048EDD4310}"/>
          </ac:spMkLst>
        </pc:spChg>
        <pc:spChg chg="mod">
          <ac:chgData name="Volker Hoffmann" userId="846f390b-9333-426b-9ddf-e8033bb4006d" providerId="ADAL" clId="{4E905BE7-DA3E-43FF-8441-BC42F636E05E}" dt="2020-05-26T10:18:01.032" v="1738"/>
          <ac:spMkLst>
            <pc:docMk/>
            <pc:sldMk cId="2826121559" sldId="305"/>
            <ac:spMk id="16" creationId="{82B90411-E349-48AA-873E-C4398102E391}"/>
          </ac:spMkLst>
        </pc:spChg>
        <pc:spChg chg="mod">
          <ac:chgData name="Volker Hoffmann" userId="846f390b-9333-426b-9ddf-e8033bb4006d" providerId="ADAL" clId="{4E905BE7-DA3E-43FF-8441-BC42F636E05E}" dt="2020-05-26T10:18:01.032" v="1738"/>
          <ac:spMkLst>
            <pc:docMk/>
            <pc:sldMk cId="2826121559" sldId="305"/>
            <ac:spMk id="17" creationId="{314497F5-9494-473E-8309-B66261553C89}"/>
          </ac:spMkLst>
        </pc:spChg>
        <pc:spChg chg="mod">
          <ac:chgData name="Volker Hoffmann" userId="846f390b-9333-426b-9ddf-e8033bb4006d" providerId="ADAL" clId="{4E905BE7-DA3E-43FF-8441-BC42F636E05E}" dt="2020-05-26T10:18:01.032" v="1738"/>
          <ac:spMkLst>
            <pc:docMk/>
            <pc:sldMk cId="2826121559" sldId="305"/>
            <ac:spMk id="18" creationId="{FAF43306-D780-4655-80E9-710FBB76A5D5}"/>
          </ac:spMkLst>
        </pc:spChg>
        <pc:spChg chg="mod">
          <ac:chgData name="Volker Hoffmann" userId="846f390b-9333-426b-9ddf-e8033bb4006d" providerId="ADAL" clId="{4E905BE7-DA3E-43FF-8441-BC42F636E05E}" dt="2020-05-26T10:18:01.032" v="1738"/>
          <ac:spMkLst>
            <pc:docMk/>
            <pc:sldMk cId="2826121559" sldId="305"/>
            <ac:spMk id="19" creationId="{54E1F153-C9F9-416B-AA12-FF1C401AFBC7}"/>
          </ac:spMkLst>
        </pc:spChg>
        <pc:spChg chg="mod">
          <ac:chgData name="Volker Hoffmann" userId="846f390b-9333-426b-9ddf-e8033bb4006d" providerId="ADAL" clId="{4E905BE7-DA3E-43FF-8441-BC42F636E05E}" dt="2020-05-26T10:18:01.032" v="1738"/>
          <ac:spMkLst>
            <pc:docMk/>
            <pc:sldMk cId="2826121559" sldId="305"/>
            <ac:spMk id="20" creationId="{DEC872B5-3C2E-45FA-BCD6-7625B3181A12}"/>
          </ac:spMkLst>
        </pc:spChg>
        <pc:spChg chg="mod">
          <ac:chgData name="Volker Hoffmann" userId="846f390b-9333-426b-9ddf-e8033bb4006d" providerId="ADAL" clId="{4E905BE7-DA3E-43FF-8441-BC42F636E05E}" dt="2020-05-26T10:18:01.032" v="1738"/>
          <ac:spMkLst>
            <pc:docMk/>
            <pc:sldMk cId="2826121559" sldId="305"/>
            <ac:spMk id="21" creationId="{CDADA261-50DD-4F67-B3C1-675CB7EF04AA}"/>
          </ac:spMkLst>
        </pc:spChg>
        <pc:spChg chg="mod">
          <ac:chgData name="Volker Hoffmann" userId="846f390b-9333-426b-9ddf-e8033bb4006d" providerId="ADAL" clId="{4E905BE7-DA3E-43FF-8441-BC42F636E05E}" dt="2020-05-26T10:18:01.032" v="1738"/>
          <ac:spMkLst>
            <pc:docMk/>
            <pc:sldMk cId="2826121559" sldId="305"/>
            <ac:spMk id="22" creationId="{E06720E8-1B8A-4F74-902C-D63122F8A001}"/>
          </ac:spMkLst>
        </pc:spChg>
        <pc:spChg chg="mod">
          <ac:chgData name="Volker Hoffmann" userId="846f390b-9333-426b-9ddf-e8033bb4006d" providerId="ADAL" clId="{4E905BE7-DA3E-43FF-8441-BC42F636E05E}" dt="2020-05-26T10:18:01.032" v="1738"/>
          <ac:spMkLst>
            <pc:docMk/>
            <pc:sldMk cId="2826121559" sldId="305"/>
            <ac:spMk id="23" creationId="{78F60180-05F0-4365-903D-950B339A84D0}"/>
          </ac:spMkLst>
        </pc:spChg>
        <pc:spChg chg="mod">
          <ac:chgData name="Volker Hoffmann" userId="846f390b-9333-426b-9ddf-e8033bb4006d" providerId="ADAL" clId="{4E905BE7-DA3E-43FF-8441-BC42F636E05E}" dt="2020-05-26T10:18:01.032" v="1738"/>
          <ac:spMkLst>
            <pc:docMk/>
            <pc:sldMk cId="2826121559" sldId="305"/>
            <ac:spMk id="24" creationId="{20C13F32-75F9-4B18-AA5E-45B43C9E0719}"/>
          </ac:spMkLst>
        </pc:spChg>
        <pc:spChg chg="mod">
          <ac:chgData name="Volker Hoffmann" userId="846f390b-9333-426b-9ddf-e8033bb4006d" providerId="ADAL" clId="{4E905BE7-DA3E-43FF-8441-BC42F636E05E}" dt="2020-05-26T10:18:01.032" v="1738"/>
          <ac:spMkLst>
            <pc:docMk/>
            <pc:sldMk cId="2826121559" sldId="305"/>
            <ac:spMk id="25" creationId="{2A310820-EB3E-483E-B42D-6E7EC8197C46}"/>
          </ac:spMkLst>
        </pc:spChg>
        <pc:spChg chg="mod">
          <ac:chgData name="Volker Hoffmann" userId="846f390b-9333-426b-9ddf-e8033bb4006d" providerId="ADAL" clId="{4E905BE7-DA3E-43FF-8441-BC42F636E05E}" dt="2020-05-26T10:18:01.032" v="1738"/>
          <ac:spMkLst>
            <pc:docMk/>
            <pc:sldMk cId="2826121559" sldId="305"/>
            <ac:spMk id="26" creationId="{BBC5EA85-A2FF-4062-9F6D-82F582835280}"/>
          </ac:spMkLst>
        </pc:spChg>
        <pc:spChg chg="mod">
          <ac:chgData name="Volker Hoffmann" userId="846f390b-9333-426b-9ddf-e8033bb4006d" providerId="ADAL" clId="{4E905BE7-DA3E-43FF-8441-BC42F636E05E}" dt="2020-05-26T10:18:01.032" v="1738"/>
          <ac:spMkLst>
            <pc:docMk/>
            <pc:sldMk cId="2826121559" sldId="305"/>
            <ac:spMk id="27" creationId="{606484AE-C1BA-4F10-AF5B-54D1E7E776BC}"/>
          </ac:spMkLst>
        </pc:spChg>
        <pc:spChg chg="mod">
          <ac:chgData name="Volker Hoffmann" userId="846f390b-9333-426b-9ddf-e8033bb4006d" providerId="ADAL" clId="{4E905BE7-DA3E-43FF-8441-BC42F636E05E}" dt="2020-05-26T10:18:01.032" v="1738"/>
          <ac:spMkLst>
            <pc:docMk/>
            <pc:sldMk cId="2826121559" sldId="305"/>
            <ac:spMk id="28" creationId="{1FA1F01D-7952-4823-BD7E-E52F2A3CFB65}"/>
          </ac:spMkLst>
        </pc:spChg>
        <pc:spChg chg="mod">
          <ac:chgData name="Volker Hoffmann" userId="846f390b-9333-426b-9ddf-e8033bb4006d" providerId="ADAL" clId="{4E905BE7-DA3E-43FF-8441-BC42F636E05E}" dt="2020-05-26T10:18:01.032" v="1738"/>
          <ac:spMkLst>
            <pc:docMk/>
            <pc:sldMk cId="2826121559" sldId="305"/>
            <ac:spMk id="29" creationId="{BAB121AC-823E-4419-903D-AED31E46958D}"/>
          </ac:spMkLst>
        </pc:spChg>
        <pc:spChg chg="add del mod">
          <ac:chgData name="Volker Hoffmann" userId="846f390b-9333-426b-9ddf-e8033bb4006d" providerId="ADAL" clId="{4E905BE7-DA3E-43FF-8441-BC42F636E05E}" dt="2020-05-26T10:18:35.897" v="1744" actId="478"/>
          <ac:spMkLst>
            <pc:docMk/>
            <pc:sldMk cId="2826121559" sldId="305"/>
            <ac:spMk id="30" creationId="{E897423B-32C4-4259-84B2-B403B9DF5703}"/>
          </ac:spMkLst>
        </pc:spChg>
        <pc:spChg chg="add mod">
          <ac:chgData name="Volker Hoffmann" userId="846f390b-9333-426b-9ddf-e8033bb4006d" providerId="ADAL" clId="{4E905BE7-DA3E-43FF-8441-BC42F636E05E}" dt="2020-05-26T10:18:36.580" v="1745"/>
          <ac:spMkLst>
            <pc:docMk/>
            <pc:sldMk cId="2826121559" sldId="305"/>
            <ac:spMk id="31" creationId="{2591920E-7277-41B2-A9ED-A1BA4BB6CE5E}"/>
          </ac:spMkLst>
        </pc:spChg>
        <pc:spChg chg="add mod">
          <ac:chgData name="Volker Hoffmann" userId="846f390b-9333-426b-9ddf-e8033bb4006d" providerId="ADAL" clId="{4E905BE7-DA3E-43FF-8441-BC42F636E05E}" dt="2020-05-26T10:18:36.580" v="1745"/>
          <ac:spMkLst>
            <pc:docMk/>
            <pc:sldMk cId="2826121559" sldId="305"/>
            <ac:spMk id="32" creationId="{2953C00A-7CED-46C6-AB7E-30F982494A6E}"/>
          </ac:spMkLst>
        </pc:spChg>
        <pc:spChg chg="add mod">
          <ac:chgData name="Volker Hoffmann" userId="846f390b-9333-426b-9ddf-e8033bb4006d" providerId="ADAL" clId="{4E905BE7-DA3E-43FF-8441-BC42F636E05E}" dt="2020-05-26T10:18:36.580" v="1745"/>
          <ac:spMkLst>
            <pc:docMk/>
            <pc:sldMk cId="2826121559" sldId="305"/>
            <ac:spMk id="33" creationId="{A6545BB2-7F12-4E77-8867-1EE0271969DD}"/>
          </ac:spMkLst>
        </pc:spChg>
        <pc:spChg chg="add mod">
          <ac:chgData name="Volker Hoffmann" userId="846f390b-9333-426b-9ddf-e8033bb4006d" providerId="ADAL" clId="{4E905BE7-DA3E-43FF-8441-BC42F636E05E}" dt="2020-05-26T10:18:36.580" v="1745"/>
          <ac:spMkLst>
            <pc:docMk/>
            <pc:sldMk cId="2826121559" sldId="305"/>
            <ac:spMk id="34" creationId="{DE9A7751-E9B9-44F9-B294-6FB3084DAB2F}"/>
          </ac:spMkLst>
        </pc:spChg>
        <pc:spChg chg="add mod">
          <ac:chgData name="Volker Hoffmann" userId="846f390b-9333-426b-9ddf-e8033bb4006d" providerId="ADAL" clId="{4E905BE7-DA3E-43FF-8441-BC42F636E05E}" dt="2020-05-26T10:18:36.580" v="1745"/>
          <ac:spMkLst>
            <pc:docMk/>
            <pc:sldMk cId="2826121559" sldId="305"/>
            <ac:spMk id="35" creationId="{A28D54A0-E383-4F9E-A433-CE168A4D63E9}"/>
          </ac:spMkLst>
        </pc:spChg>
        <pc:spChg chg="add mod">
          <ac:chgData name="Volker Hoffmann" userId="846f390b-9333-426b-9ddf-e8033bb4006d" providerId="ADAL" clId="{4E905BE7-DA3E-43FF-8441-BC42F636E05E}" dt="2020-05-26T10:18:36.580" v="1745"/>
          <ac:spMkLst>
            <pc:docMk/>
            <pc:sldMk cId="2826121559" sldId="305"/>
            <ac:spMk id="36" creationId="{028C1C86-31DF-4A77-BF88-5B0FD00F2E53}"/>
          </ac:spMkLst>
        </pc:spChg>
        <pc:spChg chg="add mod">
          <ac:chgData name="Volker Hoffmann" userId="846f390b-9333-426b-9ddf-e8033bb4006d" providerId="ADAL" clId="{4E905BE7-DA3E-43FF-8441-BC42F636E05E}" dt="2020-05-26T10:18:36.580" v="1745"/>
          <ac:spMkLst>
            <pc:docMk/>
            <pc:sldMk cId="2826121559" sldId="305"/>
            <ac:spMk id="37" creationId="{D2AE8D86-4EF5-45DE-9F77-D22ADE6B9BFD}"/>
          </ac:spMkLst>
        </pc:spChg>
        <pc:spChg chg="add mod">
          <ac:chgData name="Volker Hoffmann" userId="846f390b-9333-426b-9ddf-e8033bb4006d" providerId="ADAL" clId="{4E905BE7-DA3E-43FF-8441-BC42F636E05E}" dt="2020-05-26T10:18:36.580" v="1745"/>
          <ac:spMkLst>
            <pc:docMk/>
            <pc:sldMk cId="2826121559" sldId="305"/>
            <ac:spMk id="38" creationId="{1B26556A-1073-4057-9D9B-0B6B7B643E31}"/>
          </ac:spMkLst>
        </pc:spChg>
        <pc:spChg chg="add mod">
          <ac:chgData name="Volker Hoffmann" userId="846f390b-9333-426b-9ddf-e8033bb4006d" providerId="ADAL" clId="{4E905BE7-DA3E-43FF-8441-BC42F636E05E}" dt="2020-05-26T10:18:36.580" v="1745"/>
          <ac:spMkLst>
            <pc:docMk/>
            <pc:sldMk cId="2826121559" sldId="305"/>
            <ac:spMk id="39" creationId="{5DDACBF6-FA73-4E6E-BBA5-9DF10502FFC6}"/>
          </ac:spMkLst>
        </pc:spChg>
        <pc:spChg chg="add mod">
          <ac:chgData name="Volker Hoffmann" userId="846f390b-9333-426b-9ddf-e8033bb4006d" providerId="ADAL" clId="{4E905BE7-DA3E-43FF-8441-BC42F636E05E}" dt="2020-05-26T10:18:36.580" v="1745"/>
          <ac:spMkLst>
            <pc:docMk/>
            <pc:sldMk cId="2826121559" sldId="305"/>
            <ac:spMk id="40" creationId="{E48247D3-1ED5-46C0-9F6B-D791DB8418A1}"/>
          </ac:spMkLst>
        </pc:spChg>
        <pc:spChg chg="mod">
          <ac:chgData name="Volker Hoffmann" userId="846f390b-9333-426b-9ddf-e8033bb4006d" providerId="ADAL" clId="{4E905BE7-DA3E-43FF-8441-BC42F636E05E}" dt="2020-05-26T10:18:36.580" v="1745"/>
          <ac:spMkLst>
            <pc:docMk/>
            <pc:sldMk cId="2826121559" sldId="305"/>
            <ac:spMk id="42" creationId="{F7FCB52D-B0A1-4DEA-B80C-8C79F1E8B2D6}"/>
          </ac:spMkLst>
        </pc:spChg>
        <pc:spChg chg="mod">
          <ac:chgData name="Volker Hoffmann" userId="846f390b-9333-426b-9ddf-e8033bb4006d" providerId="ADAL" clId="{4E905BE7-DA3E-43FF-8441-BC42F636E05E}" dt="2020-05-26T10:18:36.580" v="1745"/>
          <ac:spMkLst>
            <pc:docMk/>
            <pc:sldMk cId="2826121559" sldId="305"/>
            <ac:spMk id="43" creationId="{C6C40E34-D5D5-4692-886A-114D9D530EE7}"/>
          </ac:spMkLst>
        </pc:spChg>
        <pc:spChg chg="mod">
          <ac:chgData name="Volker Hoffmann" userId="846f390b-9333-426b-9ddf-e8033bb4006d" providerId="ADAL" clId="{4E905BE7-DA3E-43FF-8441-BC42F636E05E}" dt="2020-05-26T10:18:36.580" v="1745"/>
          <ac:spMkLst>
            <pc:docMk/>
            <pc:sldMk cId="2826121559" sldId="305"/>
            <ac:spMk id="44" creationId="{DC01B0E2-6D92-4BC2-84FF-F57FFB8EB99F}"/>
          </ac:spMkLst>
        </pc:spChg>
        <pc:spChg chg="mod">
          <ac:chgData name="Volker Hoffmann" userId="846f390b-9333-426b-9ddf-e8033bb4006d" providerId="ADAL" clId="{4E905BE7-DA3E-43FF-8441-BC42F636E05E}" dt="2020-05-26T10:18:36.580" v="1745"/>
          <ac:spMkLst>
            <pc:docMk/>
            <pc:sldMk cId="2826121559" sldId="305"/>
            <ac:spMk id="46" creationId="{EFCD025B-0135-4D6D-A22C-F67D959A5996}"/>
          </ac:spMkLst>
        </pc:spChg>
        <pc:spChg chg="mod">
          <ac:chgData name="Volker Hoffmann" userId="846f390b-9333-426b-9ddf-e8033bb4006d" providerId="ADAL" clId="{4E905BE7-DA3E-43FF-8441-BC42F636E05E}" dt="2020-05-26T10:18:36.580" v="1745"/>
          <ac:spMkLst>
            <pc:docMk/>
            <pc:sldMk cId="2826121559" sldId="305"/>
            <ac:spMk id="47" creationId="{4C7CFB6E-FF34-418B-AB9D-EEC3BF7807A7}"/>
          </ac:spMkLst>
        </pc:spChg>
        <pc:spChg chg="mod">
          <ac:chgData name="Volker Hoffmann" userId="846f390b-9333-426b-9ddf-e8033bb4006d" providerId="ADAL" clId="{4E905BE7-DA3E-43FF-8441-BC42F636E05E}" dt="2020-05-26T10:18:36.580" v="1745"/>
          <ac:spMkLst>
            <pc:docMk/>
            <pc:sldMk cId="2826121559" sldId="305"/>
            <ac:spMk id="48" creationId="{6F66DE4A-2E43-494A-9AA1-33D54E4AAD11}"/>
          </ac:spMkLst>
        </pc:spChg>
        <pc:spChg chg="mod">
          <ac:chgData name="Volker Hoffmann" userId="846f390b-9333-426b-9ddf-e8033bb4006d" providerId="ADAL" clId="{4E905BE7-DA3E-43FF-8441-BC42F636E05E}" dt="2020-05-26T10:18:36.580" v="1745"/>
          <ac:spMkLst>
            <pc:docMk/>
            <pc:sldMk cId="2826121559" sldId="305"/>
            <ac:spMk id="49" creationId="{751517AB-FDF4-41B9-986B-5A8F0EE797AF}"/>
          </ac:spMkLst>
        </pc:spChg>
        <pc:spChg chg="mod">
          <ac:chgData name="Volker Hoffmann" userId="846f390b-9333-426b-9ddf-e8033bb4006d" providerId="ADAL" clId="{4E905BE7-DA3E-43FF-8441-BC42F636E05E}" dt="2020-05-26T10:18:36.580" v="1745"/>
          <ac:spMkLst>
            <pc:docMk/>
            <pc:sldMk cId="2826121559" sldId="305"/>
            <ac:spMk id="50" creationId="{57D3C261-B596-4688-B8D2-B3FE5021B9FB}"/>
          </ac:spMkLst>
        </pc:spChg>
        <pc:spChg chg="mod">
          <ac:chgData name="Volker Hoffmann" userId="846f390b-9333-426b-9ddf-e8033bb4006d" providerId="ADAL" clId="{4E905BE7-DA3E-43FF-8441-BC42F636E05E}" dt="2020-05-26T10:18:36.580" v="1745"/>
          <ac:spMkLst>
            <pc:docMk/>
            <pc:sldMk cId="2826121559" sldId="305"/>
            <ac:spMk id="51" creationId="{7F185ABC-60C7-4F1C-8CA6-4CFF36A18859}"/>
          </ac:spMkLst>
        </pc:spChg>
        <pc:spChg chg="mod">
          <ac:chgData name="Volker Hoffmann" userId="846f390b-9333-426b-9ddf-e8033bb4006d" providerId="ADAL" clId="{4E905BE7-DA3E-43FF-8441-BC42F636E05E}" dt="2020-05-26T10:18:36.580" v="1745"/>
          <ac:spMkLst>
            <pc:docMk/>
            <pc:sldMk cId="2826121559" sldId="305"/>
            <ac:spMk id="52" creationId="{E695C59B-0AB5-46C0-A763-6E5EDD1C956A}"/>
          </ac:spMkLst>
        </pc:spChg>
        <pc:spChg chg="mod">
          <ac:chgData name="Volker Hoffmann" userId="846f390b-9333-426b-9ddf-e8033bb4006d" providerId="ADAL" clId="{4E905BE7-DA3E-43FF-8441-BC42F636E05E}" dt="2020-05-26T10:18:36.580" v="1745"/>
          <ac:spMkLst>
            <pc:docMk/>
            <pc:sldMk cId="2826121559" sldId="305"/>
            <ac:spMk id="53" creationId="{8E37C75F-AC6A-4A7E-8155-CE1D081FC109}"/>
          </ac:spMkLst>
        </pc:spChg>
        <pc:spChg chg="mod">
          <ac:chgData name="Volker Hoffmann" userId="846f390b-9333-426b-9ddf-e8033bb4006d" providerId="ADAL" clId="{4E905BE7-DA3E-43FF-8441-BC42F636E05E}" dt="2020-05-26T10:18:36.580" v="1745"/>
          <ac:spMkLst>
            <pc:docMk/>
            <pc:sldMk cId="2826121559" sldId="305"/>
            <ac:spMk id="54" creationId="{989E5223-6FAE-4DC6-98EA-19436140D319}"/>
          </ac:spMkLst>
        </pc:spChg>
        <pc:spChg chg="mod">
          <ac:chgData name="Volker Hoffmann" userId="846f390b-9333-426b-9ddf-e8033bb4006d" providerId="ADAL" clId="{4E905BE7-DA3E-43FF-8441-BC42F636E05E}" dt="2020-05-26T10:18:36.580" v="1745"/>
          <ac:spMkLst>
            <pc:docMk/>
            <pc:sldMk cId="2826121559" sldId="305"/>
            <ac:spMk id="55" creationId="{C1BCA3B2-5C7B-410D-BFC4-77656BDD42E6}"/>
          </ac:spMkLst>
        </pc:spChg>
        <pc:spChg chg="mod">
          <ac:chgData name="Volker Hoffmann" userId="846f390b-9333-426b-9ddf-e8033bb4006d" providerId="ADAL" clId="{4E905BE7-DA3E-43FF-8441-BC42F636E05E}" dt="2020-05-26T10:18:36.580" v="1745"/>
          <ac:spMkLst>
            <pc:docMk/>
            <pc:sldMk cId="2826121559" sldId="305"/>
            <ac:spMk id="56" creationId="{0839A277-431B-43C3-B22C-6AA4FD4D8A26}"/>
          </ac:spMkLst>
        </pc:spChg>
        <pc:spChg chg="mod">
          <ac:chgData name="Volker Hoffmann" userId="846f390b-9333-426b-9ddf-e8033bb4006d" providerId="ADAL" clId="{4E905BE7-DA3E-43FF-8441-BC42F636E05E}" dt="2020-05-26T10:18:36.580" v="1745"/>
          <ac:spMkLst>
            <pc:docMk/>
            <pc:sldMk cId="2826121559" sldId="305"/>
            <ac:spMk id="57" creationId="{7AEC225A-3EE7-4799-9516-11A9D32D9C1B}"/>
          </ac:spMkLst>
        </pc:spChg>
        <pc:spChg chg="mod">
          <ac:chgData name="Volker Hoffmann" userId="846f390b-9333-426b-9ddf-e8033bb4006d" providerId="ADAL" clId="{4E905BE7-DA3E-43FF-8441-BC42F636E05E}" dt="2020-05-26T10:18:36.580" v="1745"/>
          <ac:spMkLst>
            <pc:docMk/>
            <pc:sldMk cId="2826121559" sldId="305"/>
            <ac:spMk id="58" creationId="{267C60EA-A5A2-48F0-965B-067100C8422C}"/>
          </ac:spMkLst>
        </pc:spChg>
        <pc:spChg chg="mod">
          <ac:chgData name="Volker Hoffmann" userId="846f390b-9333-426b-9ddf-e8033bb4006d" providerId="ADAL" clId="{4E905BE7-DA3E-43FF-8441-BC42F636E05E}" dt="2020-05-26T10:18:36.580" v="1745"/>
          <ac:spMkLst>
            <pc:docMk/>
            <pc:sldMk cId="2826121559" sldId="305"/>
            <ac:spMk id="59" creationId="{D10C6607-E209-4D05-B34C-75AC37A8FB3B}"/>
          </ac:spMkLst>
        </pc:spChg>
        <pc:spChg chg="mod">
          <ac:chgData name="Volker Hoffmann" userId="846f390b-9333-426b-9ddf-e8033bb4006d" providerId="ADAL" clId="{4E905BE7-DA3E-43FF-8441-BC42F636E05E}" dt="2020-05-26T10:18:36.580" v="1745"/>
          <ac:spMkLst>
            <pc:docMk/>
            <pc:sldMk cId="2826121559" sldId="305"/>
            <ac:spMk id="60" creationId="{ADA78389-E760-4F62-A653-741C029A6379}"/>
          </ac:spMkLst>
        </pc:spChg>
        <pc:spChg chg="mod">
          <ac:chgData name="Volker Hoffmann" userId="846f390b-9333-426b-9ddf-e8033bb4006d" providerId="ADAL" clId="{4E905BE7-DA3E-43FF-8441-BC42F636E05E}" dt="2020-05-26T10:18:36.580" v="1745"/>
          <ac:spMkLst>
            <pc:docMk/>
            <pc:sldMk cId="2826121559" sldId="305"/>
            <ac:spMk id="61" creationId="{6470482F-6AEC-4B7C-A0CE-FDCE0D1D8F3B}"/>
          </ac:spMkLst>
        </pc:spChg>
        <pc:spChg chg="mod">
          <ac:chgData name="Volker Hoffmann" userId="846f390b-9333-426b-9ddf-e8033bb4006d" providerId="ADAL" clId="{4E905BE7-DA3E-43FF-8441-BC42F636E05E}" dt="2020-05-26T10:18:36.580" v="1745"/>
          <ac:spMkLst>
            <pc:docMk/>
            <pc:sldMk cId="2826121559" sldId="305"/>
            <ac:spMk id="62" creationId="{A79C93CE-0A88-4A22-9F08-30107F51B167}"/>
          </ac:spMkLst>
        </pc:spChg>
        <pc:spChg chg="mod">
          <ac:chgData name="Volker Hoffmann" userId="846f390b-9333-426b-9ddf-e8033bb4006d" providerId="ADAL" clId="{4E905BE7-DA3E-43FF-8441-BC42F636E05E}" dt="2020-05-26T10:18:36.580" v="1745"/>
          <ac:spMkLst>
            <pc:docMk/>
            <pc:sldMk cId="2826121559" sldId="305"/>
            <ac:spMk id="63" creationId="{CF54423A-144C-425D-B762-2C303CB2EC88}"/>
          </ac:spMkLst>
        </pc:spChg>
        <pc:spChg chg="mod">
          <ac:chgData name="Volker Hoffmann" userId="846f390b-9333-426b-9ddf-e8033bb4006d" providerId="ADAL" clId="{4E905BE7-DA3E-43FF-8441-BC42F636E05E}" dt="2020-05-26T10:18:36.580" v="1745"/>
          <ac:spMkLst>
            <pc:docMk/>
            <pc:sldMk cId="2826121559" sldId="305"/>
            <ac:spMk id="64" creationId="{F7D96C6B-F529-4523-B17F-00384980738F}"/>
          </ac:spMkLst>
        </pc:spChg>
        <pc:spChg chg="mod">
          <ac:chgData name="Volker Hoffmann" userId="846f390b-9333-426b-9ddf-e8033bb4006d" providerId="ADAL" clId="{4E905BE7-DA3E-43FF-8441-BC42F636E05E}" dt="2020-05-26T10:18:36.580" v="1745"/>
          <ac:spMkLst>
            <pc:docMk/>
            <pc:sldMk cId="2826121559" sldId="305"/>
            <ac:spMk id="65" creationId="{D8ED7DBB-ED00-4CED-9C3F-32F8F33472FB}"/>
          </ac:spMkLst>
        </pc:spChg>
        <pc:spChg chg="mod">
          <ac:chgData name="Volker Hoffmann" userId="846f390b-9333-426b-9ddf-e8033bb4006d" providerId="ADAL" clId="{4E905BE7-DA3E-43FF-8441-BC42F636E05E}" dt="2020-05-26T10:18:36.580" v="1745"/>
          <ac:spMkLst>
            <pc:docMk/>
            <pc:sldMk cId="2826121559" sldId="305"/>
            <ac:spMk id="67" creationId="{8279A64C-85F1-457C-8388-298AE2BAF81A}"/>
          </ac:spMkLst>
        </pc:spChg>
        <pc:spChg chg="mod">
          <ac:chgData name="Volker Hoffmann" userId="846f390b-9333-426b-9ddf-e8033bb4006d" providerId="ADAL" clId="{4E905BE7-DA3E-43FF-8441-BC42F636E05E}" dt="2020-05-26T10:18:36.580" v="1745"/>
          <ac:spMkLst>
            <pc:docMk/>
            <pc:sldMk cId="2826121559" sldId="305"/>
            <ac:spMk id="68" creationId="{7AF8A3AF-2941-4E10-8A8F-EEAF8832A663}"/>
          </ac:spMkLst>
        </pc:spChg>
        <pc:spChg chg="mod">
          <ac:chgData name="Volker Hoffmann" userId="846f390b-9333-426b-9ddf-e8033bb4006d" providerId="ADAL" clId="{4E905BE7-DA3E-43FF-8441-BC42F636E05E}" dt="2020-05-26T10:18:36.580" v="1745"/>
          <ac:spMkLst>
            <pc:docMk/>
            <pc:sldMk cId="2826121559" sldId="305"/>
            <ac:spMk id="69" creationId="{7578AF9C-32B8-4DA3-B35D-76E3D89A87D5}"/>
          </ac:spMkLst>
        </pc:spChg>
        <pc:spChg chg="mod">
          <ac:chgData name="Volker Hoffmann" userId="846f390b-9333-426b-9ddf-e8033bb4006d" providerId="ADAL" clId="{4E905BE7-DA3E-43FF-8441-BC42F636E05E}" dt="2020-05-26T10:18:36.580" v="1745"/>
          <ac:spMkLst>
            <pc:docMk/>
            <pc:sldMk cId="2826121559" sldId="305"/>
            <ac:spMk id="70" creationId="{86585DA6-A75F-420C-B593-221ECDD64C71}"/>
          </ac:spMkLst>
        </pc:spChg>
        <pc:spChg chg="mod">
          <ac:chgData name="Volker Hoffmann" userId="846f390b-9333-426b-9ddf-e8033bb4006d" providerId="ADAL" clId="{4E905BE7-DA3E-43FF-8441-BC42F636E05E}" dt="2020-05-26T10:18:36.580" v="1745"/>
          <ac:spMkLst>
            <pc:docMk/>
            <pc:sldMk cId="2826121559" sldId="305"/>
            <ac:spMk id="71" creationId="{1C0C94BC-B10C-4528-91CA-3853D1361446}"/>
          </ac:spMkLst>
        </pc:spChg>
        <pc:spChg chg="mod">
          <ac:chgData name="Volker Hoffmann" userId="846f390b-9333-426b-9ddf-e8033bb4006d" providerId="ADAL" clId="{4E905BE7-DA3E-43FF-8441-BC42F636E05E}" dt="2020-05-26T10:18:36.580" v="1745"/>
          <ac:spMkLst>
            <pc:docMk/>
            <pc:sldMk cId="2826121559" sldId="305"/>
            <ac:spMk id="72" creationId="{6F18207D-ADBD-4DD5-AB32-84E74D8C9820}"/>
          </ac:spMkLst>
        </pc:spChg>
        <pc:spChg chg="mod">
          <ac:chgData name="Volker Hoffmann" userId="846f390b-9333-426b-9ddf-e8033bb4006d" providerId="ADAL" clId="{4E905BE7-DA3E-43FF-8441-BC42F636E05E}" dt="2020-05-26T10:18:36.580" v="1745"/>
          <ac:spMkLst>
            <pc:docMk/>
            <pc:sldMk cId="2826121559" sldId="305"/>
            <ac:spMk id="73" creationId="{49BB1819-FD47-427C-8E39-DA751285F7EB}"/>
          </ac:spMkLst>
        </pc:spChg>
        <pc:spChg chg="mod">
          <ac:chgData name="Volker Hoffmann" userId="846f390b-9333-426b-9ddf-e8033bb4006d" providerId="ADAL" clId="{4E905BE7-DA3E-43FF-8441-BC42F636E05E}" dt="2020-05-26T10:18:36.580" v="1745"/>
          <ac:spMkLst>
            <pc:docMk/>
            <pc:sldMk cId="2826121559" sldId="305"/>
            <ac:spMk id="74" creationId="{96485A9F-CD43-47C2-B85C-759C49E07906}"/>
          </ac:spMkLst>
        </pc:spChg>
        <pc:spChg chg="add mod">
          <ac:chgData name="Volker Hoffmann" userId="846f390b-9333-426b-9ddf-e8033bb4006d" providerId="ADAL" clId="{4E905BE7-DA3E-43FF-8441-BC42F636E05E}" dt="2020-05-26T10:18:36.580" v="1745"/>
          <ac:spMkLst>
            <pc:docMk/>
            <pc:sldMk cId="2826121559" sldId="305"/>
            <ac:spMk id="76" creationId="{082E408B-C481-450E-966B-63FA7D6AC792}"/>
          </ac:spMkLst>
        </pc:spChg>
        <pc:spChg chg="add mod">
          <ac:chgData name="Volker Hoffmann" userId="846f390b-9333-426b-9ddf-e8033bb4006d" providerId="ADAL" clId="{4E905BE7-DA3E-43FF-8441-BC42F636E05E}" dt="2020-05-26T10:18:39.870" v="1746" actId="14100"/>
          <ac:spMkLst>
            <pc:docMk/>
            <pc:sldMk cId="2826121559" sldId="305"/>
            <ac:spMk id="77" creationId="{1847A903-116F-4A26-9328-FD9A31551087}"/>
          </ac:spMkLst>
        </pc:spChg>
        <pc:spChg chg="add mod">
          <ac:chgData name="Volker Hoffmann" userId="846f390b-9333-426b-9ddf-e8033bb4006d" providerId="ADAL" clId="{4E905BE7-DA3E-43FF-8441-BC42F636E05E}" dt="2020-05-26T10:18:36.580" v="1745"/>
          <ac:spMkLst>
            <pc:docMk/>
            <pc:sldMk cId="2826121559" sldId="305"/>
            <ac:spMk id="78" creationId="{5FB6241E-C228-42F5-9D52-58A6B393CDA2}"/>
          </ac:spMkLst>
        </pc:spChg>
        <pc:grpChg chg="add del mod">
          <ac:chgData name="Volker Hoffmann" userId="846f390b-9333-426b-9ddf-e8033bb4006d" providerId="ADAL" clId="{4E905BE7-DA3E-43FF-8441-BC42F636E05E}" dt="2020-05-26T10:18:35.897" v="1744" actId="478"/>
          <ac:grpSpMkLst>
            <pc:docMk/>
            <pc:sldMk cId="2826121559" sldId="305"/>
            <ac:grpSpMk id="9" creationId="{195449CE-C692-4D91-90AC-E8B003C90E44}"/>
          </ac:grpSpMkLst>
        </pc:grpChg>
        <pc:grpChg chg="add mod">
          <ac:chgData name="Volker Hoffmann" userId="846f390b-9333-426b-9ddf-e8033bb4006d" providerId="ADAL" clId="{4E905BE7-DA3E-43FF-8441-BC42F636E05E}" dt="2020-05-26T10:18:36.580" v="1745"/>
          <ac:grpSpMkLst>
            <pc:docMk/>
            <pc:sldMk cId="2826121559" sldId="305"/>
            <ac:grpSpMk id="41" creationId="{B1165048-430E-4BC1-AE9D-F6C005102B6C}"/>
          </ac:grpSpMkLst>
        </pc:grpChg>
        <pc:grpChg chg="add mod">
          <ac:chgData name="Volker Hoffmann" userId="846f390b-9333-426b-9ddf-e8033bb4006d" providerId="ADAL" clId="{4E905BE7-DA3E-43FF-8441-BC42F636E05E}" dt="2020-05-26T10:18:36.580" v="1745"/>
          <ac:grpSpMkLst>
            <pc:docMk/>
            <pc:sldMk cId="2826121559" sldId="305"/>
            <ac:grpSpMk id="45" creationId="{7B38238B-AB64-4B76-B890-B7AE2D9DBEB1}"/>
          </ac:grpSpMkLst>
        </pc:grpChg>
        <pc:grpChg chg="add mod">
          <ac:chgData name="Volker Hoffmann" userId="846f390b-9333-426b-9ddf-e8033bb4006d" providerId="ADAL" clId="{4E905BE7-DA3E-43FF-8441-BC42F636E05E}" dt="2020-05-26T10:18:36.580" v="1745"/>
          <ac:grpSpMkLst>
            <pc:docMk/>
            <pc:sldMk cId="2826121559" sldId="305"/>
            <ac:grpSpMk id="66" creationId="{1555C2AC-FE63-4C29-9DBD-5FA4039DF0AA}"/>
          </ac:grpSpMkLst>
        </pc:grpChg>
        <pc:picChg chg="add mod">
          <ac:chgData name="Volker Hoffmann" userId="846f390b-9333-426b-9ddf-e8033bb4006d" providerId="ADAL" clId="{4E905BE7-DA3E-43FF-8441-BC42F636E05E}" dt="2020-05-26T10:18:36.580" v="1745"/>
          <ac:picMkLst>
            <pc:docMk/>
            <pc:sldMk cId="2826121559" sldId="305"/>
            <ac:picMk id="75" creationId="{031AC1D6-B09A-4C77-85E3-31B826D4E0B2}"/>
          </ac:picMkLst>
        </pc:picChg>
      </pc:sldChg>
      <pc:sldChg chg="modSp new mod">
        <pc:chgData name="Volker Hoffmann" userId="846f390b-9333-426b-9ddf-e8033bb4006d" providerId="ADAL" clId="{4E905BE7-DA3E-43FF-8441-BC42F636E05E}" dt="2020-05-27T09:39:41.543" v="3276" actId="20577"/>
        <pc:sldMkLst>
          <pc:docMk/>
          <pc:sldMk cId="3676524313" sldId="306"/>
        </pc:sldMkLst>
        <pc:spChg chg="mod">
          <ac:chgData name="Volker Hoffmann" userId="846f390b-9333-426b-9ddf-e8033bb4006d" providerId="ADAL" clId="{4E905BE7-DA3E-43FF-8441-BC42F636E05E}" dt="2020-05-27T08:38:39.684" v="1913" actId="20577"/>
          <ac:spMkLst>
            <pc:docMk/>
            <pc:sldMk cId="3676524313" sldId="306"/>
            <ac:spMk id="2" creationId="{03E66A04-A94E-43ED-98DA-71D5048320D0}"/>
          </ac:spMkLst>
        </pc:spChg>
        <pc:spChg chg="mod">
          <ac:chgData name="Volker Hoffmann" userId="846f390b-9333-426b-9ddf-e8033bb4006d" providerId="ADAL" clId="{4E905BE7-DA3E-43FF-8441-BC42F636E05E}" dt="2020-05-27T09:39:41.543" v="3276" actId="20577"/>
          <ac:spMkLst>
            <pc:docMk/>
            <pc:sldMk cId="3676524313" sldId="306"/>
            <ac:spMk id="3" creationId="{9AE64CE5-3003-4B51-86B4-854633E93F86}"/>
          </ac:spMkLst>
        </pc:spChg>
      </pc:sldChg>
      <pc:sldChg chg="add del mod modShow">
        <pc:chgData name="Volker Hoffmann" userId="846f390b-9333-426b-9ddf-e8033bb4006d" providerId="ADAL" clId="{4E905BE7-DA3E-43FF-8441-BC42F636E05E}" dt="2020-05-27T09:55:39.466" v="3345" actId="47"/>
        <pc:sldMkLst>
          <pc:docMk/>
          <pc:sldMk cId="1985752762" sldId="307"/>
        </pc:sldMkLst>
      </pc:sldChg>
      <pc:sldChg chg="modSp add mod ord">
        <pc:chgData name="Volker Hoffmann" userId="846f390b-9333-426b-9ddf-e8033bb4006d" providerId="ADAL" clId="{4E905BE7-DA3E-43FF-8441-BC42F636E05E}" dt="2020-05-27T09:38:32.847" v="3200"/>
        <pc:sldMkLst>
          <pc:docMk/>
          <pc:sldMk cId="1098602701" sldId="308"/>
        </pc:sldMkLst>
        <pc:spChg chg="mod">
          <ac:chgData name="Volker Hoffmann" userId="846f390b-9333-426b-9ddf-e8033bb4006d" providerId="ADAL" clId="{4E905BE7-DA3E-43FF-8441-BC42F636E05E}" dt="2020-05-27T09:37:55.875" v="3197" actId="1076"/>
          <ac:spMkLst>
            <pc:docMk/>
            <pc:sldMk cId="1098602701" sldId="308"/>
            <ac:spMk id="2" creationId="{03E66A04-A94E-43ED-98DA-71D5048320D0}"/>
          </ac:spMkLst>
        </pc:spChg>
        <pc:spChg chg="mod">
          <ac:chgData name="Volker Hoffmann" userId="846f390b-9333-426b-9ddf-e8033bb4006d" providerId="ADAL" clId="{4E905BE7-DA3E-43FF-8441-BC42F636E05E}" dt="2020-05-27T09:37:58.448" v="3198" actId="14100"/>
          <ac:spMkLst>
            <pc:docMk/>
            <pc:sldMk cId="1098602701" sldId="308"/>
            <ac:spMk id="3" creationId="{9AE64CE5-3003-4B51-86B4-854633E93F86}"/>
          </ac:spMkLst>
        </pc:spChg>
      </pc:sldChg>
      <pc:sldChg chg="new del">
        <pc:chgData name="Volker Hoffmann" userId="846f390b-9333-426b-9ddf-e8033bb4006d" providerId="ADAL" clId="{4E905BE7-DA3E-43FF-8441-BC42F636E05E}" dt="2020-05-27T09:39:18.897" v="3219" actId="47"/>
        <pc:sldMkLst>
          <pc:docMk/>
          <pc:sldMk cId="1055975349" sldId="309"/>
        </pc:sldMkLst>
      </pc:sldChg>
      <pc:sldChg chg="addSp delSp modSp add mod ord">
        <pc:chgData name="Volker Hoffmann" userId="846f390b-9333-426b-9ddf-e8033bb4006d" providerId="ADAL" clId="{4E905BE7-DA3E-43FF-8441-BC42F636E05E}" dt="2020-05-27T09:54:01.769" v="3340" actId="478"/>
        <pc:sldMkLst>
          <pc:docMk/>
          <pc:sldMk cId="404308535" sldId="310"/>
        </pc:sldMkLst>
        <pc:spChg chg="mod">
          <ac:chgData name="Volker Hoffmann" userId="846f390b-9333-426b-9ddf-e8033bb4006d" providerId="ADAL" clId="{4E905BE7-DA3E-43FF-8441-BC42F636E05E}" dt="2020-05-27T09:39:50.488" v="3279" actId="1076"/>
          <ac:spMkLst>
            <pc:docMk/>
            <pc:sldMk cId="404308535" sldId="310"/>
            <ac:spMk id="2" creationId="{BEE443EF-49DB-4DF5-96E9-0465B1170C21}"/>
          </ac:spMkLst>
        </pc:spChg>
        <pc:spChg chg="del">
          <ac:chgData name="Volker Hoffmann" userId="846f390b-9333-426b-9ddf-e8033bb4006d" providerId="ADAL" clId="{4E905BE7-DA3E-43FF-8441-BC42F636E05E}" dt="2020-05-27T09:39:46.648" v="3277" actId="478"/>
          <ac:spMkLst>
            <pc:docMk/>
            <pc:sldMk cId="404308535" sldId="310"/>
            <ac:spMk id="9" creationId="{2DE3A001-0C69-4F81-B3A3-1F21D2AEA7FE}"/>
          </ac:spMkLst>
        </pc:spChg>
        <pc:spChg chg="del">
          <ac:chgData name="Volker Hoffmann" userId="846f390b-9333-426b-9ddf-e8033bb4006d" providerId="ADAL" clId="{4E905BE7-DA3E-43FF-8441-BC42F636E05E}" dt="2020-05-27T09:39:46.648" v="3277" actId="478"/>
          <ac:spMkLst>
            <pc:docMk/>
            <pc:sldMk cId="404308535" sldId="310"/>
            <ac:spMk id="10" creationId="{D16DAD41-B435-44C9-8F6C-D350E2B322FC}"/>
          </ac:spMkLst>
        </pc:spChg>
        <pc:spChg chg="del">
          <ac:chgData name="Volker Hoffmann" userId="846f390b-9333-426b-9ddf-e8033bb4006d" providerId="ADAL" clId="{4E905BE7-DA3E-43FF-8441-BC42F636E05E}" dt="2020-05-27T09:39:46.648" v="3277" actId="478"/>
          <ac:spMkLst>
            <pc:docMk/>
            <pc:sldMk cId="404308535" sldId="310"/>
            <ac:spMk id="11" creationId="{D147A16E-E44F-477E-A613-0EC5AC73B4FB}"/>
          </ac:spMkLst>
        </pc:spChg>
        <pc:spChg chg="del">
          <ac:chgData name="Volker Hoffmann" userId="846f390b-9333-426b-9ddf-e8033bb4006d" providerId="ADAL" clId="{4E905BE7-DA3E-43FF-8441-BC42F636E05E}" dt="2020-05-27T09:39:46.648" v="3277" actId="478"/>
          <ac:spMkLst>
            <pc:docMk/>
            <pc:sldMk cId="404308535" sldId="310"/>
            <ac:spMk id="12" creationId="{EA37E703-3570-45AD-BCB8-BDEF8DB04BB4}"/>
          </ac:spMkLst>
        </pc:spChg>
        <pc:spChg chg="del">
          <ac:chgData name="Volker Hoffmann" userId="846f390b-9333-426b-9ddf-e8033bb4006d" providerId="ADAL" clId="{4E905BE7-DA3E-43FF-8441-BC42F636E05E}" dt="2020-05-27T09:39:46.648" v="3277" actId="478"/>
          <ac:spMkLst>
            <pc:docMk/>
            <pc:sldMk cId="404308535" sldId="310"/>
            <ac:spMk id="13" creationId="{62C79B59-0A1A-43BC-BF78-39400FC841F5}"/>
          </ac:spMkLst>
        </pc:spChg>
        <pc:spChg chg="del">
          <ac:chgData name="Volker Hoffmann" userId="846f390b-9333-426b-9ddf-e8033bb4006d" providerId="ADAL" clId="{4E905BE7-DA3E-43FF-8441-BC42F636E05E}" dt="2020-05-27T09:39:46.648" v="3277" actId="478"/>
          <ac:spMkLst>
            <pc:docMk/>
            <pc:sldMk cId="404308535" sldId="310"/>
            <ac:spMk id="14" creationId="{C81ACF9F-7B0F-48BF-B9DD-41088EE10CA0}"/>
          </ac:spMkLst>
        </pc:spChg>
        <pc:spChg chg="del">
          <ac:chgData name="Volker Hoffmann" userId="846f390b-9333-426b-9ddf-e8033bb4006d" providerId="ADAL" clId="{4E905BE7-DA3E-43FF-8441-BC42F636E05E}" dt="2020-05-27T09:39:46.648" v="3277" actId="478"/>
          <ac:spMkLst>
            <pc:docMk/>
            <pc:sldMk cId="404308535" sldId="310"/>
            <ac:spMk id="24" creationId="{386A2ACB-98AE-4C6A-B53D-DB12F184BE60}"/>
          </ac:spMkLst>
        </pc:spChg>
        <pc:spChg chg="del">
          <ac:chgData name="Volker Hoffmann" userId="846f390b-9333-426b-9ddf-e8033bb4006d" providerId="ADAL" clId="{4E905BE7-DA3E-43FF-8441-BC42F636E05E}" dt="2020-05-27T09:39:46.648" v="3277" actId="478"/>
          <ac:spMkLst>
            <pc:docMk/>
            <pc:sldMk cId="404308535" sldId="310"/>
            <ac:spMk id="26" creationId="{4CE06881-3171-42F8-BF0A-C085D85FA7CE}"/>
          </ac:spMkLst>
        </pc:spChg>
        <pc:spChg chg="del">
          <ac:chgData name="Volker Hoffmann" userId="846f390b-9333-426b-9ddf-e8033bb4006d" providerId="ADAL" clId="{4E905BE7-DA3E-43FF-8441-BC42F636E05E}" dt="2020-05-27T09:39:46.648" v="3277" actId="478"/>
          <ac:spMkLst>
            <pc:docMk/>
            <pc:sldMk cId="404308535" sldId="310"/>
            <ac:spMk id="27" creationId="{E2244009-2091-415F-916A-BA1D45F43CA2}"/>
          </ac:spMkLst>
        </pc:spChg>
        <pc:spChg chg="del">
          <ac:chgData name="Volker Hoffmann" userId="846f390b-9333-426b-9ddf-e8033bb4006d" providerId="ADAL" clId="{4E905BE7-DA3E-43FF-8441-BC42F636E05E}" dt="2020-05-27T09:39:46.648" v="3277" actId="478"/>
          <ac:spMkLst>
            <pc:docMk/>
            <pc:sldMk cId="404308535" sldId="310"/>
            <ac:spMk id="28" creationId="{FAA22C3D-6CAD-4729-85E5-E64B67B8CECB}"/>
          </ac:spMkLst>
        </pc:spChg>
        <pc:spChg chg="mod">
          <ac:chgData name="Volker Hoffmann" userId="846f390b-9333-426b-9ddf-e8033bb4006d" providerId="ADAL" clId="{4E905BE7-DA3E-43FF-8441-BC42F636E05E}" dt="2020-05-27T09:53:11.262" v="3335" actId="1076"/>
          <ac:spMkLst>
            <pc:docMk/>
            <pc:sldMk cId="404308535" sldId="310"/>
            <ac:spMk id="29" creationId="{D97897DF-2507-450E-BC19-F10B94CC94C2}"/>
          </ac:spMkLst>
        </pc:spChg>
        <pc:spChg chg="del">
          <ac:chgData name="Volker Hoffmann" userId="846f390b-9333-426b-9ddf-e8033bb4006d" providerId="ADAL" clId="{4E905BE7-DA3E-43FF-8441-BC42F636E05E}" dt="2020-05-27T09:39:46.648" v="3277" actId="478"/>
          <ac:spMkLst>
            <pc:docMk/>
            <pc:sldMk cId="404308535" sldId="310"/>
            <ac:spMk id="56" creationId="{95115B29-D365-433E-B6F3-FDAB099A2D0F}"/>
          </ac:spMkLst>
        </pc:spChg>
        <pc:grpChg chg="del">
          <ac:chgData name="Volker Hoffmann" userId="846f390b-9333-426b-9ddf-e8033bb4006d" providerId="ADAL" clId="{4E905BE7-DA3E-43FF-8441-BC42F636E05E}" dt="2020-05-27T09:39:46.648" v="3277" actId="478"/>
          <ac:grpSpMkLst>
            <pc:docMk/>
            <pc:sldMk cId="404308535" sldId="310"/>
            <ac:grpSpMk id="17" creationId="{BEC5141E-FDB7-47BE-895F-69BA38B67FE0}"/>
          </ac:grpSpMkLst>
        </pc:grpChg>
        <pc:grpChg chg="del">
          <ac:chgData name="Volker Hoffmann" userId="846f390b-9333-426b-9ddf-e8033bb4006d" providerId="ADAL" clId="{4E905BE7-DA3E-43FF-8441-BC42F636E05E}" dt="2020-05-27T09:39:46.648" v="3277" actId="478"/>
          <ac:grpSpMkLst>
            <pc:docMk/>
            <pc:sldMk cId="404308535" sldId="310"/>
            <ac:grpSpMk id="21" creationId="{B3D9BA34-F794-4696-AEE7-A485CD3B2D67}"/>
          </ac:grpSpMkLst>
        </pc:grpChg>
        <pc:grpChg chg="del">
          <ac:chgData name="Volker Hoffmann" userId="846f390b-9333-426b-9ddf-e8033bb4006d" providerId="ADAL" clId="{4E905BE7-DA3E-43FF-8441-BC42F636E05E}" dt="2020-05-27T09:39:46.648" v="3277" actId="478"/>
          <ac:grpSpMkLst>
            <pc:docMk/>
            <pc:sldMk cId="404308535" sldId="310"/>
            <ac:grpSpMk id="47" creationId="{74C65F9C-AAF9-4B3D-907D-BFE905B6BB6C}"/>
          </ac:grpSpMkLst>
        </pc:grpChg>
        <pc:picChg chg="add del mod">
          <ac:chgData name="Volker Hoffmann" userId="846f390b-9333-426b-9ddf-e8033bb4006d" providerId="ADAL" clId="{4E905BE7-DA3E-43FF-8441-BC42F636E05E}" dt="2020-05-27T09:48:53.545" v="3282" actId="478"/>
          <ac:picMkLst>
            <pc:docMk/>
            <pc:sldMk cId="404308535" sldId="310"/>
            <ac:picMk id="3" creationId="{CA870747-01F5-45CC-AEE6-350FE9E5A65B}"/>
          </ac:picMkLst>
        </pc:picChg>
        <pc:picChg chg="add mod modCrop">
          <ac:chgData name="Volker Hoffmann" userId="846f390b-9333-426b-9ddf-e8033bb4006d" providerId="ADAL" clId="{4E905BE7-DA3E-43FF-8441-BC42F636E05E}" dt="2020-05-27T09:52:06.113" v="3318" actId="14100"/>
          <ac:picMkLst>
            <pc:docMk/>
            <pc:sldMk cId="404308535" sldId="310"/>
            <ac:picMk id="5" creationId="{6B5C1698-8D96-486F-849B-60392761927E}"/>
          </ac:picMkLst>
        </pc:picChg>
        <pc:picChg chg="add del mod">
          <ac:chgData name="Volker Hoffmann" userId="846f390b-9333-426b-9ddf-e8033bb4006d" providerId="ADAL" clId="{4E905BE7-DA3E-43FF-8441-BC42F636E05E}" dt="2020-05-27T09:54:01.769" v="3340" actId="478"/>
          <ac:picMkLst>
            <pc:docMk/>
            <pc:sldMk cId="404308535" sldId="310"/>
            <ac:picMk id="6" creationId="{A1FDAE0A-1726-44CF-95C0-FB1682ED228A}"/>
          </ac:picMkLst>
        </pc:picChg>
        <pc:picChg chg="del">
          <ac:chgData name="Volker Hoffmann" userId="846f390b-9333-426b-9ddf-e8033bb4006d" providerId="ADAL" clId="{4E905BE7-DA3E-43FF-8441-BC42F636E05E}" dt="2020-05-27T09:39:46.648" v="3277" actId="478"/>
          <ac:picMkLst>
            <pc:docMk/>
            <pc:sldMk cId="404308535" sldId="310"/>
            <ac:picMk id="7" creationId="{260D80FE-FA9F-4C0A-90BA-BF905A3C67A9}"/>
          </ac:picMkLst>
        </pc:picChg>
        <pc:picChg chg="add del mod modCrop">
          <ac:chgData name="Volker Hoffmann" userId="846f390b-9333-426b-9ddf-e8033bb4006d" providerId="ADAL" clId="{4E905BE7-DA3E-43FF-8441-BC42F636E05E}" dt="2020-05-27T09:50:07.025" v="3295" actId="478"/>
          <ac:picMkLst>
            <pc:docMk/>
            <pc:sldMk cId="404308535" sldId="310"/>
            <ac:picMk id="8" creationId="{75F21987-B8C9-4DE8-9867-861D3E266D47}"/>
          </ac:picMkLst>
        </pc:picChg>
        <pc:picChg chg="add del mod">
          <ac:chgData name="Volker Hoffmann" userId="846f390b-9333-426b-9ddf-e8033bb4006d" providerId="ADAL" clId="{4E905BE7-DA3E-43FF-8441-BC42F636E05E}" dt="2020-05-27T09:54:01.769" v="3340" actId="478"/>
          <ac:picMkLst>
            <pc:docMk/>
            <pc:sldMk cId="404308535" sldId="310"/>
            <ac:picMk id="15" creationId="{4DC18609-C5B9-4F2F-94D5-5BFF016AC937}"/>
          </ac:picMkLst>
        </pc:picChg>
        <pc:picChg chg="add del mod">
          <ac:chgData name="Volker Hoffmann" userId="846f390b-9333-426b-9ddf-e8033bb4006d" providerId="ADAL" clId="{4E905BE7-DA3E-43FF-8441-BC42F636E05E}" dt="2020-05-27T09:54:01.769" v="3340" actId="478"/>
          <ac:picMkLst>
            <pc:docMk/>
            <pc:sldMk cId="404308535" sldId="310"/>
            <ac:picMk id="16" creationId="{9DA3A997-46F4-4394-BF63-03ED45285E49}"/>
          </ac:picMkLst>
        </pc:picChg>
        <pc:picChg chg="add del mod">
          <ac:chgData name="Volker Hoffmann" userId="846f390b-9333-426b-9ddf-e8033bb4006d" providerId="ADAL" clId="{4E905BE7-DA3E-43FF-8441-BC42F636E05E}" dt="2020-05-27T09:54:01.769" v="3340" actId="478"/>
          <ac:picMkLst>
            <pc:docMk/>
            <pc:sldMk cId="404308535" sldId="310"/>
            <ac:picMk id="57" creationId="{B5518AEB-58E7-47B8-994F-A60E2E02E36A}"/>
          </ac:picMkLst>
        </pc:picChg>
        <pc:picChg chg="add del mod">
          <ac:chgData name="Volker Hoffmann" userId="846f390b-9333-426b-9ddf-e8033bb4006d" providerId="ADAL" clId="{4E905BE7-DA3E-43FF-8441-BC42F636E05E}" dt="2020-05-27T09:54:01.769" v="3340" actId="478"/>
          <ac:picMkLst>
            <pc:docMk/>
            <pc:sldMk cId="404308535" sldId="310"/>
            <ac:picMk id="58" creationId="{33157542-E125-4C35-8E20-B022430F5FE3}"/>
          </ac:picMkLst>
        </pc:picChg>
        <pc:picChg chg="add del mod">
          <ac:chgData name="Volker Hoffmann" userId="846f390b-9333-426b-9ddf-e8033bb4006d" providerId="ADAL" clId="{4E905BE7-DA3E-43FF-8441-BC42F636E05E}" dt="2020-05-27T09:54:01.769" v="3340" actId="478"/>
          <ac:picMkLst>
            <pc:docMk/>
            <pc:sldMk cId="404308535" sldId="310"/>
            <ac:picMk id="59" creationId="{0E11DDC8-81B3-4A63-9640-1943C250D2B9}"/>
          </ac:picMkLst>
        </pc:picChg>
      </pc:sldChg>
      <pc:sldChg chg="add">
        <pc:chgData name="Volker Hoffmann" userId="846f390b-9333-426b-9ddf-e8033bb4006d" providerId="ADAL" clId="{4E905BE7-DA3E-43FF-8441-BC42F636E05E}" dt="2020-05-27T09:53:55.967" v="3339"/>
        <pc:sldMkLst>
          <pc:docMk/>
          <pc:sldMk cId="2034969793" sldId="311"/>
        </pc:sldMkLst>
      </pc:sldChg>
    </pc:docChg>
  </pc:docChgLst>
  <pc:docChgLst>
    <pc:chgData name="Volker Hoffmann" userId="846f390b-9333-426b-9ddf-e8033bb4006d" providerId="ADAL" clId="{262FE188-00D1-4AFB-90EB-C1DC85D5923A}"/>
    <pc:docChg chg="undo custSel addSld delSld modSld sldOrd">
      <pc:chgData name="Volker Hoffmann" userId="846f390b-9333-426b-9ddf-e8033bb4006d" providerId="ADAL" clId="{262FE188-00D1-4AFB-90EB-C1DC85D5923A}" dt="2020-06-08T08:40:35.286" v="1842" actId="478"/>
      <pc:docMkLst>
        <pc:docMk/>
      </pc:docMkLst>
      <pc:sldChg chg="modSp">
        <pc:chgData name="Volker Hoffmann" userId="846f390b-9333-426b-9ddf-e8033bb4006d" providerId="ADAL" clId="{262FE188-00D1-4AFB-90EB-C1DC85D5923A}" dt="2020-06-05T12:19:57.113" v="1"/>
        <pc:sldMkLst>
          <pc:docMk/>
          <pc:sldMk cId="2355491973" sldId="273"/>
        </pc:sldMkLst>
        <pc:spChg chg="mod">
          <ac:chgData name="Volker Hoffmann" userId="846f390b-9333-426b-9ddf-e8033bb4006d" providerId="ADAL" clId="{262FE188-00D1-4AFB-90EB-C1DC85D5923A}" dt="2020-06-05T12:19:02.680" v="0"/>
          <ac:spMkLst>
            <pc:docMk/>
            <pc:sldMk cId="2355491973" sldId="273"/>
            <ac:spMk id="6" creationId="{00000000-0000-0000-0000-000000000000}"/>
          </ac:spMkLst>
        </pc:spChg>
        <pc:spChg chg="mod">
          <ac:chgData name="Volker Hoffmann" userId="846f390b-9333-426b-9ddf-e8033bb4006d" providerId="ADAL" clId="{262FE188-00D1-4AFB-90EB-C1DC85D5923A}" dt="2020-06-05T12:19:57.113" v="1"/>
          <ac:spMkLst>
            <pc:docMk/>
            <pc:sldMk cId="2355491973" sldId="273"/>
            <ac:spMk id="8" creationId="{00000000-0000-0000-0000-000000000000}"/>
          </ac:spMkLst>
        </pc:spChg>
      </pc:sldChg>
      <pc:sldChg chg="del mod modShow">
        <pc:chgData name="Volker Hoffmann" userId="846f390b-9333-426b-9ddf-e8033bb4006d" providerId="ADAL" clId="{262FE188-00D1-4AFB-90EB-C1DC85D5923A}" dt="2020-06-08T08:26:44.959" v="1356" actId="47"/>
        <pc:sldMkLst>
          <pc:docMk/>
          <pc:sldMk cId="768944396" sldId="277"/>
        </pc:sldMkLst>
      </pc:sldChg>
      <pc:sldChg chg="del">
        <pc:chgData name="Volker Hoffmann" userId="846f390b-9333-426b-9ddf-e8033bb4006d" providerId="ADAL" clId="{262FE188-00D1-4AFB-90EB-C1DC85D5923A}" dt="2020-06-08T08:22:04.201" v="1262" actId="47"/>
        <pc:sldMkLst>
          <pc:docMk/>
          <pc:sldMk cId="2411164340" sldId="290"/>
        </pc:sldMkLst>
      </pc:sldChg>
      <pc:sldChg chg="add del">
        <pc:chgData name="Volker Hoffmann" userId="846f390b-9333-426b-9ddf-e8033bb4006d" providerId="ADAL" clId="{262FE188-00D1-4AFB-90EB-C1DC85D5923A}" dt="2020-06-08T08:26:44.959" v="1356" actId="47"/>
        <pc:sldMkLst>
          <pc:docMk/>
          <pc:sldMk cId="1912343993" sldId="296"/>
        </pc:sldMkLst>
      </pc:sldChg>
      <pc:sldChg chg="add del mod modShow">
        <pc:chgData name="Volker Hoffmann" userId="846f390b-9333-426b-9ddf-e8033bb4006d" providerId="ADAL" clId="{262FE188-00D1-4AFB-90EB-C1DC85D5923A}" dt="2020-06-08T08:26:40.846" v="1355" actId="47"/>
        <pc:sldMkLst>
          <pc:docMk/>
          <pc:sldMk cId="3418910854" sldId="298"/>
        </pc:sldMkLst>
      </pc:sldChg>
      <pc:sldChg chg="add del mod modShow">
        <pc:chgData name="Volker Hoffmann" userId="846f390b-9333-426b-9ddf-e8033bb4006d" providerId="ADAL" clId="{262FE188-00D1-4AFB-90EB-C1DC85D5923A}" dt="2020-06-08T08:20:06.061" v="1259" actId="47"/>
        <pc:sldMkLst>
          <pc:docMk/>
          <pc:sldMk cId="3716903934" sldId="300"/>
        </pc:sldMkLst>
      </pc:sldChg>
      <pc:sldChg chg="add del mod modShow">
        <pc:chgData name="Volker Hoffmann" userId="846f390b-9333-426b-9ddf-e8033bb4006d" providerId="ADAL" clId="{262FE188-00D1-4AFB-90EB-C1DC85D5923A}" dt="2020-06-08T08:20:06.061" v="1259" actId="47"/>
        <pc:sldMkLst>
          <pc:docMk/>
          <pc:sldMk cId="135909176" sldId="301"/>
        </pc:sldMkLst>
      </pc:sldChg>
      <pc:sldChg chg="addSp delSp modSp add del mod ord">
        <pc:chgData name="Volker Hoffmann" userId="846f390b-9333-426b-9ddf-e8033bb4006d" providerId="ADAL" clId="{262FE188-00D1-4AFB-90EB-C1DC85D5923A}" dt="2020-06-05T12:35:42.961" v="243"/>
        <pc:sldMkLst>
          <pc:docMk/>
          <pc:sldMk cId="732751727" sldId="303"/>
        </pc:sldMkLst>
        <pc:spChg chg="add del">
          <ac:chgData name="Volker Hoffmann" userId="846f390b-9333-426b-9ddf-e8033bb4006d" providerId="ADAL" clId="{262FE188-00D1-4AFB-90EB-C1DC85D5923A}" dt="2020-06-05T12:29:23.465" v="176" actId="478"/>
          <ac:spMkLst>
            <pc:docMk/>
            <pc:sldMk cId="732751727" sldId="303"/>
            <ac:spMk id="6" creationId="{236AD0AB-0F6E-C140-9B6D-08EE467CC29F}"/>
          </ac:spMkLst>
        </pc:spChg>
        <pc:spChg chg="add del">
          <ac:chgData name="Volker Hoffmann" userId="846f390b-9333-426b-9ddf-e8033bb4006d" providerId="ADAL" clId="{262FE188-00D1-4AFB-90EB-C1DC85D5923A}" dt="2020-06-05T12:29:23.465" v="176" actId="478"/>
          <ac:spMkLst>
            <pc:docMk/>
            <pc:sldMk cId="732751727" sldId="303"/>
            <ac:spMk id="7" creationId="{2E78B9E7-C314-5440-B283-D4E05FA0C87C}"/>
          </ac:spMkLst>
        </pc:spChg>
        <pc:spChg chg="mod">
          <ac:chgData name="Volker Hoffmann" userId="846f390b-9333-426b-9ddf-e8033bb4006d" providerId="ADAL" clId="{262FE188-00D1-4AFB-90EB-C1DC85D5923A}" dt="2020-06-05T12:30:15.592" v="225" actId="1076"/>
          <ac:spMkLst>
            <pc:docMk/>
            <pc:sldMk cId="732751727" sldId="303"/>
            <ac:spMk id="8" creationId="{7D8E8AC2-C893-8D48-9C3C-28799C8ACF48}"/>
          </ac:spMkLst>
        </pc:spChg>
        <pc:spChg chg="mod">
          <ac:chgData name="Volker Hoffmann" userId="846f390b-9333-426b-9ddf-e8033bb4006d" providerId="ADAL" clId="{262FE188-00D1-4AFB-90EB-C1DC85D5923A}" dt="2020-06-05T12:29:09.795" v="174" actId="1076"/>
          <ac:spMkLst>
            <pc:docMk/>
            <pc:sldMk cId="732751727" sldId="303"/>
            <ac:spMk id="9" creationId="{005AE867-8710-AA44-8749-AD73FD8FA213}"/>
          </ac:spMkLst>
        </pc:spChg>
        <pc:spChg chg="mod">
          <ac:chgData name="Volker Hoffmann" userId="846f390b-9333-426b-9ddf-e8033bb4006d" providerId="ADAL" clId="{262FE188-00D1-4AFB-90EB-C1DC85D5923A}" dt="2020-06-05T12:30:24.687" v="227" actId="1076"/>
          <ac:spMkLst>
            <pc:docMk/>
            <pc:sldMk cId="732751727" sldId="303"/>
            <ac:spMk id="10" creationId="{0134F5EE-DE5C-5D4F-BF60-7EA597A43788}"/>
          </ac:spMkLst>
        </pc:spChg>
        <pc:spChg chg="del">
          <ac:chgData name="Volker Hoffmann" userId="846f390b-9333-426b-9ddf-e8033bb4006d" providerId="ADAL" clId="{262FE188-00D1-4AFB-90EB-C1DC85D5923A}" dt="2020-06-05T12:25:18.346" v="4" actId="478"/>
          <ac:spMkLst>
            <pc:docMk/>
            <pc:sldMk cId="732751727" sldId="303"/>
            <ac:spMk id="11" creationId="{E5EE936E-2F0E-B047-925E-87794BFD4398}"/>
          </ac:spMkLst>
        </pc:spChg>
        <pc:spChg chg="del">
          <ac:chgData name="Volker Hoffmann" userId="846f390b-9333-426b-9ddf-e8033bb4006d" providerId="ADAL" clId="{262FE188-00D1-4AFB-90EB-C1DC85D5923A}" dt="2020-06-05T12:25:18.346" v="4" actId="478"/>
          <ac:spMkLst>
            <pc:docMk/>
            <pc:sldMk cId="732751727" sldId="303"/>
            <ac:spMk id="12" creationId="{FC520FA0-3B10-4A42-B643-9C691FBCBE7F}"/>
          </ac:spMkLst>
        </pc:spChg>
        <pc:spChg chg="add del">
          <ac:chgData name="Volker Hoffmann" userId="846f390b-9333-426b-9ddf-e8033bb4006d" providerId="ADAL" clId="{262FE188-00D1-4AFB-90EB-C1DC85D5923A}" dt="2020-06-05T12:31:14.359" v="229" actId="478"/>
          <ac:spMkLst>
            <pc:docMk/>
            <pc:sldMk cId="732751727" sldId="303"/>
            <ac:spMk id="13" creationId="{8F8A261F-505C-E745-B768-8A78D078D504}"/>
          </ac:spMkLst>
        </pc:spChg>
        <pc:spChg chg="del">
          <ac:chgData name="Volker Hoffmann" userId="846f390b-9333-426b-9ddf-e8033bb4006d" providerId="ADAL" clId="{262FE188-00D1-4AFB-90EB-C1DC85D5923A}" dt="2020-06-05T12:25:09.579" v="2" actId="478"/>
          <ac:spMkLst>
            <pc:docMk/>
            <pc:sldMk cId="732751727" sldId="303"/>
            <ac:spMk id="15" creationId="{E204E869-C7DF-49CB-BA97-132C0CB97B66}"/>
          </ac:spMkLst>
        </pc:spChg>
        <pc:graphicFrameChg chg="mod">
          <ac:chgData name="Volker Hoffmann" userId="846f390b-9333-426b-9ddf-e8033bb4006d" providerId="ADAL" clId="{262FE188-00D1-4AFB-90EB-C1DC85D5923A}" dt="2020-06-05T12:31:32.663" v="235" actId="1076"/>
          <ac:graphicFrameMkLst>
            <pc:docMk/>
            <pc:sldMk cId="732751727" sldId="303"/>
            <ac:graphicFrameMk id="5" creationId="{CCE64DD3-036C-BC49-A02B-1D0561EC9138}"/>
          </ac:graphicFrameMkLst>
        </pc:graphicFrameChg>
        <pc:graphicFrameChg chg="add del mod">
          <ac:chgData name="Volker Hoffmann" userId="846f390b-9333-426b-9ddf-e8033bb4006d" providerId="ADAL" clId="{262FE188-00D1-4AFB-90EB-C1DC85D5923A}" dt="2020-06-05T12:31:39.535" v="238" actId="478"/>
          <ac:graphicFrameMkLst>
            <pc:docMk/>
            <pc:sldMk cId="732751727" sldId="303"/>
            <ac:graphicFrameMk id="14" creationId="{B343A4FA-A730-459E-80D1-BFC22CF7B857}"/>
          </ac:graphicFrameMkLst>
        </pc:graphicFrameChg>
      </pc:sldChg>
      <pc:sldChg chg="add del mod modShow">
        <pc:chgData name="Volker Hoffmann" userId="846f390b-9333-426b-9ddf-e8033bb4006d" providerId="ADAL" clId="{262FE188-00D1-4AFB-90EB-C1DC85D5923A}" dt="2020-06-05T12:56:09.813" v="1202" actId="729"/>
        <pc:sldMkLst>
          <pc:docMk/>
          <pc:sldMk cId="3005610388" sldId="304"/>
        </pc:sldMkLst>
      </pc:sldChg>
      <pc:sldChg chg="add del mod modShow">
        <pc:chgData name="Volker Hoffmann" userId="846f390b-9333-426b-9ddf-e8033bb4006d" providerId="ADAL" clId="{262FE188-00D1-4AFB-90EB-C1DC85D5923A}" dt="2020-06-05T12:56:08.645" v="1200" actId="729"/>
        <pc:sldMkLst>
          <pc:docMk/>
          <pc:sldMk cId="2826121559" sldId="305"/>
        </pc:sldMkLst>
      </pc:sldChg>
      <pc:sldChg chg="modSp del mod modShow">
        <pc:chgData name="Volker Hoffmann" userId="846f390b-9333-426b-9ddf-e8033bb4006d" providerId="ADAL" clId="{262FE188-00D1-4AFB-90EB-C1DC85D5923A}" dt="2020-06-08T08:26:40.846" v="1355" actId="47"/>
        <pc:sldMkLst>
          <pc:docMk/>
          <pc:sldMk cId="3676524313" sldId="306"/>
        </pc:sldMkLst>
        <pc:spChg chg="mod">
          <ac:chgData name="Volker Hoffmann" userId="846f390b-9333-426b-9ddf-e8033bb4006d" providerId="ADAL" clId="{262FE188-00D1-4AFB-90EB-C1DC85D5923A}" dt="2020-06-08T08:19:57.513" v="1258" actId="20577"/>
          <ac:spMkLst>
            <pc:docMk/>
            <pc:sldMk cId="3676524313" sldId="306"/>
            <ac:spMk id="3" creationId="{9AE64CE5-3003-4B51-86B4-854633E93F86}"/>
          </ac:spMkLst>
        </pc:spChg>
      </pc:sldChg>
      <pc:sldChg chg="mod modShow">
        <pc:chgData name="Volker Hoffmann" userId="846f390b-9333-426b-9ddf-e8033bb4006d" providerId="ADAL" clId="{262FE188-00D1-4AFB-90EB-C1DC85D5923A}" dt="2020-06-08T08:38:29.722" v="1808" actId="729"/>
        <pc:sldMkLst>
          <pc:docMk/>
          <pc:sldMk cId="1098602701" sldId="308"/>
        </pc:sldMkLst>
      </pc:sldChg>
      <pc:sldChg chg="mod modShow">
        <pc:chgData name="Volker Hoffmann" userId="846f390b-9333-426b-9ddf-e8033bb4006d" providerId="ADAL" clId="{262FE188-00D1-4AFB-90EB-C1DC85D5923A}" dt="2020-06-08T08:26:34.442" v="1354" actId="729"/>
        <pc:sldMkLst>
          <pc:docMk/>
          <pc:sldMk cId="404308535" sldId="310"/>
        </pc:sldMkLst>
      </pc:sldChg>
      <pc:sldChg chg="mod modShow">
        <pc:chgData name="Volker Hoffmann" userId="846f390b-9333-426b-9ddf-e8033bb4006d" providerId="ADAL" clId="{262FE188-00D1-4AFB-90EB-C1DC85D5923A}" dt="2020-06-08T08:26:34.442" v="1354" actId="729"/>
        <pc:sldMkLst>
          <pc:docMk/>
          <pc:sldMk cId="2034969793" sldId="311"/>
        </pc:sldMkLst>
      </pc:sldChg>
      <pc:sldChg chg="addSp delSp modSp add mod modShow">
        <pc:chgData name="Volker Hoffmann" userId="846f390b-9333-426b-9ddf-e8033bb4006d" providerId="ADAL" clId="{262FE188-00D1-4AFB-90EB-C1DC85D5923A}" dt="2020-06-05T12:35:44.972" v="244" actId="729"/>
        <pc:sldMkLst>
          <pc:docMk/>
          <pc:sldMk cId="2809736080" sldId="312"/>
        </pc:sldMkLst>
        <pc:graphicFrameChg chg="add del mod">
          <ac:chgData name="Volker Hoffmann" userId="846f390b-9333-426b-9ddf-e8033bb4006d" providerId="ADAL" clId="{262FE188-00D1-4AFB-90EB-C1DC85D5923A}" dt="2020-06-05T12:31:22.536" v="231"/>
          <ac:graphicFrameMkLst>
            <pc:docMk/>
            <pc:sldMk cId="2809736080" sldId="312"/>
            <ac:graphicFrameMk id="14" creationId="{D4295078-107E-4AC1-8CCD-F1F426C9F38D}"/>
          </ac:graphicFrameMkLst>
        </pc:graphicFrameChg>
      </pc:sldChg>
      <pc:sldChg chg="addSp delSp modSp add mod">
        <pc:chgData name="Volker Hoffmann" userId="846f390b-9333-426b-9ddf-e8033bb4006d" providerId="ADAL" clId="{262FE188-00D1-4AFB-90EB-C1DC85D5923A}" dt="2020-06-05T12:52:46.084" v="1181" actId="14100"/>
        <pc:sldMkLst>
          <pc:docMk/>
          <pc:sldMk cId="2444119608" sldId="313"/>
        </pc:sldMkLst>
        <pc:spChg chg="add del mod">
          <ac:chgData name="Volker Hoffmann" userId="846f390b-9333-426b-9ddf-e8033bb4006d" providerId="ADAL" clId="{262FE188-00D1-4AFB-90EB-C1DC85D5923A}" dt="2020-06-05T12:52:36.271" v="1176"/>
          <ac:spMkLst>
            <pc:docMk/>
            <pc:sldMk cId="2444119608" sldId="313"/>
            <ac:spMk id="2" creationId="{EA5D396F-E821-4594-9CE8-9737FE14A7DC}"/>
          </ac:spMkLst>
        </pc:spChg>
        <pc:spChg chg="mod">
          <ac:chgData name="Volker Hoffmann" userId="846f390b-9333-426b-9ddf-e8033bb4006d" providerId="ADAL" clId="{262FE188-00D1-4AFB-90EB-C1DC85D5923A}" dt="2020-06-05T12:39:23.885" v="468" actId="20577"/>
          <ac:spMkLst>
            <pc:docMk/>
            <pc:sldMk cId="2444119608" sldId="313"/>
            <ac:spMk id="8" creationId="{7D8E8AC2-C893-8D48-9C3C-28799C8ACF48}"/>
          </ac:spMkLst>
        </pc:spChg>
        <pc:spChg chg="mod">
          <ac:chgData name="Volker Hoffmann" userId="846f390b-9333-426b-9ddf-e8033bb4006d" providerId="ADAL" clId="{262FE188-00D1-4AFB-90EB-C1DC85D5923A}" dt="2020-06-05T12:51:47.705" v="1156" actId="20577"/>
          <ac:spMkLst>
            <pc:docMk/>
            <pc:sldMk cId="2444119608" sldId="313"/>
            <ac:spMk id="9" creationId="{005AE867-8710-AA44-8749-AD73FD8FA213}"/>
          </ac:spMkLst>
        </pc:spChg>
        <pc:spChg chg="mod">
          <ac:chgData name="Volker Hoffmann" userId="846f390b-9333-426b-9ddf-e8033bb4006d" providerId="ADAL" clId="{262FE188-00D1-4AFB-90EB-C1DC85D5923A}" dt="2020-06-05T12:52:14.430" v="1172" actId="20577"/>
          <ac:spMkLst>
            <pc:docMk/>
            <pc:sldMk cId="2444119608" sldId="313"/>
            <ac:spMk id="10" creationId="{0134F5EE-DE5C-5D4F-BF60-7EA597A43788}"/>
          </ac:spMkLst>
        </pc:spChg>
        <pc:spChg chg="mod">
          <ac:chgData name="Volker Hoffmann" userId="846f390b-9333-426b-9ddf-e8033bb4006d" providerId="ADAL" clId="{262FE188-00D1-4AFB-90EB-C1DC85D5923A}" dt="2020-06-05T12:51:52.903" v="1163" actId="20577"/>
          <ac:spMkLst>
            <pc:docMk/>
            <pc:sldMk cId="2444119608" sldId="313"/>
            <ac:spMk id="11" creationId="{E5EE936E-2F0E-B047-925E-87794BFD4398}"/>
          </ac:spMkLst>
        </pc:spChg>
        <pc:spChg chg="add del mod">
          <ac:chgData name="Volker Hoffmann" userId="846f390b-9333-426b-9ddf-e8033bb4006d" providerId="ADAL" clId="{262FE188-00D1-4AFB-90EB-C1DC85D5923A}" dt="2020-06-05T12:51:57.841" v="1170" actId="6549"/>
          <ac:spMkLst>
            <pc:docMk/>
            <pc:sldMk cId="2444119608" sldId="313"/>
            <ac:spMk id="12" creationId="{FC520FA0-3B10-4A42-B643-9C691FBCBE7F}"/>
          </ac:spMkLst>
        </pc:spChg>
        <pc:spChg chg="add mod">
          <ac:chgData name="Volker Hoffmann" userId="846f390b-9333-426b-9ddf-e8033bb4006d" providerId="ADAL" clId="{262FE188-00D1-4AFB-90EB-C1DC85D5923A}" dt="2020-06-05T12:52:46.084" v="1181" actId="14100"/>
          <ac:spMkLst>
            <pc:docMk/>
            <pc:sldMk cId="2444119608" sldId="313"/>
            <ac:spMk id="14" creationId="{6061A34A-C0B0-4A4C-9CBA-E4254C5278E0}"/>
          </ac:spMkLst>
        </pc:spChg>
        <pc:spChg chg="del">
          <ac:chgData name="Volker Hoffmann" userId="846f390b-9333-426b-9ddf-e8033bb4006d" providerId="ADAL" clId="{262FE188-00D1-4AFB-90EB-C1DC85D5923A}" dt="2020-06-05T12:36:23.982" v="247" actId="478"/>
          <ac:spMkLst>
            <pc:docMk/>
            <pc:sldMk cId="2444119608" sldId="313"/>
            <ac:spMk id="15" creationId="{E204E869-C7DF-49CB-BA97-132C0CB97B66}"/>
          </ac:spMkLst>
        </pc:spChg>
      </pc:sldChg>
      <pc:sldChg chg="addSp modSp add mod">
        <pc:chgData name="Volker Hoffmann" userId="846f390b-9333-426b-9ddf-e8033bb4006d" providerId="ADAL" clId="{262FE188-00D1-4AFB-90EB-C1DC85D5923A}" dt="2020-06-05T12:52:49.965" v="1183" actId="14100"/>
        <pc:sldMkLst>
          <pc:docMk/>
          <pc:sldMk cId="3761726143" sldId="314"/>
        </pc:sldMkLst>
        <pc:spChg chg="add mod">
          <ac:chgData name="Volker Hoffmann" userId="846f390b-9333-426b-9ddf-e8033bb4006d" providerId="ADAL" clId="{262FE188-00D1-4AFB-90EB-C1DC85D5923A}" dt="2020-06-05T12:52:49.965" v="1183" actId="14100"/>
          <ac:spMkLst>
            <pc:docMk/>
            <pc:sldMk cId="3761726143" sldId="314"/>
            <ac:spMk id="14" creationId="{A68D352B-3043-4262-B84D-31E9F0F529EC}"/>
          </ac:spMkLst>
        </pc:spChg>
      </pc:sldChg>
      <pc:sldChg chg="addSp modSp add mod">
        <pc:chgData name="Volker Hoffmann" userId="846f390b-9333-426b-9ddf-e8033bb4006d" providerId="ADAL" clId="{262FE188-00D1-4AFB-90EB-C1DC85D5923A}" dt="2020-06-05T12:52:53.701" v="1185" actId="14100"/>
        <pc:sldMkLst>
          <pc:docMk/>
          <pc:sldMk cId="399171533" sldId="315"/>
        </pc:sldMkLst>
        <pc:spChg chg="add mod">
          <ac:chgData name="Volker Hoffmann" userId="846f390b-9333-426b-9ddf-e8033bb4006d" providerId="ADAL" clId="{262FE188-00D1-4AFB-90EB-C1DC85D5923A}" dt="2020-06-05T12:52:53.701" v="1185" actId="14100"/>
          <ac:spMkLst>
            <pc:docMk/>
            <pc:sldMk cId="399171533" sldId="315"/>
            <ac:spMk id="14" creationId="{2DEB2DDE-F14D-4B6C-92FC-385C833EAF28}"/>
          </ac:spMkLst>
        </pc:spChg>
      </pc:sldChg>
      <pc:sldChg chg="addSp modSp add mod">
        <pc:chgData name="Volker Hoffmann" userId="846f390b-9333-426b-9ddf-e8033bb4006d" providerId="ADAL" clId="{262FE188-00D1-4AFB-90EB-C1DC85D5923A}" dt="2020-06-05T12:52:57.913" v="1187" actId="14100"/>
        <pc:sldMkLst>
          <pc:docMk/>
          <pc:sldMk cId="2652107714" sldId="316"/>
        </pc:sldMkLst>
        <pc:spChg chg="add mod">
          <ac:chgData name="Volker Hoffmann" userId="846f390b-9333-426b-9ddf-e8033bb4006d" providerId="ADAL" clId="{262FE188-00D1-4AFB-90EB-C1DC85D5923A}" dt="2020-06-05T12:52:57.913" v="1187" actId="14100"/>
          <ac:spMkLst>
            <pc:docMk/>
            <pc:sldMk cId="2652107714" sldId="316"/>
            <ac:spMk id="14" creationId="{D5D8C37E-4688-44A7-96AF-1293917A5D35}"/>
          </ac:spMkLst>
        </pc:spChg>
      </pc:sldChg>
      <pc:sldChg chg="delSp add mod">
        <pc:chgData name="Volker Hoffmann" userId="846f390b-9333-426b-9ddf-e8033bb4006d" providerId="ADAL" clId="{262FE188-00D1-4AFB-90EB-C1DC85D5923A}" dt="2020-06-05T12:53:05.744" v="1189" actId="478"/>
        <pc:sldMkLst>
          <pc:docMk/>
          <pc:sldMk cId="579150440" sldId="317"/>
        </pc:sldMkLst>
        <pc:spChg chg="del">
          <ac:chgData name="Volker Hoffmann" userId="846f390b-9333-426b-9ddf-e8033bb4006d" providerId="ADAL" clId="{262FE188-00D1-4AFB-90EB-C1DC85D5923A}" dt="2020-06-05T12:53:05.744" v="1189" actId="478"/>
          <ac:spMkLst>
            <pc:docMk/>
            <pc:sldMk cId="579150440" sldId="317"/>
            <ac:spMk id="14" creationId="{D5D8C37E-4688-44A7-96AF-1293917A5D35}"/>
          </ac:spMkLst>
        </pc:spChg>
      </pc:sldChg>
      <pc:sldChg chg="addSp delSp modSp new mod">
        <pc:chgData name="Volker Hoffmann" userId="846f390b-9333-426b-9ddf-e8033bb4006d" providerId="ADAL" clId="{262FE188-00D1-4AFB-90EB-C1DC85D5923A}" dt="2020-06-08T08:40:32.716" v="1841"/>
        <pc:sldMkLst>
          <pc:docMk/>
          <pc:sldMk cId="437431358" sldId="318"/>
        </pc:sldMkLst>
        <pc:spChg chg="mod">
          <ac:chgData name="Volker Hoffmann" userId="846f390b-9333-426b-9ddf-e8033bb4006d" providerId="ADAL" clId="{262FE188-00D1-4AFB-90EB-C1DC85D5923A}" dt="2020-06-08T08:18:14.696" v="1250" actId="20577"/>
          <ac:spMkLst>
            <pc:docMk/>
            <pc:sldMk cId="437431358" sldId="318"/>
            <ac:spMk id="2" creationId="{D2C25BDC-A1B4-4520-9D7B-A38EFF520D7A}"/>
          </ac:spMkLst>
        </pc:spChg>
        <pc:spChg chg="del">
          <ac:chgData name="Volker Hoffmann" userId="846f390b-9333-426b-9ddf-e8033bb4006d" providerId="ADAL" clId="{262FE188-00D1-4AFB-90EB-C1DC85D5923A}" dt="2020-06-08T08:18:00.784" v="1212" actId="478"/>
          <ac:spMkLst>
            <pc:docMk/>
            <pc:sldMk cId="437431358" sldId="318"/>
            <ac:spMk id="3" creationId="{17C679C5-A15D-4219-993B-83C82B8E97A2}"/>
          </ac:spMkLst>
        </pc:spChg>
        <pc:spChg chg="add mod">
          <ac:chgData name="Volker Hoffmann" userId="846f390b-9333-426b-9ddf-e8033bb4006d" providerId="ADAL" clId="{262FE188-00D1-4AFB-90EB-C1DC85D5923A}" dt="2020-06-08T08:19:37.749" v="1251"/>
          <ac:spMkLst>
            <pc:docMk/>
            <pc:sldMk cId="437431358" sldId="318"/>
            <ac:spMk id="5" creationId="{D654A090-7D9E-4F00-A429-FD4EC3DC41F5}"/>
          </ac:spMkLst>
        </pc:spChg>
        <pc:spChg chg="add mod">
          <ac:chgData name="Volker Hoffmann" userId="846f390b-9333-426b-9ddf-e8033bb4006d" providerId="ADAL" clId="{262FE188-00D1-4AFB-90EB-C1DC85D5923A}" dt="2020-06-08T08:19:37.749" v="1251"/>
          <ac:spMkLst>
            <pc:docMk/>
            <pc:sldMk cId="437431358" sldId="318"/>
            <ac:spMk id="6" creationId="{C52543DE-E8FB-4300-8CEC-F1DA411BD4EE}"/>
          </ac:spMkLst>
        </pc:spChg>
        <pc:spChg chg="add mod">
          <ac:chgData name="Volker Hoffmann" userId="846f390b-9333-426b-9ddf-e8033bb4006d" providerId="ADAL" clId="{262FE188-00D1-4AFB-90EB-C1DC85D5923A}" dt="2020-06-08T08:19:37.749" v="1251"/>
          <ac:spMkLst>
            <pc:docMk/>
            <pc:sldMk cId="437431358" sldId="318"/>
            <ac:spMk id="7" creationId="{226DFAA8-0FA1-46AB-8338-6E08FD7DA210}"/>
          </ac:spMkLst>
        </pc:spChg>
        <pc:spChg chg="add mod">
          <ac:chgData name="Volker Hoffmann" userId="846f390b-9333-426b-9ddf-e8033bb4006d" providerId="ADAL" clId="{262FE188-00D1-4AFB-90EB-C1DC85D5923A}" dt="2020-06-08T08:19:37.749" v="1251"/>
          <ac:spMkLst>
            <pc:docMk/>
            <pc:sldMk cId="437431358" sldId="318"/>
            <ac:spMk id="8" creationId="{964278E8-6486-4E25-A1A4-3E1422B667BE}"/>
          </ac:spMkLst>
        </pc:spChg>
        <pc:spChg chg="add mod">
          <ac:chgData name="Volker Hoffmann" userId="846f390b-9333-426b-9ddf-e8033bb4006d" providerId="ADAL" clId="{262FE188-00D1-4AFB-90EB-C1DC85D5923A}" dt="2020-06-08T08:19:37.749" v="1251"/>
          <ac:spMkLst>
            <pc:docMk/>
            <pc:sldMk cId="437431358" sldId="318"/>
            <ac:spMk id="9" creationId="{32CA9729-A02D-4B70-B3B3-213EF1755214}"/>
          </ac:spMkLst>
        </pc:spChg>
        <pc:spChg chg="add mod">
          <ac:chgData name="Volker Hoffmann" userId="846f390b-9333-426b-9ddf-e8033bb4006d" providerId="ADAL" clId="{262FE188-00D1-4AFB-90EB-C1DC85D5923A}" dt="2020-06-08T08:19:37.749" v="1251"/>
          <ac:spMkLst>
            <pc:docMk/>
            <pc:sldMk cId="437431358" sldId="318"/>
            <ac:spMk id="10" creationId="{9A0407DA-DBAF-4371-AE11-6D6C67CB8BCD}"/>
          </ac:spMkLst>
        </pc:spChg>
        <pc:spChg chg="add mod">
          <ac:chgData name="Volker Hoffmann" userId="846f390b-9333-426b-9ddf-e8033bb4006d" providerId="ADAL" clId="{262FE188-00D1-4AFB-90EB-C1DC85D5923A}" dt="2020-06-08T08:19:37.749" v="1251"/>
          <ac:spMkLst>
            <pc:docMk/>
            <pc:sldMk cId="437431358" sldId="318"/>
            <ac:spMk id="11" creationId="{DB6FA3A2-2CA5-4B33-91D6-AFC79704CC82}"/>
          </ac:spMkLst>
        </pc:spChg>
        <pc:spChg chg="add mod">
          <ac:chgData name="Volker Hoffmann" userId="846f390b-9333-426b-9ddf-e8033bb4006d" providerId="ADAL" clId="{262FE188-00D1-4AFB-90EB-C1DC85D5923A}" dt="2020-06-08T08:19:37.749" v="1251"/>
          <ac:spMkLst>
            <pc:docMk/>
            <pc:sldMk cId="437431358" sldId="318"/>
            <ac:spMk id="12" creationId="{711CCD90-0890-4F0F-8AB5-92B276223143}"/>
          </ac:spMkLst>
        </pc:spChg>
        <pc:spChg chg="add mod">
          <ac:chgData name="Volker Hoffmann" userId="846f390b-9333-426b-9ddf-e8033bb4006d" providerId="ADAL" clId="{262FE188-00D1-4AFB-90EB-C1DC85D5923A}" dt="2020-06-08T08:19:37.749" v="1251"/>
          <ac:spMkLst>
            <pc:docMk/>
            <pc:sldMk cId="437431358" sldId="318"/>
            <ac:spMk id="13" creationId="{A4EA159D-4CBE-49D8-88F8-73794DF384E9}"/>
          </ac:spMkLst>
        </pc:spChg>
        <pc:spChg chg="add mod">
          <ac:chgData name="Volker Hoffmann" userId="846f390b-9333-426b-9ddf-e8033bb4006d" providerId="ADAL" clId="{262FE188-00D1-4AFB-90EB-C1DC85D5923A}" dt="2020-06-08T08:19:37.749" v="1251"/>
          <ac:spMkLst>
            <pc:docMk/>
            <pc:sldMk cId="437431358" sldId="318"/>
            <ac:spMk id="14" creationId="{64720EBD-7FD5-450E-B151-161E0CA203EC}"/>
          </ac:spMkLst>
        </pc:spChg>
        <pc:spChg chg="mod">
          <ac:chgData name="Volker Hoffmann" userId="846f390b-9333-426b-9ddf-e8033bb4006d" providerId="ADAL" clId="{262FE188-00D1-4AFB-90EB-C1DC85D5923A}" dt="2020-06-08T08:19:37.749" v="1251"/>
          <ac:spMkLst>
            <pc:docMk/>
            <pc:sldMk cId="437431358" sldId="318"/>
            <ac:spMk id="16" creationId="{1840BC29-0162-4962-9297-A5F365ABF85D}"/>
          </ac:spMkLst>
        </pc:spChg>
        <pc:spChg chg="mod">
          <ac:chgData name="Volker Hoffmann" userId="846f390b-9333-426b-9ddf-e8033bb4006d" providerId="ADAL" clId="{262FE188-00D1-4AFB-90EB-C1DC85D5923A}" dt="2020-06-08T08:19:37.749" v="1251"/>
          <ac:spMkLst>
            <pc:docMk/>
            <pc:sldMk cId="437431358" sldId="318"/>
            <ac:spMk id="17" creationId="{00CF65F6-5E77-4E83-AFDA-DEB0BD2C292F}"/>
          </ac:spMkLst>
        </pc:spChg>
        <pc:spChg chg="mod">
          <ac:chgData name="Volker Hoffmann" userId="846f390b-9333-426b-9ddf-e8033bb4006d" providerId="ADAL" clId="{262FE188-00D1-4AFB-90EB-C1DC85D5923A}" dt="2020-06-08T08:19:37.749" v="1251"/>
          <ac:spMkLst>
            <pc:docMk/>
            <pc:sldMk cId="437431358" sldId="318"/>
            <ac:spMk id="18" creationId="{9784D333-20D4-4639-82C8-51CA5A4FAC24}"/>
          </ac:spMkLst>
        </pc:spChg>
        <pc:spChg chg="mod">
          <ac:chgData name="Volker Hoffmann" userId="846f390b-9333-426b-9ddf-e8033bb4006d" providerId="ADAL" clId="{262FE188-00D1-4AFB-90EB-C1DC85D5923A}" dt="2020-06-08T08:19:37.749" v="1251"/>
          <ac:spMkLst>
            <pc:docMk/>
            <pc:sldMk cId="437431358" sldId="318"/>
            <ac:spMk id="20" creationId="{75813C72-31B6-49F0-B505-25A406A56633}"/>
          </ac:spMkLst>
        </pc:spChg>
        <pc:spChg chg="mod">
          <ac:chgData name="Volker Hoffmann" userId="846f390b-9333-426b-9ddf-e8033bb4006d" providerId="ADAL" clId="{262FE188-00D1-4AFB-90EB-C1DC85D5923A}" dt="2020-06-08T08:19:37.749" v="1251"/>
          <ac:spMkLst>
            <pc:docMk/>
            <pc:sldMk cId="437431358" sldId="318"/>
            <ac:spMk id="21" creationId="{B5E8BFC6-B9AF-4ACC-B3D8-F76C0F7415D8}"/>
          </ac:spMkLst>
        </pc:spChg>
        <pc:spChg chg="mod">
          <ac:chgData name="Volker Hoffmann" userId="846f390b-9333-426b-9ddf-e8033bb4006d" providerId="ADAL" clId="{262FE188-00D1-4AFB-90EB-C1DC85D5923A}" dt="2020-06-08T08:19:37.749" v="1251"/>
          <ac:spMkLst>
            <pc:docMk/>
            <pc:sldMk cId="437431358" sldId="318"/>
            <ac:spMk id="22" creationId="{818C2700-4A57-4C04-A00C-F9254957DA66}"/>
          </ac:spMkLst>
        </pc:spChg>
        <pc:spChg chg="mod">
          <ac:chgData name="Volker Hoffmann" userId="846f390b-9333-426b-9ddf-e8033bb4006d" providerId="ADAL" clId="{262FE188-00D1-4AFB-90EB-C1DC85D5923A}" dt="2020-06-08T08:19:37.749" v="1251"/>
          <ac:spMkLst>
            <pc:docMk/>
            <pc:sldMk cId="437431358" sldId="318"/>
            <ac:spMk id="23" creationId="{040C07F2-60D9-4D98-88B0-85D08D5E2B26}"/>
          </ac:spMkLst>
        </pc:spChg>
        <pc:spChg chg="mod">
          <ac:chgData name="Volker Hoffmann" userId="846f390b-9333-426b-9ddf-e8033bb4006d" providerId="ADAL" clId="{262FE188-00D1-4AFB-90EB-C1DC85D5923A}" dt="2020-06-08T08:19:37.749" v="1251"/>
          <ac:spMkLst>
            <pc:docMk/>
            <pc:sldMk cId="437431358" sldId="318"/>
            <ac:spMk id="24" creationId="{CF18A125-D3B9-40EC-AB0F-BC843B227395}"/>
          </ac:spMkLst>
        </pc:spChg>
        <pc:spChg chg="mod">
          <ac:chgData name="Volker Hoffmann" userId="846f390b-9333-426b-9ddf-e8033bb4006d" providerId="ADAL" clId="{262FE188-00D1-4AFB-90EB-C1DC85D5923A}" dt="2020-06-08T08:19:37.749" v="1251"/>
          <ac:spMkLst>
            <pc:docMk/>
            <pc:sldMk cId="437431358" sldId="318"/>
            <ac:spMk id="25" creationId="{242997D3-D0A3-4D46-8978-A6EC10D71969}"/>
          </ac:spMkLst>
        </pc:spChg>
        <pc:spChg chg="mod">
          <ac:chgData name="Volker Hoffmann" userId="846f390b-9333-426b-9ddf-e8033bb4006d" providerId="ADAL" clId="{262FE188-00D1-4AFB-90EB-C1DC85D5923A}" dt="2020-06-08T08:19:37.749" v="1251"/>
          <ac:spMkLst>
            <pc:docMk/>
            <pc:sldMk cId="437431358" sldId="318"/>
            <ac:spMk id="26" creationId="{6944F069-A2D6-4F9E-9CF6-6770CB46C379}"/>
          </ac:spMkLst>
        </pc:spChg>
        <pc:spChg chg="mod">
          <ac:chgData name="Volker Hoffmann" userId="846f390b-9333-426b-9ddf-e8033bb4006d" providerId="ADAL" clId="{262FE188-00D1-4AFB-90EB-C1DC85D5923A}" dt="2020-06-08T08:19:37.749" v="1251"/>
          <ac:spMkLst>
            <pc:docMk/>
            <pc:sldMk cId="437431358" sldId="318"/>
            <ac:spMk id="27" creationId="{D087721A-4196-4CF6-A2F7-567A84A4CACD}"/>
          </ac:spMkLst>
        </pc:spChg>
        <pc:spChg chg="mod">
          <ac:chgData name="Volker Hoffmann" userId="846f390b-9333-426b-9ddf-e8033bb4006d" providerId="ADAL" clId="{262FE188-00D1-4AFB-90EB-C1DC85D5923A}" dt="2020-06-08T08:19:37.749" v="1251"/>
          <ac:spMkLst>
            <pc:docMk/>
            <pc:sldMk cId="437431358" sldId="318"/>
            <ac:spMk id="28" creationId="{9AF808B2-0633-408D-817C-7FE908E9E610}"/>
          </ac:spMkLst>
        </pc:spChg>
        <pc:spChg chg="mod">
          <ac:chgData name="Volker Hoffmann" userId="846f390b-9333-426b-9ddf-e8033bb4006d" providerId="ADAL" clId="{262FE188-00D1-4AFB-90EB-C1DC85D5923A}" dt="2020-06-08T08:19:37.749" v="1251"/>
          <ac:spMkLst>
            <pc:docMk/>
            <pc:sldMk cId="437431358" sldId="318"/>
            <ac:spMk id="29" creationId="{62293314-78FA-4C67-BAE1-05B1E938FB4D}"/>
          </ac:spMkLst>
        </pc:spChg>
        <pc:spChg chg="mod">
          <ac:chgData name="Volker Hoffmann" userId="846f390b-9333-426b-9ddf-e8033bb4006d" providerId="ADAL" clId="{262FE188-00D1-4AFB-90EB-C1DC85D5923A}" dt="2020-06-08T08:19:37.749" v="1251"/>
          <ac:spMkLst>
            <pc:docMk/>
            <pc:sldMk cId="437431358" sldId="318"/>
            <ac:spMk id="30" creationId="{30B64404-EDB2-41FA-9469-2E24EFE232F1}"/>
          </ac:spMkLst>
        </pc:spChg>
        <pc:spChg chg="mod">
          <ac:chgData name="Volker Hoffmann" userId="846f390b-9333-426b-9ddf-e8033bb4006d" providerId="ADAL" clId="{262FE188-00D1-4AFB-90EB-C1DC85D5923A}" dt="2020-06-08T08:19:37.749" v="1251"/>
          <ac:spMkLst>
            <pc:docMk/>
            <pc:sldMk cId="437431358" sldId="318"/>
            <ac:spMk id="31" creationId="{48603B4F-6B7D-46C4-A54A-E629CC219F69}"/>
          </ac:spMkLst>
        </pc:spChg>
        <pc:spChg chg="mod">
          <ac:chgData name="Volker Hoffmann" userId="846f390b-9333-426b-9ddf-e8033bb4006d" providerId="ADAL" clId="{262FE188-00D1-4AFB-90EB-C1DC85D5923A}" dt="2020-06-08T08:19:37.749" v="1251"/>
          <ac:spMkLst>
            <pc:docMk/>
            <pc:sldMk cId="437431358" sldId="318"/>
            <ac:spMk id="32" creationId="{504032A6-BDF6-4619-919C-0797D9CBEEA8}"/>
          </ac:spMkLst>
        </pc:spChg>
        <pc:spChg chg="mod">
          <ac:chgData name="Volker Hoffmann" userId="846f390b-9333-426b-9ddf-e8033bb4006d" providerId="ADAL" clId="{262FE188-00D1-4AFB-90EB-C1DC85D5923A}" dt="2020-06-08T08:19:37.749" v="1251"/>
          <ac:spMkLst>
            <pc:docMk/>
            <pc:sldMk cId="437431358" sldId="318"/>
            <ac:spMk id="33" creationId="{57E435BA-4787-4DFB-8304-7286889414AC}"/>
          </ac:spMkLst>
        </pc:spChg>
        <pc:spChg chg="mod">
          <ac:chgData name="Volker Hoffmann" userId="846f390b-9333-426b-9ddf-e8033bb4006d" providerId="ADAL" clId="{262FE188-00D1-4AFB-90EB-C1DC85D5923A}" dt="2020-06-08T08:19:37.749" v="1251"/>
          <ac:spMkLst>
            <pc:docMk/>
            <pc:sldMk cId="437431358" sldId="318"/>
            <ac:spMk id="34" creationId="{27C94EF2-381B-4722-B6DC-A4A2DC9D2C67}"/>
          </ac:spMkLst>
        </pc:spChg>
        <pc:spChg chg="mod">
          <ac:chgData name="Volker Hoffmann" userId="846f390b-9333-426b-9ddf-e8033bb4006d" providerId="ADAL" clId="{262FE188-00D1-4AFB-90EB-C1DC85D5923A}" dt="2020-06-08T08:19:37.749" v="1251"/>
          <ac:spMkLst>
            <pc:docMk/>
            <pc:sldMk cId="437431358" sldId="318"/>
            <ac:spMk id="35" creationId="{AA82D970-87BE-4E4C-8B74-D5487411A763}"/>
          </ac:spMkLst>
        </pc:spChg>
        <pc:spChg chg="mod">
          <ac:chgData name="Volker Hoffmann" userId="846f390b-9333-426b-9ddf-e8033bb4006d" providerId="ADAL" clId="{262FE188-00D1-4AFB-90EB-C1DC85D5923A}" dt="2020-06-08T08:19:37.749" v="1251"/>
          <ac:spMkLst>
            <pc:docMk/>
            <pc:sldMk cId="437431358" sldId="318"/>
            <ac:spMk id="36" creationId="{C9F93784-E6E6-452E-8665-A9E28D112FF2}"/>
          </ac:spMkLst>
        </pc:spChg>
        <pc:spChg chg="mod">
          <ac:chgData name="Volker Hoffmann" userId="846f390b-9333-426b-9ddf-e8033bb4006d" providerId="ADAL" clId="{262FE188-00D1-4AFB-90EB-C1DC85D5923A}" dt="2020-06-08T08:19:37.749" v="1251"/>
          <ac:spMkLst>
            <pc:docMk/>
            <pc:sldMk cId="437431358" sldId="318"/>
            <ac:spMk id="37" creationId="{AF688C1C-2C32-405A-B8D7-34FA92E52B42}"/>
          </ac:spMkLst>
        </pc:spChg>
        <pc:spChg chg="mod">
          <ac:chgData name="Volker Hoffmann" userId="846f390b-9333-426b-9ddf-e8033bb4006d" providerId="ADAL" clId="{262FE188-00D1-4AFB-90EB-C1DC85D5923A}" dt="2020-06-08T08:19:37.749" v="1251"/>
          <ac:spMkLst>
            <pc:docMk/>
            <pc:sldMk cId="437431358" sldId="318"/>
            <ac:spMk id="38" creationId="{7A8F1842-F804-43B5-981A-0F55335E871A}"/>
          </ac:spMkLst>
        </pc:spChg>
        <pc:spChg chg="mod">
          <ac:chgData name="Volker Hoffmann" userId="846f390b-9333-426b-9ddf-e8033bb4006d" providerId="ADAL" clId="{262FE188-00D1-4AFB-90EB-C1DC85D5923A}" dt="2020-06-08T08:19:37.749" v="1251"/>
          <ac:spMkLst>
            <pc:docMk/>
            <pc:sldMk cId="437431358" sldId="318"/>
            <ac:spMk id="39" creationId="{1ACDA36D-92AF-4528-BDB5-9A0FA0E666B0}"/>
          </ac:spMkLst>
        </pc:spChg>
        <pc:spChg chg="mod">
          <ac:chgData name="Volker Hoffmann" userId="846f390b-9333-426b-9ddf-e8033bb4006d" providerId="ADAL" clId="{262FE188-00D1-4AFB-90EB-C1DC85D5923A}" dt="2020-06-08T08:19:37.749" v="1251"/>
          <ac:spMkLst>
            <pc:docMk/>
            <pc:sldMk cId="437431358" sldId="318"/>
            <ac:spMk id="41" creationId="{1FCE1B59-E77F-4D3C-BBC8-4A29F2370CAD}"/>
          </ac:spMkLst>
        </pc:spChg>
        <pc:spChg chg="mod">
          <ac:chgData name="Volker Hoffmann" userId="846f390b-9333-426b-9ddf-e8033bb4006d" providerId="ADAL" clId="{262FE188-00D1-4AFB-90EB-C1DC85D5923A}" dt="2020-06-08T08:19:37.749" v="1251"/>
          <ac:spMkLst>
            <pc:docMk/>
            <pc:sldMk cId="437431358" sldId="318"/>
            <ac:spMk id="42" creationId="{8B341E9D-2033-4B07-A776-C0C9F95934F7}"/>
          </ac:spMkLst>
        </pc:spChg>
        <pc:spChg chg="mod">
          <ac:chgData name="Volker Hoffmann" userId="846f390b-9333-426b-9ddf-e8033bb4006d" providerId="ADAL" clId="{262FE188-00D1-4AFB-90EB-C1DC85D5923A}" dt="2020-06-08T08:19:37.749" v="1251"/>
          <ac:spMkLst>
            <pc:docMk/>
            <pc:sldMk cId="437431358" sldId="318"/>
            <ac:spMk id="43" creationId="{CC0ACEFA-8AD4-45FD-A2B4-5D54E48241D5}"/>
          </ac:spMkLst>
        </pc:spChg>
        <pc:spChg chg="mod">
          <ac:chgData name="Volker Hoffmann" userId="846f390b-9333-426b-9ddf-e8033bb4006d" providerId="ADAL" clId="{262FE188-00D1-4AFB-90EB-C1DC85D5923A}" dt="2020-06-08T08:19:37.749" v="1251"/>
          <ac:spMkLst>
            <pc:docMk/>
            <pc:sldMk cId="437431358" sldId="318"/>
            <ac:spMk id="44" creationId="{144D5427-038E-4FD7-BDE6-69E01C3009C8}"/>
          </ac:spMkLst>
        </pc:spChg>
        <pc:spChg chg="mod">
          <ac:chgData name="Volker Hoffmann" userId="846f390b-9333-426b-9ddf-e8033bb4006d" providerId="ADAL" clId="{262FE188-00D1-4AFB-90EB-C1DC85D5923A}" dt="2020-06-08T08:19:37.749" v="1251"/>
          <ac:spMkLst>
            <pc:docMk/>
            <pc:sldMk cId="437431358" sldId="318"/>
            <ac:spMk id="45" creationId="{31DF6345-3BB2-4012-A0BA-74595DC67E55}"/>
          </ac:spMkLst>
        </pc:spChg>
        <pc:spChg chg="mod">
          <ac:chgData name="Volker Hoffmann" userId="846f390b-9333-426b-9ddf-e8033bb4006d" providerId="ADAL" clId="{262FE188-00D1-4AFB-90EB-C1DC85D5923A}" dt="2020-06-08T08:19:37.749" v="1251"/>
          <ac:spMkLst>
            <pc:docMk/>
            <pc:sldMk cId="437431358" sldId="318"/>
            <ac:spMk id="46" creationId="{3919D495-C209-472B-98FD-72920E496DD3}"/>
          </ac:spMkLst>
        </pc:spChg>
        <pc:spChg chg="mod">
          <ac:chgData name="Volker Hoffmann" userId="846f390b-9333-426b-9ddf-e8033bb4006d" providerId="ADAL" clId="{262FE188-00D1-4AFB-90EB-C1DC85D5923A}" dt="2020-06-08T08:19:37.749" v="1251"/>
          <ac:spMkLst>
            <pc:docMk/>
            <pc:sldMk cId="437431358" sldId="318"/>
            <ac:spMk id="47" creationId="{ACA32AB7-6971-4EE7-A79C-64A2DA87921D}"/>
          </ac:spMkLst>
        </pc:spChg>
        <pc:spChg chg="mod">
          <ac:chgData name="Volker Hoffmann" userId="846f390b-9333-426b-9ddf-e8033bb4006d" providerId="ADAL" clId="{262FE188-00D1-4AFB-90EB-C1DC85D5923A}" dt="2020-06-08T08:19:37.749" v="1251"/>
          <ac:spMkLst>
            <pc:docMk/>
            <pc:sldMk cId="437431358" sldId="318"/>
            <ac:spMk id="48" creationId="{56A42E91-B3F6-45E1-AD1C-1AA7A27BF6EA}"/>
          </ac:spMkLst>
        </pc:spChg>
        <pc:spChg chg="add mod">
          <ac:chgData name="Volker Hoffmann" userId="846f390b-9333-426b-9ddf-e8033bb4006d" providerId="ADAL" clId="{262FE188-00D1-4AFB-90EB-C1DC85D5923A}" dt="2020-06-08T08:19:37.749" v="1251"/>
          <ac:spMkLst>
            <pc:docMk/>
            <pc:sldMk cId="437431358" sldId="318"/>
            <ac:spMk id="50" creationId="{4D4AE6A1-729A-4A87-801C-D39A92D0AC99}"/>
          </ac:spMkLst>
        </pc:spChg>
        <pc:spChg chg="add mod">
          <ac:chgData name="Volker Hoffmann" userId="846f390b-9333-426b-9ddf-e8033bb4006d" providerId="ADAL" clId="{262FE188-00D1-4AFB-90EB-C1DC85D5923A}" dt="2020-06-08T08:40:32.716" v="1841"/>
          <ac:spMkLst>
            <pc:docMk/>
            <pc:sldMk cId="437431358" sldId="318"/>
            <ac:spMk id="51" creationId="{BAB8CC7A-4053-479A-BBD4-73F459D73B94}"/>
          </ac:spMkLst>
        </pc:spChg>
        <pc:grpChg chg="add mod">
          <ac:chgData name="Volker Hoffmann" userId="846f390b-9333-426b-9ddf-e8033bb4006d" providerId="ADAL" clId="{262FE188-00D1-4AFB-90EB-C1DC85D5923A}" dt="2020-06-08T08:19:37.749" v="1251"/>
          <ac:grpSpMkLst>
            <pc:docMk/>
            <pc:sldMk cId="437431358" sldId="318"/>
            <ac:grpSpMk id="15" creationId="{FC8FD02F-FEA4-4519-B869-0C771204A833}"/>
          </ac:grpSpMkLst>
        </pc:grpChg>
        <pc:grpChg chg="add mod">
          <ac:chgData name="Volker Hoffmann" userId="846f390b-9333-426b-9ddf-e8033bb4006d" providerId="ADAL" clId="{262FE188-00D1-4AFB-90EB-C1DC85D5923A}" dt="2020-06-08T08:19:37.749" v="1251"/>
          <ac:grpSpMkLst>
            <pc:docMk/>
            <pc:sldMk cId="437431358" sldId="318"/>
            <ac:grpSpMk id="19" creationId="{1BEA34B1-16CA-443F-BC65-2434FAE90EE1}"/>
          </ac:grpSpMkLst>
        </pc:grpChg>
        <pc:grpChg chg="add mod">
          <ac:chgData name="Volker Hoffmann" userId="846f390b-9333-426b-9ddf-e8033bb4006d" providerId="ADAL" clId="{262FE188-00D1-4AFB-90EB-C1DC85D5923A}" dt="2020-06-08T08:19:37.749" v="1251"/>
          <ac:grpSpMkLst>
            <pc:docMk/>
            <pc:sldMk cId="437431358" sldId="318"/>
            <ac:grpSpMk id="40" creationId="{C99DC0CB-31B0-4D67-9146-873EED88FCC7}"/>
          </ac:grpSpMkLst>
        </pc:grpChg>
        <pc:picChg chg="add mod">
          <ac:chgData name="Volker Hoffmann" userId="846f390b-9333-426b-9ddf-e8033bb4006d" providerId="ADAL" clId="{262FE188-00D1-4AFB-90EB-C1DC85D5923A}" dt="2020-06-08T08:19:37.749" v="1251"/>
          <ac:picMkLst>
            <pc:docMk/>
            <pc:sldMk cId="437431358" sldId="318"/>
            <ac:picMk id="49" creationId="{D32D8D1C-0D8B-4846-B9D0-4092A5A0BC1D}"/>
          </ac:picMkLst>
        </pc:picChg>
      </pc:sldChg>
      <pc:sldChg chg="delSp modSp add mod ord">
        <pc:chgData name="Volker Hoffmann" userId="846f390b-9333-426b-9ddf-e8033bb4006d" providerId="ADAL" clId="{262FE188-00D1-4AFB-90EB-C1DC85D5923A}" dt="2020-06-08T08:40:35.286" v="1842" actId="478"/>
        <pc:sldMkLst>
          <pc:docMk/>
          <pc:sldMk cId="749391357" sldId="319"/>
        </pc:sldMkLst>
        <pc:spChg chg="mod">
          <ac:chgData name="Volker Hoffmann" userId="846f390b-9333-426b-9ddf-e8033bb4006d" providerId="ADAL" clId="{262FE188-00D1-4AFB-90EB-C1DC85D5923A}" dt="2020-06-08T08:40:20.749" v="1840"/>
          <ac:spMkLst>
            <pc:docMk/>
            <pc:sldMk cId="749391357" sldId="319"/>
            <ac:spMk id="2" creationId="{BEE443EF-49DB-4DF5-96E9-0465B1170C21}"/>
          </ac:spMkLst>
        </pc:spChg>
        <pc:spChg chg="del">
          <ac:chgData name="Volker Hoffmann" userId="846f390b-9333-426b-9ddf-e8033bb4006d" providerId="ADAL" clId="{262FE188-00D1-4AFB-90EB-C1DC85D5923A}" dt="2020-06-08T08:40:35.286" v="1842" actId="478"/>
          <ac:spMkLst>
            <pc:docMk/>
            <pc:sldMk cId="749391357" sldId="319"/>
            <ac:spMk id="29" creationId="{D97897DF-2507-450E-BC19-F10B94CC94C2}"/>
          </ac:spMkLst>
        </pc:spChg>
      </pc:sldChg>
      <pc:sldChg chg="modSp add mod">
        <pc:chgData name="Volker Hoffmann" userId="846f390b-9333-426b-9ddf-e8033bb4006d" providerId="ADAL" clId="{262FE188-00D1-4AFB-90EB-C1DC85D5923A}" dt="2020-06-08T08:37:49.025" v="1793" actId="6549"/>
        <pc:sldMkLst>
          <pc:docMk/>
          <pc:sldMk cId="26783235" sldId="320"/>
        </pc:sldMkLst>
        <pc:spChg chg="mod">
          <ac:chgData name="Volker Hoffmann" userId="846f390b-9333-426b-9ddf-e8033bb4006d" providerId="ADAL" clId="{262FE188-00D1-4AFB-90EB-C1DC85D5923A}" dt="2020-06-08T08:28:44.318" v="1469" actId="6549"/>
          <ac:spMkLst>
            <pc:docMk/>
            <pc:sldMk cId="26783235" sldId="320"/>
            <ac:spMk id="8" creationId="{7D8E8AC2-C893-8D48-9C3C-28799C8ACF48}"/>
          </ac:spMkLst>
        </pc:spChg>
        <pc:spChg chg="mod">
          <ac:chgData name="Volker Hoffmann" userId="846f390b-9333-426b-9ddf-e8033bb4006d" providerId="ADAL" clId="{262FE188-00D1-4AFB-90EB-C1DC85D5923A}" dt="2020-06-08T08:30:43.531" v="1678" actId="20577"/>
          <ac:spMkLst>
            <pc:docMk/>
            <pc:sldMk cId="26783235" sldId="320"/>
            <ac:spMk id="9" creationId="{005AE867-8710-AA44-8749-AD73FD8FA213}"/>
          </ac:spMkLst>
        </pc:spChg>
        <pc:spChg chg="mod">
          <ac:chgData name="Volker Hoffmann" userId="846f390b-9333-426b-9ddf-e8033bb4006d" providerId="ADAL" clId="{262FE188-00D1-4AFB-90EB-C1DC85D5923A}" dt="2020-06-08T08:31:03.059" v="1706" actId="20577"/>
          <ac:spMkLst>
            <pc:docMk/>
            <pc:sldMk cId="26783235" sldId="320"/>
            <ac:spMk id="10" creationId="{0134F5EE-DE5C-5D4F-BF60-7EA597A43788}"/>
          </ac:spMkLst>
        </pc:spChg>
        <pc:spChg chg="mod">
          <ac:chgData name="Volker Hoffmann" userId="846f390b-9333-426b-9ddf-e8033bb4006d" providerId="ADAL" clId="{262FE188-00D1-4AFB-90EB-C1DC85D5923A}" dt="2020-06-08T08:37:41.521" v="1781" actId="114"/>
          <ac:spMkLst>
            <pc:docMk/>
            <pc:sldMk cId="26783235" sldId="320"/>
            <ac:spMk id="11" creationId="{E5EE936E-2F0E-B047-925E-87794BFD4398}"/>
          </ac:spMkLst>
        </pc:spChg>
        <pc:spChg chg="mod">
          <ac:chgData name="Volker Hoffmann" userId="846f390b-9333-426b-9ddf-e8033bb4006d" providerId="ADAL" clId="{262FE188-00D1-4AFB-90EB-C1DC85D5923A}" dt="2020-06-08T08:37:49.025" v="1793" actId="6549"/>
          <ac:spMkLst>
            <pc:docMk/>
            <pc:sldMk cId="26783235" sldId="320"/>
            <ac:spMk id="12" creationId="{FC520FA0-3B10-4A42-B643-9C691FBCBE7F}"/>
          </ac:spMkLst>
        </pc:spChg>
      </pc:sldChg>
      <pc:sldChg chg="modSp new mod">
        <pc:chgData name="Volker Hoffmann" userId="846f390b-9333-426b-9ddf-e8033bb4006d" providerId="ADAL" clId="{262FE188-00D1-4AFB-90EB-C1DC85D5923A}" dt="2020-06-08T08:38:46.694" v="1826" actId="20577"/>
        <pc:sldMkLst>
          <pc:docMk/>
          <pc:sldMk cId="1922358287" sldId="321"/>
        </pc:sldMkLst>
        <pc:spChg chg="mod">
          <ac:chgData name="Volker Hoffmann" userId="846f390b-9333-426b-9ddf-e8033bb4006d" providerId="ADAL" clId="{262FE188-00D1-4AFB-90EB-C1DC85D5923A}" dt="2020-06-08T08:24:56.270" v="1268" actId="20577"/>
          <ac:spMkLst>
            <pc:docMk/>
            <pc:sldMk cId="1922358287" sldId="321"/>
            <ac:spMk id="2" creationId="{CCA214AE-ECF8-4952-B734-DF7A0D4037F9}"/>
          </ac:spMkLst>
        </pc:spChg>
        <pc:spChg chg="mod">
          <ac:chgData name="Volker Hoffmann" userId="846f390b-9333-426b-9ddf-e8033bb4006d" providerId="ADAL" clId="{262FE188-00D1-4AFB-90EB-C1DC85D5923A}" dt="2020-06-08T08:38:46.694" v="1826" actId="20577"/>
          <ac:spMkLst>
            <pc:docMk/>
            <pc:sldMk cId="1922358287" sldId="321"/>
            <ac:spMk id="3" creationId="{4F491147-A677-4FE4-B75E-C0F1E981800A}"/>
          </ac:spMkLst>
        </pc:spChg>
      </pc:sldChg>
      <pc:sldChg chg="add mod modShow">
        <pc:chgData name="Volker Hoffmann" userId="846f390b-9333-426b-9ddf-e8033bb4006d" providerId="ADAL" clId="{262FE188-00D1-4AFB-90EB-C1DC85D5923A}" dt="2020-06-08T08:27:18.090" v="1358" actId="729"/>
        <pc:sldMkLst>
          <pc:docMk/>
          <pc:sldMk cId="3165905664" sldId="322"/>
        </pc:sldMkLst>
      </pc:sldChg>
      <pc:sldChg chg="add">
        <pc:chgData name="Volker Hoffmann" userId="846f390b-9333-426b-9ddf-e8033bb4006d" providerId="ADAL" clId="{262FE188-00D1-4AFB-90EB-C1DC85D5923A}" dt="2020-06-08T08:40:08.921" v="1827"/>
        <pc:sldMkLst>
          <pc:docMk/>
          <pc:sldMk cId="2177109301" sldId="323"/>
        </pc:sldMkLst>
      </pc:sldChg>
    </pc:docChg>
  </pc:docChgLst>
  <pc:docChgLst>
    <pc:chgData name="Karoline Ingebrigtsen" userId="799dac96-9e59-458f-8167-e4d072804077" providerId="ADAL" clId="{FA4C2E03-DA39-4DAB-BA83-C14246BD7A3A}"/>
    <pc:docChg chg="undo custSel modSld">
      <pc:chgData name="Karoline Ingebrigtsen" userId="799dac96-9e59-458f-8167-e4d072804077" providerId="ADAL" clId="{FA4C2E03-DA39-4DAB-BA83-C14246BD7A3A}" dt="2019-06-11T12:55:09.535" v="10"/>
      <pc:docMkLst>
        <pc:docMk/>
      </pc:docMkLst>
    </pc:docChg>
  </pc:docChgLst>
  <pc:docChgLst>
    <pc:chgData name="Volker Hoffmann" userId="846f390b-9333-426b-9ddf-e8033bb4006d" providerId="ADAL" clId="{3699BA14-E0F9-7F40-911D-DBB1445B1019}"/>
    <pc:docChg chg="undo custSel addSld delSld modSld sldOrd">
      <pc:chgData name="Volker Hoffmann" userId="846f390b-9333-426b-9ddf-e8033bb4006d" providerId="ADAL" clId="{3699BA14-E0F9-7F40-911D-DBB1445B1019}" dt="2019-08-23T09:17:15.524" v="2928" actId="20577"/>
      <pc:docMkLst>
        <pc:docMk/>
      </pc:docMkLst>
      <pc:sldChg chg="add del">
        <pc:chgData name="Volker Hoffmann" userId="846f390b-9333-426b-9ddf-e8033bb4006d" providerId="ADAL" clId="{3699BA14-E0F9-7F40-911D-DBB1445B1019}" dt="2019-08-16T12:00:15.001" v="46" actId="2696"/>
        <pc:sldMkLst>
          <pc:docMk/>
          <pc:sldMk cId="3383236736" sldId="268"/>
        </pc:sldMkLst>
      </pc:sldChg>
      <pc:sldChg chg="modSp">
        <pc:chgData name="Volker Hoffmann" userId="846f390b-9333-426b-9ddf-e8033bb4006d" providerId="ADAL" clId="{3699BA14-E0F9-7F40-911D-DBB1445B1019}" dt="2019-08-16T13:39:45.371" v="228" actId="20577"/>
        <pc:sldMkLst>
          <pc:docMk/>
          <pc:sldMk cId="2355491973" sldId="273"/>
        </pc:sldMkLst>
        <pc:spChg chg="mod">
          <ac:chgData name="Volker Hoffmann" userId="846f390b-9333-426b-9ddf-e8033bb4006d" providerId="ADAL" clId="{3699BA14-E0F9-7F40-911D-DBB1445B1019}" dt="2019-08-16T13:39:35.176" v="218" actId="20577"/>
          <ac:spMkLst>
            <pc:docMk/>
            <pc:sldMk cId="2355491973" sldId="273"/>
            <ac:spMk id="6" creationId="{00000000-0000-0000-0000-000000000000}"/>
          </ac:spMkLst>
        </pc:spChg>
        <pc:spChg chg="mod">
          <ac:chgData name="Volker Hoffmann" userId="846f390b-9333-426b-9ddf-e8033bb4006d" providerId="ADAL" clId="{3699BA14-E0F9-7F40-911D-DBB1445B1019}" dt="2019-08-16T13:39:45.371" v="228" actId="20577"/>
          <ac:spMkLst>
            <pc:docMk/>
            <pc:sldMk cId="2355491973" sldId="273"/>
            <ac:spMk id="8" creationId="{00000000-0000-0000-0000-000000000000}"/>
          </ac:spMkLst>
        </pc:spChg>
      </pc:sldChg>
      <pc:sldChg chg="addSp delSp modSp add modNotesTx">
        <pc:chgData name="Volker Hoffmann" userId="846f390b-9333-426b-9ddf-e8033bb4006d" providerId="ADAL" clId="{3699BA14-E0F9-7F40-911D-DBB1445B1019}" dt="2019-08-23T09:17:15.524" v="2928" actId="20577"/>
        <pc:sldMkLst>
          <pc:docMk/>
          <pc:sldMk cId="2347403221" sldId="354"/>
        </pc:sldMkLst>
        <pc:spChg chg="del">
          <ac:chgData name="Volker Hoffmann" userId="846f390b-9333-426b-9ddf-e8033bb4006d" providerId="ADAL" clId="{3699BA14-E0F9-7F40-911D-DBB1445B1019}" dt="2019-08-16T13:38:38.819" v="172" actId="478"/>
          <ac:spMkLst>
            <pc:docMk/>
            <pc:sldMk cId="2347403221" sldId="354"/>
            <ac:spMk id="2" creationId="{97C2481F-E178-2A46-9D97-FAD24B8F06B2}"/>
          </ac:spMkLst>
        </pc:spChg>
        <pc:spChg chg="del">
          <ac:chgData name="Volker Hoffmann" userId="846f390b-9333-426b-9ddf-e8033bb4006d" providerId="ADAL" clId="{3699BA14-E0F9-7F40-911D-DBB1445B1019}" dt="2019-08-16T13:38:40.017" v="173" actId="478"/>
          <ac:spMkLst>
            <pc:docMk/>
            <pc:sldMk cId="2347403221" sldId="354"/>
            <ac:spMk id="3" creationId="{93B4564A-D343-524B-A252-D4189F9B1933}"/>
          </ac:spMkLst>
        </pc:spChg>
        <pc:picChg chg="add mod">
          <ac:chgData name="Volker Hoffmann" userId="846f390b-9333-426b-9ddf-e8033bb4006d" providerId="ADAL" clId="{3699BA14-E0F9-7F40-911D-DBB1445B1019}" dt="2019-08-16T13:38:50.161" v="180" actId="1076"/>
          <ac:picMkLst>
            <pc:docMk/>
            <pc:sldMk cId="2347403221" sldId="354"/>
            <ac:picMk id="5" creationId="{2F9FF8FA-9D71-AC4E-A795-D4F5F58B311F}"/>
          </ac:picMkLst>
        </pc:picChg>
      </pc:sldChg>
      <pc:sldChg chg="addSp delSp modSp add modNotesTx">
        <pc:chgData name="Volker Hoffmann" userId="846f390b-9333-426b-9ddf-e8033bb4006d" providerId="ADAL" clId="{3699BA14-E0F9-7F40-911D-DBB1445B1019}" dt="2019-08-21T13:33:44.602" v="2922" actId="20577"/>
        <pc:sldMkLst>
          <pc:docMk/>
          <pc:sldMk cId="3147305126" sldId="355"/>
        </pc:sldMkLst>
        <pc:spChg chg="del">
          <ac:chgData name="Volker Hoffmann" userId="846f390b-9333-426b-9ddf-e8033bb4006d" providerId="ADAL" clId="{3699BA14-E0F9-7F40-911D-DBB1445B1019}" dt="2019-08-21T10:33:24.550" v="468" actId="478"/>
          <ac:spMkLst>
            <pc:docMk/>
            <pc:sldMk cId="3147305126" sldId="355"/>
            <ac:spMk id="2" creationId="{9FEC13E2-06B7-6C4A-89FA-F4DEF18554A6}"/>
          </ac:spMkLst>
        </pc:spChg>
        <pc:spChg chg="del">
          <ac:chgData name="Volker Hoffmann" userId="846f390b-9333-426b-9ddf-e8033bb4006d" providerId="ADAL" clId="{3699BA14-E0F9-7F40-911D-DBB1445B1019}" dt="2019-08-21T10:33:11.498" v="463"/>
          <ac:spMkLst>
            <pc:docMk/>
            <pc:sldMk cId="3147305126" sldId="355"/>
            <ac:spMk id="3" creationId="{893EE8C1-219C-C045-B41B-A0A7D7D8959D}"/>
          </ac:spMkLst>
        </pc:spChg>
        <pc:picChg chg="add mod">
          <ac:chgData name="Volker Hoffmann" userId="846f390b-9333-426b-9ddf-e8033bb4006d" providerId="ADAL" clId="{3699BA14-E0F9-7F40-911D-DBB1445B1019}" dt="2019-08-21T10:45:23.384" v="516" actId="1076"/>
          <ac:picMkLst>
            <pc:docMk/>
            <pc:sldMk cId="3147305126" sldId="355"/>
            <ac:picMk id="6" creationId="{CAC86B36-8782-CC4A-81DD-E0E4D7136BB5}"/>
          </ac:picMkLst>
        </pc:picChg>
        <pc:picChg chg="add del mod">
          <ac:chgData name="Volker Hoffmann" userId="846f390b-9333-426b-9ddf-e8033bb4006d" providerId="ADAL" clId="{3699BA14-E0F9-7F40-911D-DBB1445B1019}" dt="2019-08-21T10:45:20.757" v="514" actId="478"/>
          <ac:picMkLst>
            <pc:docMk/>
            <pc:sldMk cId="3147305126" sldId="355"/>
            <ac:picMk id="8" creationId="{4BB54DE6-6664-1B42-88F9-5321A00F7290}"/>
          </ac:picMkLst>
        </pc:picChg>
        <pc:picChg chg="add del mod">
          <ac:chgData name="Volker Hoffmann" userId="846f390b-9333-426b-9ddf-e8033bb4006d" providerId="ADAL" clId="{3699BA14-E0F9-7F40-911D-DBB1445B1019}" dt="2019-08-21T10:45:19.937" v="513" actId="478"/>
          <ac:picMkLst>
            <pc:docMk/>
            <pc:sldMk cId="3147305126" sldId="355"/>
            <ac:picMk id="10" creationId="{41574972-84E0-FD45-96FD-C9D59537A0E9}"/>
          </ac:picMkLst>
        </pc:picChg>
        <pc:picChg chg="add del mod">
          <ac:chgData name="Volker Hoffmann" userId="846f390b-9333-426b-9ddf-e8033bb4006d" providerId="ADAL" clId="{3699BA14-E0F9-7F40-911D-DBB1445B1019}" dt="2019-08-21T10:43:00.256" v="499" actId="478"/>
          <ac:picMkLst>
            <pc:docMk/>
            <pc:sldMk cId="3147305126" sldId="355"/>
            <ac:picMk id="12" creationId="{D049D0A3-3950-6942-9ECB-08210E782578}"/>
          </ac:picMkLst>
        </pc:picChg>
        <pc:picChg chg="add mod">
          <ac:chgData name="Volker Hoffmann" userId="846f390b-9333-426b-9ddf-e8033bb4006d" providerId="ADAL" clId="{3699BA14-E0F9-7F40-911D-DBB1445B1019}" dt="2019-08-21T10:45:22.093" v="515" actId="1076"/>
          <ac:picMkLst>
            <pc:docMk/>
            <pc:sldMk cId="3147305126" sldId="355"/>
            <ac:picMk id="14" creationId="{57CE053D-8358-FF4A-B513-B7C080C2B730}"/>
          </ac:picMkLst>
        </pc:picChg>
      </pc:sldChg>
      <pc:sldChg chg="addSp delSp modSp add modNotesTx">
        <pc:chgData name="Volker Hoffmann" userId="846f390b-9333-426b-9ddf-e8033bb4006d" providerId="ADAL" clId="{3699BA14-E0F9-7F40-911D-DBB1445B1019}" dt="2019-08-21T13:34:14.160" v="2924" actId="20577"/>
        <pc:sldMkLst>
          <pc:docMk/>
          <pc:sldMk cId="1957444819" sldId="356"/>
        </pc:sldMkLst>
        <pc:spChg chg="add del mod">
          <ac:chgData name="Volker Hoffmann" userId="846f390b-9333-426b-9ddf-e8033bb4006d" providerId="ADAL" clId="{3699BA14-E0F9-7F40-911D-DBB1445B1019}" dt="2019-08-21T10:45:14.244" v="510" actId="478"/>
          <ac:spMkLst>
            <pc:docMk/>
            <pc:sldMk cId="1957444819" sldId="356"/>
            <ac:spMk id="3" creationId="{029F183B-6B82-EC48-BCB4-BE51C60E23A9}"/>
          </ac:spMkLst>
        </pc:spChg>
        <pc:spChg chg="add del mod">
          <ac:chgData name="Volker Hoffmann" userId="846f390b-9333-426b-9ddf-e8033bb4006d" providerId="ADAL" clId="{3699BA14-E0F9-7F40-911D-DBB1445B1019}" dt="2019-08-21T10:45:14.634" v="512"/>
          <ac:spMkLst>
            <pc:docMk/>
            <pc:sldMk cId="1957444819" sldId="356"/>
            <ac:spMk id="5" creationId="{7069DDB4-C10D-3242-AF5A-15CD162D07AA}"/>
          </ac:spMkLst>
        </pc:spChg>
        <pc:picChg chg="del">
          <ac:chgData name="Volker Hoffmann" userId="846f390b-9333-426b-9ddf-e8033bb4006d" providerId="ADAL" clId="{3699BA14-E0F9-7F40-911D-DBB1445B1019}" dt="2019-08-21T10:45:10.169" v="505" actId="478"/>
          <ac:picMkLst>
            <pc:docMk/>
            <pc:sldMk cId="1957444819" sldId="356"/>
            <ac:picMk id="6" creationId="{CAC86B36-8782-CC4A-81DD-E0E4D7136BB5}"/>
          </ac:picMkLst>
        </pc:picChg>
        <pc:picChg chg="mod">
          <ac:chgData name="Volker Hoffmann" userId="846f390b-9333-426b-9ddf-e8033bb4006d" providerId="ADAL" clId="{3699BA14-E0F9-7F40-911D-DBB1445B1019}" dt="2019-08-21T10:45:44.939" v="524" actId="1076"/>
          <ac:picMkLst>
            <pc:docMk/>
            <pc:sldMk cId="1957444819" sldId="356"/>
            <ac:picMk id="8" creationId="{4BB54DE6-6664-1B42-88F9-5321A00F7290}"/>
          </ac:picMkLst>
        </pc:picChg>
        <pc:picChg chg="mod">
          <ac:chgData name="Volker Hoffmann" userId="846f390b-9333-426b-9ddf-e8033bb4006d" providerId="ADAL" clId="{3699BA14-E0F9-7F40-911D-DBB1445B1019}" dt="2019-08-21T10:45:42.773" v="523" actId="1076"/>
          <ac:picMkLst>
            <pc:docMk/>
            <pc:sldMk cId="1957444819" sldId="356"/>
            <ac:picMk id="10" creationId="{41574972-84E0-FD45-96FD-C9D59537A0E9}"/>
          </ac:picMkLst>
        </pc:picChg>
        <pc:picChg chg="del">
          <ac:chgData name="Volker Hoffmann" userId="846f390b-9333-426b-9ddf-e8033bb4006d" providerId="ADAL" clId="{3699BA14-E0F9-7F40-911D-DBB1445B1019}" dt="2019-08-21T10:45:10.888" v="506" actId="478"/>
          <ac:picMkLst>
            <pc:docMk/>
            <pc:sldMk cId="1957444819" sldId="356"/>
            <ac:picMk id="14" creationId="{57CE053D-8358-FF4A-B513-B7C080C2B730}"/>
          </ac:picMkLst>
        </pc:picChg>
      </pc:sldChg>
      <pc:sldChg chg="addSp delSp modSp add modNotesTx">
        <pc:chgData name="Volker Hoffmann" userId="846f390b-9333-426b-9ddf-e8033bb4006d" providerId="ADAL" clId="{3699BA14-E0F9-7F40-911D-DBB1445B1019}" dt="2019-08-21T13:34:40.210" v="2926" actId="20577"/>
        <pc:sldMkLst>
          <pc:docMk/>
          <pc:sldMk cId="1834381532" sldId="357"/>
        </pc:sldMkLst>
        <pc:spChg chg="add mod">
          <ac:chgData name="Volker Hoffmann" userId="846f390b-9333-426b-9ddf-e8033bb4006d" providerId="ADAL" clId="{3699BA14-E0F9-7F40-911D-DBB1445B1019}" dt="2019-08-21T10:54:34.209" v="564" actId="1076"/>
          <ac:spMkLst>
            <pc:docMk/>
            <pc:sldMk cId="1834381532" sldId="357"/>
            <ac:spMk id="15" creationId="{BCC11EE7-C128-0B4C-8106-71557F8BCC81}"/>
          </ac:spMkLst>
        </pc:spChg>
        <pc:picChg chg="add mod modCrop">
          <ac:chgData name="Volker Hoffmann" userId="846f390b-9333-426b-9ddf-e8033bb4006d" providerId="ADAL" clId="{3699BA14-E0F9-7F40-911D-DBB1445B1019}" dt="2019-08-21T10:54:34.209" v="564" actId="1076"/>
          <ac:picMkLst>
            <pc:docMk/>
            <pc:sldMk cId="1834381532" sldId="357"/>
            <ac:picMk id="3" creationId="{4A5A3019-44E6-D946-88DB-3082DC0194FE}"/>
          </ac:picMkLst>
        </pc:picChg>
        <pc:picChg chg="add mod modCrop">
          <ac:chgData name="Volker Hoffmann" userId="846f390b-9333-426b-9ddf-e8033bb4006d" providerId="ADAL" clId="{3699BA14-E0F9-7F40-911D-DBB1445B1019}" dt="2019-08-21T10:54:34.209" v="564" actId="1076"/>
          <ac:picMkLst>
            <pc:docMk/>
            <pc:sldMk cId="1834381532" sldId="357"/>
            <ac:picMk id="6" creationId="{7097BD45-ED7E-D443-86F3-48209799EDBB}"/>
          </ac:picMkLst>
        </pc:picChg>
        <pc:picChg chg="mod">
          <ac:chgData name="Volker Hoffmann" userId="846f390b-9333-426b-9ddf-e8033bb4006d" providerId="ADAL" clId="{3699BA14-E0F9-7F40-911D-DBB1445B1019}" dt="2019-08-21T10:54:34.209" v="564" actId="1076"/>
          <ac:picMkLst>
            <pc:docMk/>
            <pc:sldMk cId="1834381532" sldId="357"/>
            <ac:picMk id="8" creationId="{4BB54DE6-6664-1B42-88F9-5321A00F7290}"/>
          </ac:picMkLst>
        </pc:picChg>
        <pc:picChg chg="del">
          <ac:chgData name="Volker Hoffmann" userId="846f390b-9333-426b-9ddf-e8033bb4006d" providerId="ADAL" clId="{3699BA14-E0F9-7F40-911D-DBB1445B1019}" dt="2019-08-21T10:48:01.017" v="527" actId="478"/>
          <ac:picMkLst>
            <pc:docMk/>
            <pc:sldMk cId="1834381532" sldId="357"/>
            <ac:picMk id="10" creationId="{41574972-84E0-FD45-96FD-C9D59537A0E9}"/>
          </ac:picMkLst>
        </pc:picChg>
        <pc:cxnChg chg="add mod">
          <ac:chgData name="Volker Hoffmann" userId="846f390b-9333-426b-9ddf-e8033bb4006d" providerId="ADAL" clId="{3699BA14-E0F9-7F40-911D-DBB1445B1019}" dt="2019-08-21T10:54:34.209" v="564" actId="1076"/>
          <ac:cxnSpMkLst>
            <pc:docMk/>
            <pc:sldMk cId="1834381532" sldId="357"/>
            <ac:cxnSpMk id="9" creationId="{5E4D8174-32F5-A146-AA99-ECBD602EA3CC}"/>
          </ac:cxnSpMkLst>
        </pc:cxnChg>
        <pc:cxnChg chg="add mod">
          <ac:chgData name="Volker Hoffmann" userId="846f390b-9333-426b-9ddf-e8033bb4006d" providerId="ADAL" clId="{3699BA14-E0F9-7F40-911D-DBB1445B1019}" dt="2019-08-21T10:54:34.209" v="564" actId="1076"/>
          <ac:cxnSpMkLst>
            <pc:docMk/>
            <pc:sldMk cId="1834381532" sldId="357"/>
            <ac:cxnSpMk id="11" creationId="{7E4FBD1D-C833-784F-9C9F-15DBD78D908C}"/>
          </ac:cxnSpMkLst>
        </pc:cxnChg>
        <pc:cxnChg chg="add mod">
          <ac:chgData name="Volker Hoffmann" userId="846f390b-9333-426b-9ddf-e8033bb4006d" providerId="ADAL" clId="{3699BA14-E0F9-7F40-911D-DBB1445B1019}" dt="2019-08-21T10:54:34.209" v="564" actId="1076"/>
          <ac:cxnSpMkLst>
            <pc:docMk/>
            <pc:sldMk cId="1834381532" sldId="357"/>
            <ac:cxnSpMk id="13" creationId="{1C33A5D2-3499-9845-B079-1439BD504C05}"/>
          </ac:cxnSpMkLst>
        </pc:cxnChg>
      </pc:sldChg>
      <pc:sldChg chg="addSp delSp modSp add ord modNotesTx">
        <pc:chgData name="Volker Hoffmann" userId="846f390b-9333-426b-9ddf-e8033bb4006d" providerId="ADAL" clId="{3699BA14-E0F9-7F40-911D-DBB1445B1019}" dt="2019-08-21T11:34:58.049" v="2918" actId="20577"/>
        <pc:sldMkLst>
          <pc:docMk/>
          <pc:sldMk cId="3537047318" sldId="358"/>
        </pc:sldMkLst>
        <pc:spChg chg="add del mod">
          <ac:chgData name="Volker Hoffmann" userId="846f390b-9333-426b-9ddf-e8033bb4006d" providerId="ADAL" clId="{3699BA14-E0F9-7F40-911D-DBB1445B1019}" dt="2019-08-21T11:00:18.318" v="576" actId="478"/>
          <ac:spMkLst>
            <pc:docMk/>
            <pc:sldMk cId="3537047318" sldId="358"/>
            <ac:spMk id="7" creationId="{2C113F9F-B61D-1249-BB57-DD8B730CBD4C}"/>
          </ac:spMkLst>
        </pc:spChg>
        <pc:spChg chg="add mod">
          <ac:chgData name="Volker Hoffmann" userId="846f390b-9333-426b-9ddf-e8033bb4006d" providerId="ADAL" clId="{3699BA14-E0F9-7F40-911D-DBB1445B1019}" dt="2019-08-21T11:09:39.098" v="626" actId="1076"/>
          <ac:spMkLst>
            <pc:docMk/>
            <pc:sldMk cId="3537047318" sldId="358"/>
            <ac:spMk id="8" creationId="{DDA13584-46FE-5A4C-84D5-B7A40669B1FB}"/>
          </ac:spMkLst>
        </pc:spChg>
        <pc:spChg chg="add mod">
          <ac:chgData name="Volker Hoffmann" userId="846f390b-9333-426b-9ddf-e8033bb4006d" providerId="ADAL" clId="{3699BA14-E0F9-7F40-911D-DBB1445B1019}" dt="2019-08-21T11:23:59.889" v="2705" actId="20577"/>
          <ac:spMkLst>
            <pc:docMk/>
            <pc:sldMk cId="3537047318" sldId="358"/>
            <ac:spMk id="15" creationId="{E581B39E-27F5-694C-B222-8DD1CDA7236B}"/>
          </ac:spMkLst>
        </pc:spChg>
        <pc:picChg chg="add mod">
          <ac:chgData name="Volker Hoffmann" userId="846f390b-9333-426b-9ddf-e8033bb4006d" providerId="ADAL" clId="{3699BA14-E0F9-7F40-911D-DBB1445B1019}" dt="2019-08-21T11:01:22.857" v="589" actId="29295"/>
          <ac:picMkLst>
            <pc:docMk/>
            <pc:sldMk cId="3537047318" sldId="358"/>
            <ac:picMk id="3" creationId="{F1922B5F-0907-954F-84DC-EBA9226EC7B8}"/>
          </ac:picMkLst>
        </pc:picChg>
        <pc:picChg chg="del">
          <ac:chgData name="Volker Hoffmann" userId="846f390b-9333-426b-9ddf-e8033bb4006d" providerId="ADAL" clId="{3699BA14-E0F9-7F40-911D-DBB1445B1019}" dt="2019-08-21T11:00:15.408" v="575" actId="478"/>
          <ac:picMkLst>
            <pc:docMk/>
            <pc:sldMk cId="3537047318" sldId="358"/>
            <ac:picMk id="6" creationId="{CAC86B36-8782-CC4A-81DD-E0E4D7136BB5}"/>
          </ac:picMkLst>
        </pc:picChg>
        <pc:picChg chg="add mod">
          <ac:chgData name="Volker Hoffmann" userId="846f390b-9333-426b-9ddf-e8033bb4006d" providerId="ADAL" clId="{3699BA14-E0F9-7F40-911D-DBB1445B1019}" dt="2019-08-21T11:01:20.631" v="587" actId="29295"/>
          <ac:picMkLst>
            <pc:docMk/>
            <pc:sldMk cId="3537047318" sldId="358"/>
            <ac:picMk id="9" creationId="{125233B5-6CE5-AA46-8313-D5EAB9920CBD}"/>
          </ac:picMkLst>
        </pc:picChg>
        <pc:picChg chg="add mod">
          <ac:chgData name="Volker Hoffmann" userId="846f390b-9333-426b-9ddf-e8033bb4006d" providerId="ADAL" clId="{3699BA14-E0F9-7F40-911D-DBB1445B1019}" dt="2019-08-21T11:00:43.752" v="582" actId="1076"/>
          <ac:picMkLst>
            <pc:docMk/>
            <pc:sldMk cId="3537047318" sldId="358"/>
            <ac:picMk id="10" creationId="{0E5E9366-9893-7F42-BD7D-326B282E41CA}"/>
          </ac:picMkLst>
        </pc:picChg>
        <pc:picChg chg="add del mod">
          <ac:chgData name="Volker Hoffmann" userId="846f390b-9333-426b-9ddf-e8033bb4006d" providerId="ADAL" clId="{3699BA14-E0F9-7F40-911D-DBB1445B1019}" dt="2019-08-21T11:09:34.495" v="624" actId="478"/>
          <ac:picMkLst>
            <pc:docMk/>
            <pc:sldMk cId="3537047318" sldId="358"/>
            <ac:picMk id="11" creationId="{1F474295-8B59-104B-923C-BEDD2A8A3D4C}"/>
          </ac:picMkLst>
        </pc:picChg>
        <pc:picChg chg="add mod">
          <ac:chgData name="Volker Hoffmann" userId="846f390b-9333-426b-9ddf-e8033bb4006d" providerId="ADAL" clId="{3699BA14-E0F9-7F40-911D-DBB1445B1019}" dt="2019-08-21T11:09:40.675" v="627" actId="1076"/>
          <ac:picMkLst>
            <pc:docMk/>
            <pc:sldMk cId="3537047318" sldId="358"/>
            <ac:picMk id="13" creationId="{8D19706C-0D41-084F-ABBD-743F9371B6DC}"/>
          </ac:picMkLst>
        </pc:picChg>
        <pc:picChg chg="del">
          <ac:chgData name="Volker Hoffmann" userId="846f390b-9333-426b-9ddf-e8033bb4006d" providerId="ADAL" clId="{3699BA14-E0F9-7F40-911D-DBB1445B1019}" dt="2019-08-21T11:00:04.362" v="570" actId="478"/>
          <ac:picMkLst>
            <pc:docMk/>
            <pc:sldMk cId="3537047318" sldId="358"/>
            <ac:picMk id="14" creationId="{57CE053D-8358-FF4A-B513-B7C080C2B730}"/>
          </ac:picMkLst>
        </pc:picChg>
        <pc:cxnChg chg="add mod">
          <ac:chgData name="Volker Hoffmann" userId="846f390b-9333-426b-9ddf-e8033bb4006d" providerId="ADAL" clId="{3699BA14-E0F9-7F40-911D-DBB1445B1019}" dt="2019-08-21T11:24:58.291" v="2712" actId="14100"/>
          <ac:cxnSpMkLst>
            <pc:docMk/>
            <pc:sldMk cId="3537047318" sldId="358"/>
            <ac:cxnSpMk id="17" creationId="{52121A2C-E6B8-C54B-AA64-D15C6BE821B4}"/>
          </ac:cxnSpMkLst>
        </pc:cxnChg>
      </pc:sldChg>
    </pc:docChg>
  </pc:docChgLst>
  <pc:docChgLst>
    <pc:chgData name="Volker Hoffmann" userId="846f390b-9333-426b-9ddf-e8033bb4006d" providerId="ADAL" clId="{610595B8-85AF-4BBD-A783-EB6916BEF49A}"/>
    <pc:docChg chg="undo custSel addSld delSld modSld">
      <pc:chgData name="Volker Hoffmann" userId="846f390b-9333-426b-9ddf-e8033bb4006d" providerId="ADAL" clId="{610595B8-85AF-4BBD-A783-EB6916BEF49A}" dt="2020-05-04T07:06:35.343" v="85" actId="47"/>
      <pc:docMkLst>
        <pc:docMk/>
      </pc:docMkLst>
      <pc:sldChg chg="add del">
        <pc:chgData name="Volker Hoffmann" userId="846f390b-9333-426b-9ddf-e8033bb4006d" providerId="ADAL" clId="{610595B8-85AF-4BBD-A783-EB6916BEF49A}" dt="2020-05-04T07:06:35.343" v="85" actId="47"/>
        <pc:sldMkLst>
          <pc:docMk/>
          <pc:sldMk cId="4282457406" sldId="294"/>
        </pc:sldMkLst>
      </pc:sldChg>
      <pc:sldChg chg="addSp delSp modSp new mod modShow modNotesTx">
        <pc:chgData name="Volker Hoffmann" userId="846f390b-9333-426b-9ddf-e8033bb4006d" providerId="ADAL" clId="{610595B8-85AF-4BBD-A783-EB6916BEF49A}" dt="2020-05-04T07:06:26.631" v="83" actId="729"/>
        <pc:sldMkLst>
          <pc:docMk/>
          <pc:sldMk cId="91438938" sldId="295"/>
        </pc:sldMkLst>
        <pc:spChg chg="mod">
          <ac:chgData name="Volker Hoffmann" userId="846f390b-9333-426b-9ddf-e8033bb4006d" providerId="ADAL" clId="{610595B8-85AF-4BBD-A783-EB6916BEF49A}" dt="2020-04-27T08:07:32.666" v="14" actId="20577"/>
          <ac:spMkLst>
            <pc:docMk/>
            <pc:sldMk cId="91438938" sldId="295"/>
            <ac:spMk id="2" creationId="{96209A4A-9BEB-424E-AF0E-5BC1EC1795FB}"/>
          </ac:spMkLst>
        </pc:spChg>
        <pc:spChg chg="del">
          <ac:chgData name="Volker Hoffmann" userId="846f390b-9333-426b-9ddf-e8033bb4006d" providerId="ADAL" clId="{610595B8-85AF-4BBD-A783-EB6916BEF49A}" dt="2020-04-27T08:07:36.795" v="15" actId="478"/>
          <ac:spMkLst>
            <pc:docMk/>
            <pc:sldMk cId="91438938" sldId="295"/>
            <ac:spMk id="3" creationId="{64EE6932-1FA1-4739-8D60-5C6F69CE538D}"/>
          </ac:spMkLst>
        </pc:spChg>
        <pc:graphicFrameChg chg="add mod">
          <ac:chgData name="Volker Hoffmann" userId="846f390b-9333-426b-9ddf-e8033bb4006d" providerId="ADAL" clId="{610595B8-85AF-4BBD-A783-EB6916BEF49A}" dt="2020-04-27T08:07:43.362" v="17" actId="1076"/>
          <ac:graphicFrameMkLst>
            <pc:docMk/>
            <pc:sldMk cId="91438938" sldId="295"/>
            <ac:graphicFrameMk id="5" creationId="{13D110A0-0D42-43C6-A9F4-8A285DBAB1CA}"/>
          </ac:graphicFrameMkLst>
        </pc:graphicFrameChg>
        <pc:graphicFrameChg chg="modGraphic">
          <ac:chgData name="Volker Hoffmann" userId="846f390b-9333-426b-9ddf-e8033bb4006d" providerId="ADAL" clId="{610595B8-85AF-4BBD-A783-EB6916BEF49A}" dt="2020-04-27T14:39:09.814" v="21" actId="113"/>
          <ac:graphicFrameMkLst>
            <pc:docMk/>
            <pc:sldMk cId="91438938" sldId="295"/>
            <ac:graphicFrameMk id="6" creationId="{C1E7FCE9-3049-F848-AFBF-E778E8A3A6D3}"/>
          </ac:graphicFrameMkLst>
        </pc:graphicFrameChg>
      </pc:sldChg>
    </pc:docChg>
  </pc:docChgLst>
  <pc:docChgLst>
    <pc:chgData name="Volker Hoffmann" userId="846f390b-9333-426b-9ddf-e8033bb4006d" providerId="ADAL" clId="{2988BC0B-01F4-4180-B9DC-4EC2F1DAD958}"/>
    <pc:docChg chg="modSld">
      <pc:chgData name="Volker Hoffmann" userId="846f390b-9333-426b-9ddf-e8033bb4006d" providerId="ADAL" clId="{2988BC0B-01F4-4180-B9DC-4EC2F1DAD958}" dt="2020-05-19T07:44:20.855" v="44" actId="729"/>
      <pc:docMkLst>
        <pc:docMk/>
      </pc:docMkLst>
      <pc:sldChg chg="modSp mod">
        <pc:chgData name="Volker Hoffmann" userId="846f390b-9333-426b-9ddf-e8033bb4006d" providerId="ADAL" clId="{2988BC0B-01F4-4180-B9DC-4EC2F1DAD958}" dt="2020-05-05T13:17:15.408" v="43" actId="20577"/>
        <pc:sldMkLst>
          <pc:docMk/>
          <pc:sldMk cId="2355491973" sldId="273"/>
        </pc:sldMkLst>
        <pc:spChg chg="mod">
          <ac:chgData name="Volker Hoffmann" userId="846f390b-9333-426b-9ddf-e8033bb4006d" providerId="ADAL" clId="{2988BC0B-01F4-4180-B9DC-4EC2F1DAD958}" dt="2020-05-05T13:17:15.408" v="43" actId="20577"/>
          <ac:spMkLst>
            <pc:docMk/>
            <pc:sldMk cId="2355491973" sldId="273"/>
            <ac:spMk id="8" creationId="{00000000-0000-0000-0000-000000000000}"/>
          </ac:spMkLst>
        </pc:spChg>
      </pc:sldChg>
      <pc:sldChg chg="mod modShow">
        <pc:chgData name="Volker Hoffmann" userId="846f390b-9333-426b-9ddf-e8033bb4006d" providerId="ADAL" clId="{2988BC0B-01F4-4180-B9DC-4EC2F1DAD958}" dt="2020-05-19T07:44:20.855" v="44" actId="729"/>
        <pc:sldMkLst>
          <pc:docMk/>
          <pc:sldMk cId="4282457406" sldId="2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6F5AC-6544-D04E-B8CC-FB69746EA64E}" type="doc">
      <dgm:prSet loTypeId="urn:microsoft.com/office/officeart/2005/8/layout/hChevron3" loCatId="" qsTypeId="urn:microsoft.com/office/officeart/2005/8/quickstyle/simple1" qsCatId="simple" csTypeId="urn:microsoft.com/office/officeart/2005/8/colors/accent1_2" csCatId="accent1" phldr="1"/>
      <dgm:spPr/>
    </dgm:pt>
    <dgm:pt modelId="{A562C320-BAE1-E942-826E-85266F8E6FF7}">
      <dgm:prSet phldrT="[Text]">
        <dgm:style>
          <a:lnRef idx="3">
            <a:schemeClr val="lt1"/>
          </a:lnRef>
          <a:fillRef idx="1">
            <a:schemeClr val="accent1"/>
          </a:fillRef>
          <a:effectRef idx="1">
            <a:schemeClr val="accent1"/>
          </a:effectRef>
          <a:fontRef idx="minor">
            <a:schemeClr val="lt1"/>
          </a:fontRef>
        </dgm:style>
      </dgm:prSet>
      <dgm:spPr/>
      <dgm:t>
        <a:bodyPr/>
        <a:lstStyle/>
        <a:p>
          <a:r>
            <a:rPr lang="en-GB" b="0" i="0">
              <a:latin typeface="Helvetica Light" panose="020B0403020202020204" pitchFamily="34" charset="0"/>
            </a:rPr>
            <a:t>Business    Drivers</a:t>
          </a:r>
        </a:p>
      </dgm:t>
    </dgm:pt>
    <dgm:pt modelId="{B642F178-363E-3A4B-8640-3875C73941B0}" type="parTrans" cxnId="{1C1C7B38-3738-AA46-85AC-626C9A484DF7}">
      <dgm:prSet/>
      <dgm:spPr/>
      <dgm:t>
        <a:bodyPr/>
        <a:lstStyle/>
        <a:p>
          <a:endParaRPr lang="en-GB"/>
        </a:p>
      </dgm:t>
    </dgm:pt>
    <dgm:pt modelId="{DAC2C443-A83A-E845-8D08-56289CF50765}" type="sibTrans" cxnId="{1C1C7B38-3738-AA46-85AC-626C9A484DF7}">
      <dgm:prSet/>
      <dgm:spPr/>
      <dgm:t>
        <a:bodyPr/>
        <a:lstStyle/>
        <a:p>
          <a:endParaRPr lang="en-GB"/>
        </a:p>
      </dgm:t>
    </dgm:pt>
    <dgm:pt modelId="{AA9C4CFD-8101-1040-B057-641FE2C1D04A}">
      <dgm:prSet phldrT="[Text]">
        <dgm:style>
          <a:lnRef idx="3">
            <a:schemeClr val="lt1"/>
          </a:lnRef>
          <a:fillRef idx="1">
            <a:schemeClr val="accent2"/>
          </a:fillRef>
          <a:effectRef idx="1">
            <a:schemeClr val="accent2"/>
          </a:effectRef>
          <a:fontRef idx="minor">
            <a:schemeClr val="lt1"/>
          </a:fontRef>
        </dgm:style>
      </dgm:prSet>
      <dgm:spPr/>
      <dgm:t>
        <a:bodyPr/>
        <a:lstStyle/>
        <a:p>
          <a:r>
            <a:rPr lang="en-GB" b="0" i="0">
              <a:latin typeface="Helvetica Light" panose="020B0403020202020204" pitchFamily="34" charset="0"/>
            </a:rPr>
            <a:t>Model Versioning</a:t>
          </a:r>
        </a:p>
      </dgm:t>
    </dgm:pt>
    <dgm:pt modelId="{A671D395-30A0-E045-9902-681E0FCFCB08}" type="parTrans" cxnId="{1392C230-4C3F-094E-A0D1-C6DC6BBB16CF}">
      <dgm:prSet/>
      <dgm:spPr/>
      <dgm:t>
        <a:bodyPr/>
        <a:lstStyle/>
        <a:p>
          <a:endParaRPr lang="en-GB"/>
        </a:p>
      </dgm:t>
    </dgm:pt>
    <dgm:pt modelId="{D79201F1-2CC2-6441-A9A2-21AA2D389E6C}" type="sibTrans" cxnId="{1392C230-4C3F-094E-A0D1-C6DC6BBB16CF}">
      <dgm:prSet/>
      <dgm:spPr/>
      <dgm:t>
        <a:bodyPr/>
        <a:lstStyle/>
        <a:p>
          <a:endParaRPr lang="en-GB"/>
        </a:p>
      </dgm:t>
    </dgm:pt>
    <dgm:pt modelId="{3C7112D8-88FB-7B49-BF14-371D9BE1C3C2}">
      <dgm:prSet phldrT="[Text]">
        <dgm:style>
          <a:lnRef idx="3">
            <a:schemeClr val="lt1"/>
          </a:lnRef>
          <a:fillRef idx="1">
            <a:schemeClr val="accent2"/>
          </a:fillRef>
          <a:effectRef idx="1">
            <a:schemeClr val="accent2"/>
          </a:effectRef>
          <a:fontRef idx="minor">
            <a:schemeClr val="lt1"/>
          </a:fontRef>
        </dgm:style>
      </dgm:prSet>
      <dgm:spPr/>
      <dgm:t>
        <a:bodyPr/>
        <a:lstStyle/>
        <a:p>
          <a:r>
            <a:rPr lang="en-GB" b="0" i="0">
              <a:latin typeface="Helvetica Light" panose="020B0403020202020204" pitchFamily="34" charset="0"/>
            </a:rPr>
            <a:t>Model Deployment</a:t>
          </a:r>
        </a:p>
      </dgm:t>
    </dgm:pt>
    <dgm:pt modelId="{BCAB85D5-B99B-2D40-B358-8A09DD8A1551}" type="parTrans" cxnId="{EDE081A5-FE7F-0748-995E-EF01DD2A0C6C}">
      <dgm:prSet/>
      <dgm:spPr/>
      <dgm:t>
        <a:bodyPr/>
        <a:lstStyle/>
        <a:p>
          <a:endParaRPr lang="en-GB"/>
        </a:p>
      </dgm:t>
    </dgm:pt>
    <dgm:pt modelId="{C76681E0-4F0B-F24A-9493-B489AFB61C84}" type="sibTrans" cxnId="{EDE081A5-FE7F-0748-995E-EF01DD2A0C6C}">
      <dgm:prSet/>
      <dgm:spPr/>
      <dgm:t>
        <a:bodyPr/>
        <a:lstStyle/>
        <a:p>
          <a:endParaRPr lang="en-GB"/>
        </a:p>
      </dgm:t>
    </dgm:pt>
    <dgm:pt modelId="{045F7A7B-36BD-274D-8104-F1D8CF8BDF26}">
      <dgm:prSet>
        <dgm:style>
          <a:lnRef idx="3">
            <a:schemeClr val="lt1"/>
          </a:lnRef>
          <a:fillRef idx="1">
            <a:schemeClr val="accent1"/>
          </a:fillRef>
          <a:effectRef idx="1">
            <a:schemeClr val="accent1"/>
          </a:effectRef>
          <a:fontRef idx="minor">
            <a:schemeClr val="lt1"/>
          </a:fontRef>
        </dgm:style>
      </dgm:prSet>
      <dgm:spPr/>
      <dgm:t>
        <a:bodyPr/>
        <a:lstStyle/>
        <a:p>
          <a:r>
            <a:rPr lang="en-GB" b="0" i="0">
              <a:latin typeface="Helvetica Light" panose="020B0403020202020204" pitchFamily="34" charset="0"/>
            </a:rPr>
            <a:t>Data Science</a:t>
          </a:r>
        </a:p>
      </dgm:t>
    </dgm:pt>
    <dgm:pt modelId="{F669A158-48E2-164B-B883-4F4260155085}" type="parTrans" cxnId="{DFEC2809-6C67-A841-A208-5FB6C610C4D4}">
      <dgm:prSet/>
      <dgm:spPr/>
      <dgm:t>
        <a:bodyPr/>
        <a:lstStyle/>
        <a:p>
          <a:endParaRPr lang="en-GB"/>
        </a:p>
      </dgm:t>
    </dgm:pt>
    <dgm:pt modelId="{9DCC66C3-D136-2441-8F03-1CF9D91AB057}" type="sibTrans" cxnId="{DFEC2809-6C67-A841-A208-5FB6C610C4D4}">
      <dgm:prSet/>
      <dgm:spPr/>
      <dgm:t>
        <a:bodyPr/>
        <a:lstStyle/>
        <a:p>
          <a:endParaRPr lang="en-GB"/>
        </a:p>
      </dgm:t>
    </dgm:pt>
    <dgm:pt modelId="{C0FF6573-2841-8F44-AF2C-BA409793BC2E}">
      <dgm:prSet>
        <dgm:style>
          <a:lnRef idx="3">
            <a:schemeClr val="lt1"/>
          </a:lnRef>
          <a:fillRef idx="1">
            <a:schemeClr val="accent4"/>
          </a:fillRef>
          <a:effectRef idx="1">
            <a:schemeClr val="accent4"/>
          </a:effectRef>
          <a:fontRef idx="minor">
            <a:schemeClr val="lt1"/>
          </a:fontRef>
        </dgm:style>
      </dgm:prSet>
      <dgm:spPr/>
      <dgm:t>
        <a:bodyPr/>
        <a:lstStyle/>
        <a:p>
          <a:r>
            <a:rPr lang="en-GB" b="0" i="0">
              <a:latin typeface="Helvetica Light" panose="020B0403020202020204" pitchFamily="34" charset="0"/>
            </a:rPr>
            <a:t>Data Pipelines</a:t>
          </a:r>
        </a:p>
      </dgm:t>
    </dgm:pt>
    <dgm:pt modelId="{8FC5EE0F-923C-DC43-A8D6-96D933A6EC3D}" type="parTrans" cxnId="{A7EBF306-9B68-6F4E-8DDC-146886E0786B}">
      <dgm:prSet/>
      <dgm:spPr/>
      <dgm:t>
        <a:bodyPr/>
        <a:lstStyle/>
        <a:p>
          <a:endParaRPr lang="en-GB"/>
        </a:p>
      </dgm:t>
    </dgm:pt>
    <dgm:pt modelId="{698DBA80-604F-8043-97EB-257D14714D36}" type="sibTrans" cxnId="{A7EBF306-9B68-6F4E-8DDC-146886E0786B}">
      <dgm:prSet/>
      <dgm:spPr/>
      <dgm:t>
        <a:bodyPr/>
        <a:lstStyle/>
        <a:p>
          <a:endParaRPr lang="en-GB"/>
        </a:p>
      </dgm:t>
    </dgm:pt>
    <dgm:pt modelId="{4434D7DF-026E-DA41-B9AB-47C773C84C6A}" type="pres">
      <dgm:prSet presAssocID="{1F46F5AC-6544-D04E-B8CC-FB69746EA64E}" presName="Name0" presStyleCnt="0">
        <dgm:presLayoutVars>
          <dgm:dir/>
          <dgm:resizeHandles val="exact"/>
        </dgm:presLayoutVars>
      </dgm:prSet>
      <dgm:spPr/>
    </dgm:pt>
    <dgm:pt modelId="{53756BB5-F41B-E744-8C1F-04902D666BE9}" type="pres">
      <dgm:prSet presAssocID="{A562C320-BAE1-E942-826E-85266F8E6FF7}" presName="parTxOnly" presStyleLbl="node1" presStyleIdx="0" presStyleCnt="5">
        <dgm:presLayoutVars>
          <dgm:bulletEnabled val="1"/>
        </dgm:presLayoutVars>
      </dgm:prSet>
      <dgm:spPr/>
    </dgm:pt>
    <dgm:pt modelId="{9C221BD2-5D90-C644-80C2-8D93754A9C7C}" type="pres">
      <dgm:prSet presAssocID="{DAC2C443-A83A-E845-8D08-56289CF50765}" presName="parSpace" presStyleCnt="0"/>
      <dgm:spPr/>
    </dgm:pt>
    <dgm:pt modelId="{E7B89FFA-4C9B-384B-A72D-BF4BCC6A4646}" type="pres">
      <dgm:prSet presAssocID="{045F7A7B-36BD-274D-8104-F1D8CF8BDF26}" presName="parTxOnly" presStyleLbl="node1" presStyleIdx="1" presStyleCnt="5">
        <dgm:presLayoutVars>
          <dgm:bulletEnabled val="1"/>
        </dgm:presLayoutVars>
      </dgm:prSet>
      <dgm:spPr/>
    </dgm:pt>
    <dgm:pt modelId="{54C8FD81-C5AE-3A40-A98C-FF738BF997F8}" type="pres">
      <dgm:prSet presAssocID="{9DCC66C3-D136-2441-8F03-1CF9D91AB057}" presName="parSpace" presStyleCnt="0"/>
      <dgm:spPr/>
    </dgm:pt>
    <dgm:pt modelId="{110E488C-5E28-C847-A7BF-ADB129E18750}" type="pres">
      <dgm:prSet presAssocID="{AA9C4CFD-8101-1040-B057-641FE2C1D04A}" presName="parTxOnly" presStyleLbl="node1" presStyleIdx="2" presStyleCnt="5">
        <dgm:presLayoutVars>
          <dgm:bulletEnabled val="1"/>
        </dgm:presLayoutVars>
      </dgm:prSet>
      <dgm:spPr/>
    </dgm:pt>
    <dgm:pt modelId="{B6898D90-ED03-CD4C-BB5A-F8F8B1CCDB88}" type="pres">
      <dgm:prSet presAssocID="{D79201F1-2CC2-6441-A9A2-21AA2D389E6C}" presName="parSpace" presStyleCnt="0"/>
      <dgm:spPr/>
    </dgm:pt>
    <dgm:pt modelId="{C4ECC854-A7AD-9046-94D1-F6E617B8C517}" type="pres">
      <dgm:prSet presAssocID="{3C7112D8-88FB-7B49-BF14-371D9BE1C3C2}" presName="parTxOnly" presStyleLbl="node1" presStyleIdx="3" presStyleCnt="5">
        <dgm:presLayoutVars>
          <dgm:bulletEnabled val="1"/>
        </dgm:presLayoutVars>
      </dgm:prSet>
      <dgm:spPr/>
    </dgm:pt>
    <dgm:pt modelId="{3485F64B-AAED-EA4B-AA51-00F29FEA287A}" type="pres">
      <dgm:prSet presAssocID="{C76681E0-4F0B-F24A-9493-B489AFB61C84}" presName="parSpace" presStyleCnt="0"/>
      <dgm:spPr/>
    </dgm:pt>
    <dgm:pt modelId="{EA1A38A8-C4D1-AA4C-8DE6-45F6C20C6E96}" type="pres">
      <dgm:prSet presAssocID="{C0FF6573-2841-8F44-AF2C-BA409793BC2E}" presName="parTxOnly" presStyleLbl="node1" presStyleIdx="4" presStyleCnt="5">
        <dgm:presLayoutVars>
          <dgm:bulletEnabled val="1"/>
        </dgm:presLayoutVars>
      </dgm:prSet>
      <dgm:spPr/>
    </dgm:pt>
  </dgm:ptLst>
  <dgm:cxnLst>
    <dgm:cxn modelId="{A8542300-F36B-B54C-886A-CC753B1E75D0}" type="presOf" srcId="{1F46F5AC-6544-D04E-B8CC-FB69746EA64E}" destId="{4434D7DF-026E-DA41-B9AB-47C773C84C6A}" srcOrd="0" destOrd="0" presId="urn:microsoft.com/office/officeart/2005/8/layout/hChevron3"/>
    <dgm:cxn modelId="{A7EBF306-9B68-6F4E-8DDC-146886E0786B}" srcId="{1F46F5AC-6544-D04E-B8CC-FB69746EA64E}" destId="{C0FF6573-2841-8F44-AF2C-BA409793BC2E}" srcOrd="4" destOrd="0" parTransId="{8FC5EE0F-923C-DC43-A8D6-96D933A6EC3D}" sibTransId="{698DBA80-604F-8043-97EB-257D14714D36}"/>
    <dgm:cxn modelId="{DFEC2809-6C67-A841-A208-5FB6C610C4D4}" srcId="{1F46F5AC-6544-D04E-B8CC-FB69746EA64E}" destId="{045F7A7B-36BD-274D-8104-F1D8CF8BDF26}" srcOrd="1" destOrd="0" parTransId="{F669A158-48E2-164B-B883-4F4260155085}" sibTransId="{9DCC66C3-D136-2441-8F03-1CF9D91AB057}"/>
    <dgm:cxn modelId="{1392C230-4C3F-094E-A0D1-C6DC6BBB16CF}" srcId="{1F46F5AC-6544-D04E-B8CC-FB69746EA64E}" destId="{AA9C4CFD-8101-1040-B057-641FE2C1D04A}" srcOrd="2" destOrd="0" parTransId="{A671D395-30A0-E045-9902-681E0FCFCB08}" sibTransId="{D79201F1-2CC2-6441-A9A2-21AA2D389E6C}"/>
    <dgm:cxn modelId="{1C1C7B38-3738-AA46-85AC-626C9A484DF7}" srcId="{1F46F5AC-6544-D04E-B8CC-FB69746EA64E}" destId="{A562C320-BAE1-E942-826E-85266F8E6FF7}" srcOrd="0" destOrd="0" parTransId="{B642F178-363E-3A4B-8640-3875C73941B0}" sibTransId="{DAC2C443-A83A-E845-8D08-56289CF50765}"/>
    <dgm:cxn modelId="{5C620B55-4695-B140-9AC8-C2960E28ECE0}" type="presOf" srcId="{C0FF6573-2841-8F44-AF2C-BA409793BC2E}" destId="{EA1A38A8-C4D1-AA4C-8DE6-45F6C20C6E96}" srcOrd="0" destOrd="0" presId="urn:microsoft.com/office/officeart/2005/8/layout/hChevron3"/>
    <dgm:cxn modelId="{47592577-AC6F-E04E-AF46-1C7D3E21CDB1}" type="presOf" srcId="{3C7112D8-88FB-7B49-BF14-371D9BE1C3C2}" destId="{C4ECC854-A7AD-9046-94D1-F6E617B8C517}" srcOrd="0" destOrd="0" presId="urn:microsoft.com/office/officeart/2005/8/layout/hChevron3"/>
    <dgm:cxn modelId="{AB069285-5905-9047-A86B-0E508011600D}" type="presOf" srcId="{045F7A7B-36BD-274D-8104-F1D8CF8BDF26}" destId="{E7B89FFA-4C9B-384B-A72D-BF4BCC6A4646}" srcOrd="0" destOrd="0" presId="urn:microsoft.com/office/officeart/2005/8/layout/hChevron3"/>
    <dgm:cxn modelId="{EDE081A5-FE7F-0748-995E-EF01DD2A0C6C}" srcId="{1F46F5AC-6544-D04E-B8CC-FB69746EA64E}" destId="{3C7112D8-88FB-7B49-BF14-371D9BE1C3C2}" srcOrd="3" destOrd="0" parTransId="{BCAB85D5-B99B-2D40-B358-8A09DD8A1551}" sibTransId="{C76681E0-4F0B-F24A-9493-B489AFB61C84}"/>
    <dgm:cxn modelId="{AE3206BB-1A06-5F4B-B421-80D4C7CFF869}" type="presOf" srcId="{AA9C4CFD-8101-1040-B057-641FE2C1D04A}" destId="{110E488C-5E28-C847-A7BF-ADB129E18750}" srcOrd="0" destOrd="0" presId="urn:microsoft.com/office/officeart/2005/8/layout/hChevron3"/>
    <dgm:cxn modelId="{4CFD56D1-76BB-BF4E-B09C-FFD5AF1CBD34}" type="presOf" srcId="{A562C320-BAE1-E942-826E-85266F8E6FF7}" destId="{53756BB5-F41B-E744-8C1F-04902D666BE9}" srcOrd="0" destOrd="0" presId="urn:microsoft.com/office/officeart/2005/8/layout/hChevron3"/>
    <dgm:cxn modelId="{10DAA360-20E0-F24B-9914-C517563E1A65}" type="presParOf" srcId="{4434D7DF-026E-DA41-B9AB-47C773C84C6A}" destId="{53756BB5-F41B-E744-8C1F-04902D666BE9}" srcOrd="0" destOrd="0" presId="urn:microsoft.com/office/officeart/2005/8/layout/hChevron3"/>
    <dgm:cxn modelId="{1298984E-E3AF-A54C-95E0-E1779E4A7A8F}" type="presParOf" srcId="{4434D7DF-026E-DA41-B9AB-47C773C84C6A}" destId="{9C221BD2-5D90-C644-80C2-8D93754A9C7C}" srcOrd="1" destOrd="0" presId="urn:microsoft.com/office/officeart/2005/8/layout/hChevron3"/>
    <dgm:cxn modelId="{A9B6F87B-BD85-834E-9B2C-2478825DB620}" type="presParOf" srcId="{4434D7DF-026E-DA41-B9AB-47C773C84C6A}" destId="{E7B89FFA-4C9B-384B-A72D-BF4BCC6A4646}" srcOrd="2" destOrd="0" presId="urn:microsoft.com/office/officeart/2005/8/layout/hChevron3"/>
    <dgm:cxn modelId="{95D5C0B7-479A-F646-92CB-99A956269F38}" type="presParOf" srcId="{4434D7DF-026E-DA41-B9AB-47C773C84C6A}" destId="{54C8FD81-C5AE-3A40-A98C-FF738BF997F8}" srcOrd="3" destOrd="0" presId="urn:microsoft.com/office/officeart/2005/8/layout/hChevron3"/>
    <dgm:cxn modelId="{3C63C4CF-ED3D-E240-BA0E-2E4DC62E7BFE}" type="presParOf" srcId="{4434D7DF-026E-DA41-B9AB-47C773C84C6A}" destId="{110E488C-5E28-C847-A7BF-ADB129E18750}" srcOrd="4" destOrd="0" presId="urn:microsoft.com/office/officeart/2005/8/layout/hChevron3"/>
    <dgm:cxn modelId="{DF582C33-5AD3-D440-90E3-7B2FF14FBFDF}" type="presParOf" srcId="{4434D7DF-026E-DA41-B9AB-47C773C84C6A}" destId="{B6898D90-ED03-CD4C-BB5A-F8F8B1CCDB88}" srcOrd="5" destOrd="0" presId="urn:microsoft.com/office/officeart/2005/8/layout/hChevron3"/>
    <dgm:cxn modelId="{FE42ACC5-347A-2A40-9E07-A34BF53A0B9E}" type="presParOf" srcId="{4434D7DF-026E-DA41-B9AB-47C773C84C6A}" destId="{C4ECC854-A7AD-9046-94D1-F6E617B8C517}" srcOrd="6" destOrd="0" presId="urn:microsoft.com/office/officeart/2005/8/layout/hChevron3"/>
    <dgm:cxn modelId="{8DAB7597-5393-9E4F-B003-EDC1F5747909}" type="presParOf" srcId="{4434D7DF-026E-DA41-B9AB-47C773C84C6A}" destId="{3485F64B-AAED-EA4B-AA51-00F29FEA287A}" srcOrd="7" destOrd="0" presId="urn:microsoft.com/office/officeart/2005/8/layout/hChevron3"/>
    <dgm:cxn modelId="{C4A69F57-1E7D-7241-8B5B-74BC55E86DDE}" type="presParOf" srcId="{4434D7DF-026E-DA41-B9AB-47C773C84C6A}" destId="{EA1A38A8-C4D1-AA4C-8DE6-45F6C20C6E96}"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6F5AC-6544-D04E-B8CC-FB69746EA64E}" type="doc">
      <dgm:prSet loTypeId="urn:microsoft.com/office/officeart/2005/8/layout/hChevron3" loCatId="" qsTypeId="urn:microsoft.com/office/officeart/2005/8/quickstyle/simple1" qsCatId="simple" csTypeId="urn:microsoft.com/office/officeart/2005/8/colors/accent1_2" csCatId="accent1" phldr="1"/>
      <dgm:spPr/>
    </dgm:pt>
    <dgm:pt modelId="{A562C320-BAE1-E942-826E-85266F8E6FF7}">
      <dgm:prSet phldrT="[Text]">
        <dgm:style>
          <a:lnRef idx="3">
            <a:schemeClr val="lt1"/>
          </a:lnRef>
          <a:fillRef idx="1">
            <a:schemeClr val="accent1"/>
          </a:fillRef>
          <a:effectRef idx="1">
            <a:schemeClr val="accent1"/>
          </a:effectRef>
          <a:fontRef idx="minor">
            <a:schemeClr val="lt1"/>
          </a:fontRef>
        </dgm:style>
      </dgm:prSet>
      <dgm:spPr/>
      <dgm:t>
        <a:bodyPr/>
        <a:lstStyle/>
        <a:p>
          <a:r>
            <a:rPr lang="en-GB" b="0" i="0">
              <a:latin typeface="Helvetica Light" panose="020B0403020202020204" pitchFamily="34" charset="0"/>
            </a:rPr>
            <a:t>Business    Drivers</a:t>
          </a:r>
        </a:p>
      </dgm:t>
    </dgm:pt>
    <dgm:pt modelId="{B642F178-363E-3A4B-8640-3875C73941B0}" type="parTrans" cxnId="{1C1C7B38-3738-AA46-85AC-626C9A484DF7}">
      <dgm:prSet/>
      <dgm:spPr/>
      <dgm:t>
        <a:bodyPr/>
        <a:lstStyle/>
        <a:p>
          <a:endParaRPr lang="en-GB"/>
        </a:p>
      </dgm:t>
    </dgm:pt>
    <dgm:pt modelId="{DAC2C443-A83A-E845-8D08-56289CF50765}" type="sibTrans" cxnId="{1C1C7B38-3738-AA46-85AC-626C9A484DF7}">
      <dgm:prSet/>
      <dgm:spPr/>
      <dgm:t>
        <a:bodyPr/>
        <a:lstStyle/>
        <a:p>
          <a:endParaRPr lang="en-GB"/>
        </a:p>
      </dgm:t>
    </dgm:pt>
    <dgm:pt modelId="{AA9C4CFD-8101-1040-B057-641FE2C1D04A}">
      <dgm:prSet phldrT="[Text]">
        <dgm:style>
          <a:lnRef idx="3">
            <a:schemeClr val="lt1"/>
          </a:lnRef>
          <a:fillRef idx="1">
            <a:schemeClr val="accent2"/>
          </a:fillRef>
          <a:effectRef idx="1">
            <a:schemeClr val="accent2"/>
          </a:effectRef>
          <a:fontRef idx="minor">
            <a:schemeClr val="lt1"/>
          </a:fontRef>
        </dgm:style>
      </dgm:prSet>
      <dgm:spPr/>
      <dgm:t>
        <a:bodyPr/>
        <a:lstStyle/>
        <a:p>
          <a:r>
            <a:rPr lang="en-GB" b="0" i="0">
              <a:latin typeface="Helvetica Light" panose="020B0403020202020204" pitchFamily="34" charset="0"/>
            </a:rPr>
            <a:t>Model Versioning</a:t>
          </a:r>
        </a:p>
      </dgm:t>
    </dgm:pt>
    <dgm:pt modelId="{A671D395-30A0-E045-9902-681E0FCFCB08}" type="parTrans" cxnId="{1392C230-4C3F-094E-A0D1-C6DC6BBB16CF}">
      <dgm:prSet/>
      <dgm:spPr/>
      <dgm:t>
        <a:bodyPr/>
        <a:lstStyle/>
        <a:p>
          <a:endParaRPr lang="en-GB"/>
        </a:p>
      </dgm:t>
    </dgm:pt>
    <dgm:pt modelId="{D79201F1-2CC2-6441-A9A2-21AA2D389E6C}" type="sibTrans" cxnId="{1392C230-4C3F-094E-A0D1-C6DC6BBB16CF}">
      <dgm:prSet/>
      <dgm:spPr/>
      <dgm:t>
        <a:bodyPr/>
        <a:lstStyle/>
        <a:p>
          <a:endParaRPr lang="en-GB"/>
        </a:p>
      </dgm:t>
    </dgm:pt>
    <dgm:pt modelId="{3C7112D8-88FB-7B49-BF14-371D9BE1C3C2}">
      <dgm:prSet phldrT="[Text]">
        <dgm:style>
          <a:lnRef idx="3">
            <a:schemeClr val="lt1"/>
          </a:lnRef>
          <a:fillRef idx="1">
            <a:schemeClr val="accent2"/>
          </a:fillRef>
          <a:effectRef idx="1">
            <a:schemeClr val="accent2"/>
          </a:effectRef>
          <a:fontRef idx="minor">
            <a:schemeClr val="lt1"/>
          </a:fontRef>
        </dgm:style>
      </dgm:prSet>
      <dgm:spPr/>
      <dgm:t>
        <a:bodyPr/>
        <a:lstStyle/>
        <a:p>
          <a:r>
            <a:rPr lang="en-GB" b="0" i="0">
              <a:latin typeface="Helvetica Light" panose="020B0403020202020204" pitchFamily="34" charset="0"/>
            </a:rPr>
            <a:t>Model Deployment</a:t>
          </a:r>
        </a:p>
      </dgm:t>
    </dgm:pt>
    <dgm:pt modelId="{BCAB85D5-B99B-2D40-B358-8A09DD8A1551}" type="parTrans" cxnId="{EDE081A5-FE7F-0748-995E-EF01DD2A0C6C}">
      <dgm:prSet/>
      <dgm:spPr/>
      <dgm:t>
        <a:bodyPr/>
        <a:lstStyle/>
        <a:p>
          <a:endParaRPr lang="en-GB"/>
        </a:p>
      </dgm:t>
    </dgm:pt>
    <dgm:pt modelId="{C76681E0-4F0B-F24A-9493-B489AFB61C84}" type="sibTrans" cxnId="{EDE081A5-FE7F-0748-995E-EF01DD2A0C6C}">
      <dgm:prSet/>
      <dgm:spPr/>
      <dgm:t>
        <a:bodyPr/>
        <a:lstStyle/>
        <a:p>
          <a:endParaRPr lang="en-GB"/>
        </a:p>
      </dgm:t>
    </dgm:pt>
    <dgm:pt modelId="{045F7A7B-36BD-274D-8104-F1D8CF8BDF26}">
      <dgm:prSet>
        <dgm:style>
          <a:lnRef idx="3">
            <a:schemeClr val="lt1"/>
          </a:lnRef>
          <a:fillRef idx="1">
            <a:schemeClr val="accent1"/>
          </a:fillRef>
          <a:effectRef idx="1">
            <a:schemeClr val="accent1"/>
          </a:effectRef>
          <a:fontRef idx="minor">
            <a:schemeClr val="lt1"/>
          </a:fontRef>
        </dgm:style>
      </dgm:prSet>
      <dgm:spPr/>
      <dgm:t>
        <a:bodyPr/>
        <a:lstStyle/>
        <a:p>
          <a:r>
            <a:rPr lang="en-GB" b="0" i="0">
              <a:latin typeface="Helvetica Light" panose="020B0403020202020204" pitchFamily="34" charset="0"/>
            </a:rPr>
            <a:t>Data Science</a:t>
          </a:r>
        </a:p>
      </dgm:t>
    </dgm:pt>
    <dgm:pt modelId="{F669A158-48E2-164B-B883-4F4260155085}" type="parTrans" cxnId="{DFEC2809-6C67-A841-A208-5FB6C610C4D4}">
      <dgm:prSet/>
      <dgm:spPr/>
      <dgm:t>
        <a:bodyPr/>
        <a:lstStyle/>
        <a:p>
          <a:endParaRPr lang="en-GB"/>
        </a:p>
      </dgm:t>
    </dgm:pt>
    <dgm:pt modelId="{9DCC66C3-D136-2441-8F03-1CF9D91AB057}" type="sibTrans" cxnId="{DFEC2809-6C67-A841-A208-5FB6C610C4D4}">
      <dgm:prSet/>
      <dgm:spPr/>
      <dgm:t>
        <a:bodyPr/>
        <a:lstStyle/>
        <a:p>
          <a:endParaRPr lang="en-GB"/>
        </a:p>
      </dgm:t>
    </dgm:pt>
    <dgm:pt modelId="{C0FF6573-2841-8F44-AF2C-BA409793BC2E}">
      <dgm:prSet>
        <dgm:style>
          <a:lnRef idx="3">
            <a:schemeClr val="lt1"/>
          </a:lnRef>
          <a:fillRef idx="1">
            <a:schemeClr val="accent4"/>
          </a:fillRef>
          <a:effectRef idx="1">
            <a:schemeClr val="accent4"/>
          </a:effectRef>
          <a:fontRef idx="minor">
            <a:schemeClr val="lt1"/>
          </a:fontRef>
        </dgm:style>
      </dgm:prSet>
      <dgm:spPr/>
      <dgm:t>
        <a:bodyPr/>
        <a:lstStyle/>
        <a:p>
          <a:r>
            <a:rPr lang="en-GB" b="0" i="0">
              <a:latin typeface="Helvetica Light" panose="020B0403020202020204" pitchFamily="34" charset="0"/>
            </a:rPr>
            <a:t>Data Pipelines</a:t>
          </a:r>
        </a:p>
      </dgm:t>
    </dgm:pt>
    <dgm:pt modelId="{8FC5EE0F-923C-DC43-A8D6-96D933A6EC3D}" type="parTrans" cxnId="{A7EBF306-9B68-6F4E-8DDC-146886E0786B}">
      <dgm:prSet/>
      <dgm:spPr/>
      <dgm:t>
        <a:bodyPr/>
        <a:lstStyle/>
        <a:p>
          <a:endParaRPr lang="en-GB"/>
        </a:p>
      </dgm:t>
    </dgm:pt>
    <dgm:pt modelId="{698DBA80-604F-8043-97EB-257D14714D36}" type="sibTrans" cxnId="{A7EBF306-9B68-6F4E-8DDC-146886E0786B}">
      <dgm:prSet/>
      <dgm:spPr/>
      <dgm:t>
        <a:bodyPr/>
        <a:lstStyle/>
        <a:p>
          <a:endParaRPr lang="en-GB"/>
        </a:p>
      </dgm:t>
    </dgm:pt>
    <dgm:pt modelId="{4434D7DF-026E-DA41-B9AB-47C773C84C6A}" type="pres">
      <dgm:prSet presAssocID="{1F46F5AC-6544-D04E-B8CC-FB69746EA64E}" presName="Name0" presStyleCnt="0">
        <dgm:presLayoutVars>
          <dgm:dir/>
          <dgm:resizeHandles val="exact"/>
        </dgm:presLayoutVars>
      </dgm:prSet>
      <dgm:spPr/>
    </dgm:pt>
    <dgm:pt modelId="{53756BB5-F41B-E744-8C1F-04902D666BE9}" type="pres">
      <dgm:prSet presAssocID="{A562C320-BAE1-E942-826E-85266F8E6FF7}" presName="parTxOnly" presStyleLbl="node1" presStyleIdx="0" presStyleCnt="5">
        <dgm:presLayoutVars>
          <dgm:bulletEnabled val="1"/>
        </dgm:presLayoutVars>
      </dgm:prSet>
      <dgm:spPr/>
    </dgm:pt>
    <dgm:pt modelId="{9C221BD2-5D90-C644-80C2-8D93754A9C7C}" type="pres">
      <dgm:prSet presAssocID="{DAC2C443-A83A-E845-8D08-56289CF50765}" presName="parSpace" presStyleCnt="0"/>
      <dgm:spPr/>
    </dgm:pt>
    <dgm:pt modelId="{E7B89FFA-4C9B-384B-A72D-BF4BCC6A4646}" type="pres">
      <dgm:prSet presAssocID="{045F7A7B-36BD-274D-8104-F1D8CF8BDF26}" presName="parTxOnly" presStyleLbl="node1" presStyleIdx="1" presStyleCnt="5">
        <dgm:presLayoutVars>
          <dgm:bulletEnabled val="1"/>
        </dgm:presLayoutVars>
      </dgm:prSet>
      <dgm:spPr/>
    </dgm:pt>
    <dgm:pt modelId="{54C8FD81-C5AE-3A40-A98C-FF738BF997F8}" type="pres">
      <dgm:prSet presAssocID="{9DCC66C3-D136-2441-8F03-1CF9D91AB057}" presName="parSpace" presStyleCnt="0"/>
      <dgm:spPr/>
    </dgm:pt>
    <dgm:pt modelId="{110E488C-5E28-C847-A7BF-ADB129E18750}" type="pres">
      <dgm:prSet presAssocID="{AA9C4CFD-8101-1040-B057-641FE2C1D04A}" presName="parTxOnly" presStyleLbl="node1" presStyleIdx="2" presStyleCnt="5">
        <dgm:presLayoutVars>
          <dgm:bulletEnabled val="1"/>
        </dgm:presLayoutVars>
      </dgm:prSet>
      <dgm:spPr/>
    </dgm:pt>
    <dgm:pt modelId="{B6898D90-ED03-CD4C-BB5A-F8F8B1CCDB88}" type="pres">
      <dgm:prSet presAssocID="{D79201F1-2CC2-6441-A9A2-21AA2D389E6C}" presName="parSpace" presStyleCnt="0"/>
      <dgm:spPr/>
    </dgm:pt>
    <dgm:pt modelId="{C4ECC854-A7AD-9046-94D1-F6E617B8C517}" type="pres">
      <dgm:prSet presAssocID="{3C7112D8-88FB-7B49-BF14-371D9BE1C3C2}" presName="parTxOnly" presStyleLbl="node1" presStyleIdx="3" presStyleCnt="5">
        <dgm:presLayoutVars>
          <dgm:bulletEnabled val="1"/>
        </dgm:presLayoutVars>
      </dgm:prSet>
      <dgm:spPr/>
    </dgm:pt>
    <dgm:pt modelId="{3485F64B-AAED-EA4B-AA51-00F29FEA287A}" type="pres">
      <dgm:prSet presAssocID="{C76681E0-4F0B-F24A-9493-B489AFB61C84}" presName="parSpace" presStyleCnt="0"/>
      <dgm:spPr/>
    </dgm:pt>
    <dgm:pt modelId="{EA1A38A8-C4D1-AA4C-8DE6-45F6C20C6E96}" type="pres">
      <dgm:prSet presAssocID="{C0FF6573-2841-8F44-AF2C-BA409793BC2E}" presName="parTxOnly" presStyleLbl="node1" presStyleIdx="4" presStyleCnt="5">
        <dgm:presLayoutVars>
          <dgm:bulletEnabled val="1"/>
        </dgm:presLayoutVars>
      </dgm:prSet>
      <dgm:spPr/>
    </dgm:pt>
  </dgm:ptLst>
  <dgm:cxnLst>
    <dgm:cxn modelId="{A8542300-F36B-B54C-886A-CC753B1E75D0}" type="presOf" srcId="{1F46F5AC-6544-D04E-B8CC-FB69746EA64E}" destId="{4434D7DF-026E-DA41-B9AB-47C773C84C6A}" srcOrd="0" destOrd="0" presId="urn:microsoft.com/office/officeart/2005/8/layout/hChevron3"/>
    <dgm:cxn modelId="{A7EBF306-9B68-6F4E-8DDC-146886E0786B}" srcId="{1F46F5AC-6544-D04E-B8CC-FB69746EA64E}" destId="{C0FF6573-2841-8F44-AF2C-BA409793BC2E}" srcOrd="4" destOrd="0" parTransId="{8FC5EE0F-923C-DC43-A8D6-96D933A6EC3D}" sibTransId="{698DBA80-604F-8043-97EB-257D14714D36}"/>
    <dgm:cxn modelId="{DFEC2809-6C67-A841-A208-5FB6C610C4D4}" srcId="{1F46F5AC-6544-D04E-B8CC-FB69746EA64E}" destId="{045F7A7B-36BD-274D-8104-F1D8CF8BDF26}" srcOrd="1" destOrd="0" parTransId="{F669A158-48E2-164B-B883-4F4260155085}" sibTransId="{9DCC66C3-D136-2441-8F03-1CF9D91AB057}"/>
    <dgm:cxn modelId="{1392C230-4C3F-094E-A0D1-C6DC6BBB16CF}" srcId="{1F46F5AC-6544-D04E-B8CC-FB69746EA64E}" destId="{AA9C4CFD-8101-1040-B057-641FE2C1D04A}" srcOrd="2" destOrd="0" parTransId="{A671D395-30A0-E045-9902-681E0FCFCB08}" sibTransId="{D79201F1-2CC2-6441-A9A2-21AA2D389E6C}"/>
    <dgm:cxn modelId="{1C1C7B38-3738-AA46-85AC-626C9A484DF7}" srcId="{1F46F5AC-6544-D04E-B8CC-FB69746EA64E}" destId="{A562C320-BAE1-E942-826E-85266F8E6FF7}" srcOrd="0" destOrd="0" parTransId="{B642F178-363E-3A4B-8640-3875C73941B0}" sibTransId="{DAC2C443-A83A-E845-8D08-56289CF50765}"/>
    <dgm:cxn modelId="{5C620B55-4695-B140-9AC8-C2960E28ECE0}" type="presOf" srcId="{C0FF6573-2841-8F44-AF2C-BA409793BC2E}" destId="{EA1A38A8-C4D1-AA4C-8DE6-45F6C20C6E96}" srcOrd="0" destOrd="0" presId="urn:microsoft.com/office/officeart/2005/8/layout/hChevron3"/>
    <dgm:cxn modelId="{47592577-AC6F-E04E-AF46-1C7D3E21CDB1}" type="presOf" srcId="{3C7112D8-88FB-7B49-BF14-371D9BE1C3C2}" destId="{C4ECC854-A7AD-9046-94D1-F6E617B8C517}" srcOrd="0" destOrd="0" presId="urn:microsoft.com/office/officeart/2005/8/layout/hChevron3"/>
    <dgm:cxn modelId="{AB069285-5905-9047-A86B-0E508011600D}" type="presOf" srcId="{045F7A7B-36BD-274D-8104-F1D8CF8BDF26}" destId="{E7B89FFA-4C9B-384B-A72D-BF4BCC6A4646}" srcOrd="0" destOrd="0" presId="urn:microsoft.com/office/officeart/2005/8/layout/hChevron3"/>
    <dgm:cxn modelId="{EDE081A5-FE7F-0748-995E-EF01DD2A0C6C}" srcId="{1F46F5AC-6544-D04E-B8CC-FB69746EA64E}" destId="{3C7112D8-88FB-7B49-BF14-371D9BE1C3C2}" srcOrd="3" destOrd="0" parTransId="{BCAB85D5-B99B-2D40-B358-8A09DD8A1551}" sibTransId="{C76681E0-4F0B-F24A-9493-B489AFB61C84}"/>
    <dgm:cxn modelId="{AE3206BB-1A06-5F4B-B421-80D4C7CFF869}" type="presOf" srcId="{AA9C4CFD-8101-1040-B057-641FE2C1D04A}" destId="{110E488C-5E28-C847-A7BF-ADB129E18750}" srcOrd="0" destOrd="0" presId="urn:microsoft.com/office/officeart/2005/8/layout/hChevron3"/>
    <dgm:cxn modelId="{4CFD56D1-76BB-BF4E-B09C-FFD5AF1CBD34}" type="presOf" srcId="{A562C320-BAE1-E942-826E-85266F8E6FF7}" destId="{53756BB5-F41B-E744-8C1F-04902D666BE9}" srcOrd="0" destOrd="0" presId="urn:microsoft.com/office/officeart/2005/8/layout/hChevron3"/>
    <dgm:cxn modelId="{10DAA360-20E0-F24B-9914-C517563E1A65}" type="presParOf" srcId="{4434D7DF-026E-DA41-B9AB-47C773C84C6A}" destId="{53756BB5-F41B-E744-8C1F-04902D666BE9}" srcOrd="0" destOrd="0" presId="urn:microsoft.com/office/officeart/2005/8/layout/hChevron3"/>
    <dgm:cxn modelId="{1298984E-E3AF-A54C-95E0-E1779E4A7A8F}" type="presParOf" srcId="{4434D7DF-026E-DA41-B9AB-47C773C84C6A}" destId="{9C221BD2-5D90-C644-80C2-8D93754A9C7C}" srcOrd="1" destOrd="0" presId="urn:microsoft.com/office/officeart/2005/8/layout/hChevron3"/>
    <dgm:cxn modelId="{A9B6F87B-BD85-834E-9B2C-2478825DB620}" type="presParOf" srcId="{4434D7DF-026E-DA41-B9AB-47C773C84C6A}" destId="{E7B89FFA-4C9B-384B-A72D-BF4BCC6A4646}" srcOrd="2" destOrd="0" presId="urn:microsoft.com/office/officeart/2005/8/layout/hChevron3"/>
    <dgm:cxn modelId="{95D5C0B7-479A-F646-92CB-99A956269F38}" type="presParOf" srcId="{4434D7DF-026E-DA41-B9AB-47C773C84C6A}" destId="{54C8FD81-C5AE-3A40-A98C-FF738BF997F8}" srcOrd="3" destOrd="0" presId="urn:microsoft.com/office/officeart/2005/8/layout/hChevron3"/>
    <dgm:cxn modelId="{3C63C4CF-ED3D-E240-BA0E-2E4DC62E7BFE}" type="presParOf" srcId="{4434D7DF-026E-DA41-B9AB-47C773C84C6A}" destId="{110E488C-5E28-C847-A7BF-ADB129E18750}" srcOrd="4" destOrd="0" presId="urn:microsoft.com/office/officeart/2005/8/layout/hChevron3"/>
    <dgm:cxn modelId="{DF582C33-5AD3-D440-90E3-7B2FF14FBFDF}" type="presParOf" srcId="{4434D7DF-026E-DA41-B9AB-47C773C84C6A}" destId="{B6898D90-ED03-CD4C-BB5A-F8F8B1CCDB88}" srcOrd="5" destOrd="0" presId="urn:microsoft.com/office/officeart/2005/8/layout/hChevron3"/>
    <dgm:cxn modelId="{FE42ACC5-347A-2A40-9E07-A34BF53A0B9E}" type="presParOf" srcId="{4434D7DF-026E-DA41-B9AB-47C773C84C6A}" destId="{C4ECC854-A7AD-9046-94D1-F6E617B8C517}" srcOrd="6" destOrd="0" presId="urn:microsoft.com/office/officeart/2005/8/layout/hChevron3"/>
    <dgm:cxn modelId="{8DAB7597-5393-9E4F-B003-EDC1F5747909}" type="presParOf" srcId="{4434D7DF-026E-DA41-B9AB-47C773C84C6A}" destId="{3485F64B-AAED-EA4B-AA51-00F29FEA287A}" srcOrd="7" destOrd="0" presId="urn:microsoft.com/office/officeart/2005/8/layout/hChevron3"/>
    <dgm:cxn modelId="{C4A69F57-1E7D-7241-8B5B-74BC55E86DDE}" type="presParOf" srcId="{4434D7DF-026E-DA41-B9AB-47C773C84C6A}" destId="{EA1A38A8-C4D1-AA4C-8DE6-45F6C20C6E96}"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46F5AC-6544-D04E-B8CC-FB69746EA64E}" type="doc">
      <dgm:prSet loTypeId="urn:microsoft.com/office/officeart/2005/8/layout/hChevron3" loCatId="" qsTypeId="urn:microsoft.com/office/officeart/2005/8/quickstyle/simple1" qsCatId="simple" csTypeId="urn:microsoft.com/office/officeart/2005/8/colors/accent1_2" csCatId="accent1" phldr="1"/>
      <dgm:spPr/>
    </dgm:pt>
    <dgm:pt modelId="{A562C320-BAE1-E942-826E-85266F8E6FF7}">
      <dgm:prSet phldrT="[Text]">
        <dgm:style>
          <a:lnRef idx="3">
            <a:schemeClr val="lt1"/>
          </a:lnRef>
          <a:fillRef idx="1">
            <a:schemeClr val="accent1"/>
          </a:fillRef>
          <a:effectRef idx="1">
            <a:schemeClr val="accent1"/>
          </a:effectRef>
          <a:fontRef idx="minor">
            <a:schemeClr val="lt1"/>
          </a:fontRef>
        </dgm:style>
      </dgm:prSet>
      <dgm:spPr/>
      <dgm:t>
        <a:bodyPr/>
        <a:lstStyle/>
        <a:p>
          <a:r>
            <a:rPr lang="en-GB" b="0" i="0">
              <a:latin typeface="Helvetica Light" panose="020B0403020202020204" pitchFamily="34" charset="0"/>
            </a:rPr>
            <a:t>Business    Drivers</a:t>
          </a:r>
        </a:p>
      </dgm:t>
    </dgm:pt>
    <dgm:pt modelId="{B642F178-363E-3A4B-8640-3875C73941B0}" type="parTrans" cxnId="{1C1C7B38-3738-AA46-85AC-626C9A484DF7}">
      <dgm:prSet/>
      <dgm:spPr/>
      <dgm:t>
        <a:bodyPr/>
        <a:lstStyle/>
        <a:p>
          <a:endParaRPr lang="en-GB"/>
        </a:p>
      </dgm:t>
    </dgm:pt>
    <dgm:pt modelId="{DAC2C443-A83A-E845-8D08-56289CF50765}" type="sibTrans" cxnId="{1C1C7B38-3738-AA46-85AC-626C9A484DF7}">
      <dgm:prSet/>
      <dgm:spPr/>
      <dgm:t>
        <a:bodyPr/>
        <a:lstStyle/>
        <a:p>
          <a:endParaRPr lang="en-GB"/>
        </a:p>
      </dgm:t>
    </dgm:pt>
    <dgm:pt modelId="{AA9C4CFD-8101-1040-B057-641FE2C1D04A}">
      <dgm:prSet phldrT="[Text]">
        <dgm:style>
          <a:lnRef idx="3">
            <a:schemeClr val="lt1"/>
          </a:lnRef>
          <a:fillRef idx="1">
            <a:schemeClr val="accent2"/>
          </a:fillRef>
          <a:effectRef idx="1">
            <a:schemeClr val="accent2"/>
          </a:effectRef>
          <a:fontRef idx="minor">
            <a:schemeClr val="lt1"/>
          </a:fontRef>
        </dgm:style>
      </dgm:prSet>
      <dgm:spPr/>
      <dgm:t>
        <a:bodyPr/>
        <a:lstStyle/>
        <a:p>
          <a:r>
            <a:rPr lang="en-GB" b="0" i="0">
              <a:latin typeface="Helvetica Light" panose="020B0403020202020204" pitchFamily="34" charset="0"/>
            </a:rPr>
            <a:t>Model Versioning</a:t>
          </a:r>
        </a:p>
      </dgm:t>
    </dgm:pt>
    <dgm:pt modelId="{A671D395-30A0-E045-9902-681E0FCFCB08}" type="parTrans" cxnId="{1392C230-4C3F-094E-A0D1-C6DC6BBB16CF}">
      <dgm:prSet/>
      <dgm:spPr/>
      <dgm:t>
        <a:bodyPr/>
        <a:lstStyle/>
        <a:p>
          <a:endParaRPr lang="en-GB"/>
        </a:p>
      </dgm:t>
    </dgm:pt>
    <dgm:pt modelId="{D79201F1-2CC2-6441-A9A2-21AA2D389E6C}" type="sibTrans" cxnId="{1392C230-4C3F-094E-A0D1-C6DC6BBB16CF}">
      <dgm:prSet/>
      <dgm:spPr/>
      <dgm:t>
        <a:bodyPr/>
        <a:lstStyle/>
        <a:p>
          <a:endParaRPr lang="en-GB"/>
        </a:p>
      </dgm:t>
    </dgm:pt>
    <dgm:pt modelId="{3C7112D8-88FB-7B49-BF14-371D9BE1C3C2}">
      <dgm:prSet phldrT="[Text]">
        <dgm:style>
          <a:lnRef idx="3">
            <a:schemeClr val="lt1"/>
          </a:lnRef>
          <a:fillRef idx="1">
            <a:schemeClr val="accent2"/>
          </a:fillRef>
          <a:effectRef idx="1">
            <a:schemeClr val="accent2"/>
          </a:effectRef>
          <a:fontRef idx="minor">
            <a:schemeClr val="lt1"/>
          </a:fontRef>
        </dgm:style>
      </dgm:prSet>
      <dgm:spPr/>
      <dgm:t>
        <a:bodyPr/>
        <a:lstStyle/>
        <a:p>
          <a:r>
            <a:rPr lang="en-GB" b="0" i="0">
              <a:latin typeface="Helvetica Light" panose="020B0403020202020204" pitchFamily="34" charset="0"/>
            </a:rPr>
            <a:t>Model Deployment</a:t>
          </a:r>
        </a:p>
      </dgm:t>
    </dgm:pt>
    <dgm:pt modelId="{BCAB85D5-B99B-2D40-B358-8A09DD8A1551}" type="parTrans" cxnId="{EDE081A5-FE7F-0748-995E-EF01DD2A0C6C}">
      <dgm:prSet/>
      <dgm:spPr/>
      <dgm:t>
        <a:bodyPr/>
        <a:lstStyle/>
        <a:p>
          <a:endParaRPr lang="en-GB"/>
        </a:p>
      </dgm:t>
    </dgm:pt>
    <dgm:pt modelId="{C76681E0-4F0B-F24A-9493-B489AFB61C84}" type="sibTrans" cxnId="{EDE081A5-FE7F-0748-995E-EF01DD2A0C6C}">
      <dgm:prSet/>
      <dgm:spPr/>
      <dgm:t>
        <a:bodyPr/>
        <a:lstStyle/>
        <a:p>
          <a:endParaRPr lang="en-GB"/>
        </a:p>
      </dgm:t>
    </dgm:pt>
    <dgm:pt modelId="{045F7A7B-36BD-274D-8104-F1D8CF8BDF26}">
      <dgm:prSet>
        <dgm:style>
          <a:lnRef idx="3">
            <a:schemeClr val="lt1"/>
          </a:lnRef>
          <a:fillRef idx="1">
            <a:schemeClr val="accent1"/>
          </a:fillRef>
          <a:effectRef idx="1">
            <a:schemeClr val="accent1"/>
          </a:effectRef>
          <a:fontRef idx="minor">
            <a:schemeClr val="lt1"/>
          </a:fontRef>
        </dgm:style>
      </dgm:prSet>
      <dgm:spPr/>
      <dgm:t>
        <a:bodyPr/>
        <a:lstStyle/>
        <a:p>
          <a:r>
            <a:rPr lang="en-GB" b="0" i="0">
              <a:latin typeface="Helvetica Light" panose="020B0403020202020204" pitchFamily="34" charset="0"/>
            </a:rPr>
            <a:t>Data Science</a:t>
          </a:r>
        </a:p>
      </dgm:t>
    </dgm:pt>
    <dgm:pt modelId="{F669A158-48E2-164B-B883-4F4260155085}" type="parTrans" cxnId="{DFEC2809-6C67-A841-A208-5FB6C610C4D4}">
      <dgm:prSet/>
      <dgm:spPr/>
      <dgm:t>
        <a:bodyPr/>
        <a:lstStyle/>
        <a:p>
          <a:endParaRPr lang="en-GB"/>
        </a:p>
      </dgm:t>
    </dgm:pt>
    <dgm:pt modelId="{9DCC66C3-D136-2441-8F03-1CF9D91AB057}" type="sibTrans" cxnId="{DFEC2809-6C67-A841-A208-5FB6C610C4D4}">
      <dgm:prSet/>
      <dgm:spPr/>
      <dgm:t>
        <a:bodyPr/>
        <a:lstStyle/>
        <a:p>
          <a:endParaRPr lang="en-GB"/>
        </a:p>
      </dgm:t>
    </dgm:pt>
    <dgm:pt modelId="{C0FF6573-2841-8F44-AF2C-BA409793BC2E}">
      <dgm:prSet>
        <dgm:style>
          <a:lnRef idx="3">
            <a:schemeClr val="lt1"/>
          </a:lnRef>
          <a:fillRef idx="1">
            <a:schemeClr val="accent4"/>
          </a:fillRef>
          <a:effectRef idx="1">
            <a:schemeClr val="accent4"/>
          </a:effectRef>
          <a:fontRef idx="minor">
            <a:schemeClr val="lt1"/>
          </a:fontRef>
        </dgm:style>
      </dgm:prSet>
      <dgm:spPr/>
      <dgm:t>
        <a:bodyPr/>
        <a:lstStyle/>
        <a:p>
          <a:r>
            <a:rPr lang="en-GB" b="0" i="0">
              <a:latin typeface="Helvetica Light" panose="020B0403020202020204" pitchFamily="34" charset="0"/>
            </a:rPr>
            <a:t>Data Pipelines</a:t>
          </a:r>
        </a:p>
      </dgm:t>
    </dgm:pt>
    <dgm:pt modelId="{8FC5EE0F-923C-DC43-A8D6-96D933A6EC3D}" type="parTrans" cxnId="{A7EBF306-9B68-6F4E-8DDC-146886E0786B}">
      <dgm:prSet/>
      <dgm:spPr/>
      <dgm:t>
        <a:bodyPr/>
        <a:lstStyle/>
        <a:p>
          <a:endParaRPr lang="en-GB"/>
        </a:p>
      </dgm:t>
    </dgm:pt>
    <dgm:pt modelId="{698DBA80-604F-8043-97EB-257D14714D36}" type="sibTrans" cxnId="{A7EBF306-9B68-6F4E-8DDC-146886E0786B}">
      <dgm:prSet/>
      <dgm:spPr/>
      <dgm:t>
        <a:bodyPr/>
        <a:lstStyle/>
        <a:p>
          <a:endParaRPr lang="en-GB"/>
        </a:p>
      </dgm:t>
    </dgm:pt>
    <dgm:pt modelId="{4434D7DF-026E-DA41-B9AB-47C773C84C6A}" type="pres">
      <dgm:prSet presAssocID="{1F46F5AC-6544-D04E-B8CC-FB69746EA64E}" presName="Name0" presStyleCnt="0">
        <dgm:presLayoutVars>
          <dgm:dir/>
          <dgm:resizeHandles val="exact"/>
        </dgm:presLayoutVars>
      </dgm:prSet>
      <dgm:spPr/>
    </dgm:pt>
    <dgm:pt modelId="{53756BB5-F41B-E744-8C1F-04902D666BE9}" type="pres">
      <dgm:prSet presAssocID="{A562C320-BAE1-E942-826E-85266F8E6FF7}" presName="parTxOnly" presStyleLbl="node1" presStyleIdx="0" presStyleCnt="5">
        <dgm:presLayoutVars>
          <dgm:bulletEnabled val="1"/>
        </dgm:presLayoutVars>
      </dgm:prSet>
      <dgm:spPr/>
    </dgm:pt>
    <dgm:pt modelId="{9C221BD2-5D90-C644-80C2-8D93754A9C7C}" type="pres">
      <dgm:prSet presAssocID="{DAC2C443-A83A-E845-8D08-56289CF50765}" presName="parSpace" presStyleCnt="0"/>
      <dgm:spPr/>
    </dgm:pt>
    <dgm:pt modelId="{E7B89FFA-4C9B-384B-A72D-BF4BCC6A4646}" type="pres">
      <dgm:prSet presAssocID="{045F7A7B-36BD-274D-8104-F1D8CF8BDF26}" presName="parTxOnly" presStyleLbl="node1" presStyleIdx="1" presStyleCnt="5">
        <dgm:presLayoutVars>
          <dgm:bulletEnabled val="1"/>
        </dgm:presLayoutVars>
      </dgm:prSet>
      <dgm:spPr/>
    </dgm:pt>
    <dgm:pt modelId="{54C8FD81-C5AE-3A40-A98C-FF738BF997F8}" type="pres">
      <dgm:prSet presAssocID="{9DCC66C3-D136-2441-8F03-1CF9D91AB057}" presName="parSpace" presStyleCnt="0"/>
      <dgm:spPr/>
    </dgm:pt>
    <dgm:pt modelId="{110E488C-5E28-C847-A7BF-ADB129E18750}" type="pres">
      <dgm:prSet presAssocID="{AA9C4CFD-8101-1040-B057-641FE2C1D04A}" presName="parTxOnly" presStyleLbl="node1" presStyleIdx="2" presStyleCnt="5">
        <dgm:presLayoutVars>
          <dgm:bulletEnabled val="1"/>
        </dgm:presLayoutVars>
      </dgm:prSet>
      <dgm:spPr/>
    </dgm:pt>
    <dgm:pt modelId="{B6898D90-ED03-CD4C-BB5A-F8F8B1CCDB88}" type="pres">
      <dgm:prSet presAssocID="{D79201F1-2CC2-6441-A9A2-21AA2D389E6C}" presName="parSpace" presStyleCnt="0"/>
      <dgm:spPr/>
    </dgm:pt>
    <dgm:pt modelId="{C4ECC854-A7AD-9046-94D1-F6E617B8C517}" type="pres">
      <dgm:prSet presAssocID="{3C7112D8-88FB-7B49-BF14-371D9BE1C3C2}" presName="parTxOnly" presStyleLbl="node1" presStyleIdx="3" presStyleCnt="5">
        <dgm:presLayoutVars>
          <dgm:bulletEnabled val="1"/>
        </dgm:presLayoutVars>
      </dgm:prSet>
      <dgm:spPr/>
    </dgm:pt>
    <dgm:pt modelId="{3485F64B-AAED-EA4B-AA51-00F29FEA287A}" type="pres">
      <dgm:prSet presAssocID="{C76681E0-4F0B-F24A-9493-B489AFB61C84}" presName="parSpace" presStyleCnt="0"/>
      <dgm:spPr/>
    </dgm:pt>
    <dgm:pt modelId="{EA1A38A8-C4D1-AA4C-8DE6-45F6C20C6E96}" type="pres">
      <dgm:prSet presAssocID="{C0FF6573-2841-8F44-AF2C-BA409793BC2E}" presName="parTxOnly" presStyleLbl="node1" presStyleIdx="4" presStyleCnt="5">
        <dgm:presLayoutVars>
          <dgm:bulletEnabled val="1"/>
        </dgm:presLayoutVars>
      </dgm:prSet>
      <dgm:spPr/>
    </dgm:pt>
  </dgm:ptLst>
  <dgm:cxnLst>
    <dgm:cxn modelId="{A8542300-F36B-B54C-886A-CC753B1E75D0}" type="presOf" srcId="{1F46F5AC-6544-D04E-B8CC-FB69746EA64E}" destId="{4434D7DF-026E-DA41-B9AB-47C773C84C6A}" srcOrd="0" destOrd="0" presId="urn:microsoft.com/office/officeart/2005/8/layout/hChevron3"/>
    <dgm:cxn modelId="{A7EBF306-9B68-6F4E-8DDC-146886E0786B}" srcId="{1F46F5AC-6544-D04E-B8CC-FB69746EA64E}" destId="{C0FF6573-2841-8F44-AF2C-BA409793BC2E}" srcOrd="4" destOrd="0" parTransId="{8FC5EE0F-923C-DC43-A8D6-96D933A6EC3D}" sibTransId="{698DBA80-604F-8043-97EB-257D14714D36}"/>
    <dgm:cxn modelId="{DFEC2809-6C67-A841-A208-5FB6C610C4D4}" srcId="{1F46F5AC-6544-D04E-B8CC-FB69746EA64E}" destId="{045F7A7B-36BD-274D-8104-F1D8CF8BDF26}" srcOrd="1" destOrd="0" parTransId="{F669A158-48E2-164B-B883-4F4260155085}" sibTransId="{9DCC66C3-D136-2441-8F03-1CF9D91AB057}"/>
    <dgm:cxn modelId="{1392C230-4C3F-094E-A0D1-C6DC6BBB16CF}" srcId="{1F46F5AC-6544-D04E-B8CC-FB69746EA64E}" destId="{AA9C4CFD-8101-1040-B057-641FE2C1D04A}" srcOrd="2" destOrd="0" parTransId="{A671D395-30A0-E045-9902-681E0FCFCB08}" sibTransId="{D79201F1-2CC2-6441-A9A2-21AA2D389E6C}"/>
    <dgm:cxn modelId="{1C1C7B38-3738-AA46-85AC-626C9A484DF7}" srcId="{1F46F5AC-6544-D04E-B8CC-FB69746EA64E}" destId="{A562C320-BAE1-E942-826E-85266F8E6FF7}" srcOrd="0" destOrd="0" parTransId="{B642F178-363E-3A4B-8640-3875C73941B0}" sibTransId="{DAC2C443-A83A-E845-8D08-56289CF50765}"/>
    <dgm:cxn modelId="{5C620B55-4695-B140-9AC8-C2960E28ECE0}" type="presOf" srcId="{C0FF6573-2841-8F44-AF2C-BA409793BC2E}" destId="{EA1A38A8-C4D1-AA4C-8DE6-45F6C20C6E96}" srcOrd="0" destOrd="0" presId="urn:microsoft.com/office/officeart/2005/8/layout/hChevron3"/>
    <dgm:cxn modelId="{47592577-AC6F-E04E-AF46-1C7D3E21CDB1}" type="presOf" srcId="{3C7112D8-88FB-7B49-BF14-371D9BE1C3C2}" destId="{C4ECC854-A7AD-9046-94D1-F6E617B8C517}" srcOrd="0" destOrd="0" presId="urn:microsoft.com/office/officeart/2005/8/layout/hChevron3"/>
    <dgm:cxn modelId="{AB069285-5905-9047-A86B-0E508011600D}" type="presOf" srcId="{045F7A7B-36BD-274D-8104-F1D8CF8BDF26}" destId="{E7B89FFA-4C9B-384B-A72D-BF4BCC6A4646}" srcOrd="0" destOrd="0" presId="urn:microsoft.com/office/officeart/2005/8/layout/hChevron3"/>
    <dgm:cxn modelId="{EDE081A5-FE7F-0748-995E-EF01DD2A0C6C}" srcId="{1F46F5AC-6544-D04E-B8CC-FB69746EA64E}" destId="{3C7112D8-88FB-7B49-BF14-371D9BE1C3C2}" srcOrd="3" destOrd="0" parTransId="{BCAB85D5-B99B-2D40-B358-8A09DD8A1551}" sibTransId="{C76681E0-4F0B-F24A-9493-B489AFB61C84}"/>
    <dgm:cxn modelId="{AE3206BB-1A06-5F4B-B421-80D4C7CFF869}" type="presOf" srcId="{AA9C4CFD-8101-1040-B057-641FE2C1D04A}" destId="{110E488C-5E28-C847-A7BF-ADB129E18750}" srcOrd="0" destOrd="0" presId="urn:microsoft.com/office/officeart/2005/8/layout/hChevron3"/>
    <dgm:cxn modelId="{4CFD56D1-76BB-BF4E-B09C-FFD5AF1CBD34}" type="presOf" srcId="{A562C320-BAE1-E942-826E-85266F8E6FF7}" destId="{53756BB5-F41B-E744-8C1F-04902D666BE9}" srcOrd="0" destOrd="0" presId="urn:microsoft.com/office/officeart/2005/8/layout/hChevron3"/>
    <dgm:cxn modelId="{10DAA360-20E0-F24B-9914-C517563E1A65}" type="presParOf" srcId="{4434D7DF-026E-DA41-B9AB-47C773C84C6A}" destId="{53756BB5-F41B-E744-8C1F-04902D666BE9}" srcOrd="0" destOrd="0" presId="urn:microsoft.com/office/officeart/2005/8/layout/hChevron3"/>
    <dgm:cxn modelId="{1298984E-E3AF-A54C-95E0-E1779E4A7A8F}" type="presParOf" srcId="{4434D7DF-026E-DA41-B9AB-47C773C84C6A}" destId="{9C221BD2-5D90-C644-80C2-8D93754A9C7C}" srcOrd="1" destOrd="0" presId="urn:microsoft.com/office/officeart/2005/8/layout/hChevron3"/>
    <dgm:cxn modelId="{A9B6F87B-BD85-834E-9B2C-2478825DB620}" type="presParOf" srcId="{4434D7DF-026E-DA41-B9AB-47C773C84C6A}" destId="{E7B89FFA-4C9B-384B-A72D-BF4BCC6A4646}" srcOrd="2" destOrd="0" presId="urn:microsoft.com/office/officeart/2005/8/layout/hChevron3"/>
    <dgm:cxn modelId="{95D5C0B7-479A-F646-92CB-99A956269F38}" type="presParOf" srcId="{4434D7DF-026E-DA41-B9AB-47C773C84C6A}" destId="{54C8FD81-C5AE-3A40-A98C-FF738BF997F8}" srcOrd="3" destOrd="0" presId="urn:microsoft.com/office/officeart/2005/8/layout/hChevron3"/>
    <dgm:cxn modelId="{3C63C4CF-ED3D-E240-BA0E-2E4DC62E7BFE}" type="presParOf" srcId="{4434D7DF-026E-DA41-B9AB-47C773C84C6A}" destId="{110E488C-5E28-C847-A7BF-ADB129E18750}" srcOrd="4" destOrd="0" presId="urn:microsoft.com/office/officeart/2005/8/layout/hChevron3"/>
    <dgm:cxn modelId="{DF582C33-5AD3-D440-90E3-7B2FF14FBFDF}" type="presParOf" srcId="{4434D7DF-026E-DA41-B9AB-47C773C84C6A}" destId="{B6898D90-ED03-CD4C-BB5A-F8F8B1CCDB88}" srcOrd="5" destOrd="0" presId="urn:microsoft.com/office/officeart/2005/8/layout/hChevron3"/>
    <dgm:cxn modelId="{FE42ACC5-347A-2A40-9E07-A34BF53A0B9E}" type="presParOf" srcId="{4434D7DF-026E-DA41-B9AB-47C773C84C6A}" destId="{C4ECC854-A7AD-9046-94D1-F6E617B8C517}" srcOrd="6" destOrd="0" presId="urn:microsoft.com/office/officeart/2005/8/layout/hChevron3"/>
    <dgm:cxn modelId="{8DAB7597-5393-9E4F-B003-EDC1F5747909}" type="presParOf" srcId="{4434D7DF-026E-DA41-B9AB-47C773C84C6A}" destId="{3485F64B-AAED-EA4B-AA51-00F29FEA287A}" srcOrd="7" destOrd="0" presId="urn:microsoft.com/office/officeart/2005/8/layout/hChevron3"/>
    <dgm:cxn modelId="{C4A69F57-1E7D-7241-8B5B-74BC55E86DDE}" type="presParOf" srcId="{4434D7DF-026E-DA41-B9AB-47C773C84C6A}" destId="{EA1A38A8-C4D1-AA4C-8DE6-45F6C20C6E96}"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46F5AC-6544-D04E-B8CC-FB69746EA64E}" type="doc">
      <dgm:prSet loTypeId="urn:microsoft.com/office/officeart/2005/8/layout/hChevron3" loCatId="" qsTypeId="urn:microsoft.com/office/officeart/2005/8/quickstyle/simple1" qsCatId="simple" csTypeId="urn:microsoft.com/office/officeart/2005/8/colors/accent1_2" csCatId="accent1" phldr="1"/>
      <dgm:spPr/>
    </dgm:pt>
    <dgm:pt modelId="{A562C320-BAE1-E942-826E-85266F8E6FF7}">
      <dgm:prSet phldrT="[Text]">
        <dgm:style>
          <a:lnRef idx="3">
            <a:schemeClr val="lt1"/>
          </a:lnRef>
          <a:fillRef idx="1">
            <a:schemeClr val="accent1"/>
          </a:fillRef>
          <a:effectRef idx="1">
            <a:schemeClr val="accent1"/>
          </a:effectRef>
          <a:fontRef idx="minor">
            <a:schemeClr val="lt1"/>
          </a:fontRef>
        </dgm:style>
      </dgm:prSet>
      <dgm:spPr/>
      <dgm:t>
        <a:bodyPr/>
        <a:lstStyle/>
        <a:p>
          <a:r>
            <a:rPr lang="en-GB" b="0" i="0">
              <a:latin typeface="Helvetica Light" panose="020B0403020202020204" pitchFamily="34" charset="0"/>
            </a:rPr>
            <a:t>Business    Drivers</a:t>
          </a:r>
        </a:p>
      </dgm:t>
    </dgm:pt>
    <dgm:pt modelId="{B642F178-363E-3A4B-8640-3875C73941B0}" type="parTrans" cxnId="{1C1C7B38-3738-AA46-85AC-626C9A484DF7}">
      <dgm:prSet/>
      <dgm:spPr/>
      <dgm:t>
        <a:bodyPr/>
        <a:lstStyle/>
        <a:p>
          <a:endParaRPr lang="en-GB"/>
        </a:p>
      </dgm:t>
    </dgm:pt>
    <dgm:pt modelId="{DAC2C443-A83A-E845-8D08-56289CF50765}" type="sibTrans" cxnId="{1C1C7B38-3738-AA46-85AC-626C9A484DF7}">
      <dgm:prSet/>
      <dgm:spPr/>
      <dgm:t>
        <a:bodyPr/>
        <a:lstStyle/>
        <a:p>
          <a:endParaRPr lang="en-GB"/>
        </a:p>
      </dgm:t>
    </dgm:pt>
    <dgm:pt modelId="{AA9C4CFD-8101-1040-B057-641FE2C1D04A}">
      <dgm:prSet phldrT="[Text]">
        <dgm:style>
          <a:lnRef idx="3">
            <a:schemeClr val="lt1"/>
          </a:lnRef>
          <a:fillRef idx="1">
            <a:schemeClr val="accent2"/>
          </a:fillRef>
          <a:effectRef idx="1">
            <a:schemeClr val="accent2"/>
          </a:effectRef>
          <a:fontRef idx="minor">
            <a:schemeClr val="lt1"/>
          </a:fontRef>
        </dgm:style>
      </dgm:prSet>
      <dgm:spPr/>
      <dgm:t>
        <a:bodyPr/>
        <a:lstStyle/>
        <a:p>
          <a:r>
            <a:rPr lang="en-GB" b="0" i="0">
              <a:latin typeface="Helvetica Light" panose="020B0403020202020204" pitchFamily="34" charset="0"/>
            </a:rPr>
            <a:t>Model Versioning</a:t>
          </a:r>
        </a:p>
      </dgm:t>
    </dgm:pt>
    <dgm:pt modelId="{A671D395-30A0-E045-9902-681E0FCFCB08}" type="parTrans" cxnId="{1392C230-4C3F-094E-A0D1-C6DC6BBB16CF}">
      <dgm:prSet/>
      <dgm:spPr/>
      <dgm:t>
        <a:bodyPr/>
        <a:lstStyle/>
        <a:p>
          <a:endParaRPr lang="en-GB"/>
        </a:p>
      </dgm:t>
    </dgm:pt>
    <dgm:pt modelId="{D79201F1-2CC2-6441-A9A2-21AA2D389E6C}" type="sibTrans" cxnId="{1392C230-4C3F-094E-A0D1-C6DC6BBB16CF}">
      <dgm:prSet/>
      <dgm:spPr/>
      <dgm:t>
        <a:bodyPr/>
        <a:lstStyle/>
        <a:p>
          <a:endParaRPr lang="en-GB"/>
        </a:p>
      </dgm:t>
    </dgm:pt>
    <dgm:pt modelId="{3C7112D8-88FB-7B49-BF14-371D9BE1C3C2}">
      <dgm:prSet phldrT="[Text]">
        <dgm:style>
          <a:lnRef idx="3">
            <a:schemeClr val="lt1"/>
          </a:lnRef>
          <a:fillRef idx="1">
            <a:schemeClr val="accent2"/>
          </a:fillRef>
          <a:effectRef idx="1">
            <a:schemeClr val="accent2"/>
          </a:effectRef>
          <a:fontRef idx="minor">
            <a:schemeClr val="lt1"/>
          </a:fontRef>
        </dgm:style>
      </dgm:prSet>
      <dgm:spPr/>
      <dgm:t>
        <a:bodyPr/>
        <a:lstStyle/>
        <a:p>
          <a:r>
            <a:rPr lang="en-GB" b="0" i="0">
              <a:latin typeface="Helvetica Light" panose="020B0403020202020204" pitchFamily="34" charset="0"/>
            </a:rPr>
            <a:t>Model Deployment</a:t>
          </a:r>
        </a:p>
      </dgm:t>
    </dgm:pt>
    <dgm:pt modelId="{BCAB85D5-B99B-2D40-B358-8A09DD8A1551}" type="parTrans" cxnId="{EDE081A5-FE7F-0748-995E-EF01DD2A0C6C}">
      <dgm:prSet/>
      <dgm:spPr/>
      <dgm:t>
        <a:bodyPr/>
        <a:lstStyle/>
        <a:p>
          <a:endParaRPr lang="en-GB"/>
        </a:p>
      </dgm:t>
    </dgm:pt>
    <dgm:pt modelId="{C76681E0-4F0B-F24A-9493-B489AFB61C84}" type="sibTrans" cxnId="{EDE081A5-FE7F-0748-995E-EF01DD2A0C6C}">
      <dgm:prSet/>
      <dgm:spPr/>
      <dgm:t>
        <a:bodyPr/>
        <a:lstStyle/>
        <a:p>
          <a:endParaRPr lang="en-GB"/>
        </a:p>
      </dgm:t>
    </dgm:pt>
    <dgm:pt modelId="{045F7A7B-36BD-274D-8104-F1D8CF8BDF26}">
      <dgm:prSet>
        <dgm:style>
          <a:lnRef idx="3">
            <a:schemeClr val="lt1"/>
          </a:lnRef>
          <a:fillRef idx="1">
            <a:schemeClr val="accent1"/>
          </a:fillRef>
          <a:effectRef idx="1">
            <a:schemeClr val="accent1"/>
          </a:effectRef>
          <a:fontRef idx="minor">
            <a:schemeClr val="lt1"/>
          </a:fontRef>
        </dgm:style>
      </dgm:prSet>
      <dgm:spPr/>
      <dgm:t>
        <a:bodyPr/>
        <a:lstStyle/>
        <a:p>
          <a:r>
            <a:rPr lang="en-GB" b="0" i="0">
              <a:latin typeface="Helvetica Light" panose="020B0403020202020204" pitchFamily="34" charset="0"/>
            </a:rPr>
            <a:t>Data Science</a:t>
          </a:r>
        </a:p>
      </dgm:t>
    </dgm:pt>
    <dgm:pt modelId="{F669A158-48E2-164B-B883-4F4260155085}" type="parTrans" cxnId="{DFEC2809-6C67-A841-A208-5FB6C610C4D4}">
      <dgm:prSet/>
      <dgm:spPr/>
      <dgm:t>
        <a:bodyPr/>
        <a:lstStyle/>
        <a:p>
          <a:endParaRPr lang="en-GB"/>
        </a:p>
      </dgm:t>
    </dgm:pt>
    <dgm:pt modelId="{9DCC66C3-D136-2441-8F03-1CF9D91AB057}" type="sibTrans" cxnId="{DFEC2809-6C67-A841-A208-5FB6C610C4D4}">
      <dgm:prSet/>
      <dgm:spPr/>
      <dgm:t>
        <a:bodyPr/>
        <a:lstStyle/>
        <a:p>
          <a:endParaRPr lang="en-GB"/>
        </a:p>
      </dgm:t>
    </dgm:pt>
    <dgm:pt modelId="{C0FF6573-2841-8F44-AF2C-BA409793BC2E}">
      <dgm:prSet>
        <dgm:style>
          <a:lnRef idx="3">
            <a:schemeClr val="lt1"/>
          </a:lnRef>
          <a:fillRef idx="1">
            <a:schemeClr val="accent4"/>
          </a:fillRef>
          <a:effectRef idx="1">
            <a:schemeClr val="accent4"/>
          </a:effectRef>
          <a:fontRef idx="minor">
            <a:schemeClr val="lt1"/>
          </a:fontRef>
        </dgm:style>
      </dgm:prSet>
      <dgm:spPr/>
      <dgm:t>
        <a:bodyPr/>
        <a:lstStyle/>
        <a:p>
          <a:r>
            <a:rPr lang="en-GB" b="0" i="0">
              <a:latin typeface="Helvetica Light" panose="020B0403020202020204" pitchFamily="34" charset="0"/>
            </a:rPr>
            <a:t>Data Pipelines</a:t>
          </a:r>
        </a:p>
      </dgm:t>
    </dgm:pt>
    <dgm:pt modelId="{8FC5EE0F-923C-DC43-A8D6-96D933A6EC3D}" type="parTrans" cxnId="{A7EBF306-9B68-6F4E-8DDC-146886E0786B}">
      <dgm:prSet/>
      <dgm:spPr/>
      <dgm:t>
        <a:bodyPr/>
        <a:lstStyle/>
        <a:p>
          <a:endParaRPr lang="en-GB"/>
        </a:p>
      </dgm:t>
    </dgm:pt>
    <dgm:pt modelId="{698DBA80-604F-8043-97EB-257D14714D36}" type="sibTrans" cxnId="{A7EBF306-9B68-6F4E-8DDC-146886E0786B}">
      <dgm:prSet/>
      <dgm:spPr/>
      <dgm:t>
        <a:bodyPr/>
        <a:lstStyle/>
        <a:p>
          <a:endParaRPr lang="en-GB"/>
        </a:p>
      </dgm:t>
    </dgm:pt>
    <dgm:pt modelId="{4434D7DF-026E-DA41-B9AB-47C773C84C6A}" type="pres">
      <dgm:prSet presAssocID="{1F46F5AC-6544-D04E-B8CC-FB69746EA64E}" presName="Name0" presStyleCnt="0">
        <dgm:presLayoutVars>
          <dgm:dir/>
          <dgm:resizeHandles val="exact"/>
        </dgm:presLayoutVars>
      </dgm:prSet>
      <dgm:spPr/>
    </dgm:pt>
    <dgm:pt modelId="{53756BB5-F41B-E744-8C1F-04902D666BE9}" type="pres">
      <dgm:prSet presAssocID="{A562C320-BAE1-E942-826E-85266F8E6FF7}" presName="parTxOnly" presStyleLbl="node1" presStyleIdx="0" presStyleCnt="5">
        <dgm:presLayoutVars>
          <dgm:bulletEnabled val="1"/>
        </dgm:presLayoutVars>
      </dgm:prSet>
      <dgm:spPr/>
    </dgm:pt>
    <dgm:pt modelId="{9C221BD2-5D90-C644-80C2-8D93754A9C7C}" type="pres">
      <dgm:prSet presAssocID="{DAC2C443-A83A-E845-8D08-56289CF50765}" presName="parSpace" presStyleCnt="0"/>
      <dgm:spPr/>
    </dgm:pt>
    <dgm:pt modelId="{E7B89FFA-4C9B-384B-A72D-BF4BCC6A4646}" type="pres">
      <dgm:prSet presAssocID="{045F7A7B-36BD-274D-8104-F1D8CF8BDF26}" presName="parTxOnly" presStyleLbl="node1" presStyleIdx="1" presStyleCnt="5">
        <dgm:presLayoutVars>
          <dgm:bulletEnabled val="1"/>
        </dgm:presLayoutVars>
      </dgm:prSet>
      <dgm:spPr/>
    </dgm:pt>
    <dgm:pt modelId="{54C8FD81-C5AE-3A40-A98C-FF738BF997F8}" type="pres">
      <dgm:prSet presAssocID="{9DCC66C3-D136-2441-8F03-1CF9D91AB057}" presName="parSpace" presStyleCnt="0"/>
      <dgm:spPr/>
    </dgm:pt>
    <dgm:pt modelId="{110E488C-5E28-C847-A7BF-ADB129E18750}" type="pres">
      <dgm:prSet presAssocID="{AA9C4CFD-8101-1040-B057-641FE2C1D04A}" presName="parTxOnly" presStyleLbl="node1" presStyleIdx="2" presStyleCnt="5">
        <dgm:presLayoutVars>
          <dgm:bulletEnabled val="1"/>
        </dgm:presLayoutVars>
      </dgm:prSet>
      <dgm:spPr/>
    </dgm:pt>
    <dgm:pt modelId="{B6898D90-ED03-CD4C-BB5A-F8F8B1CCDB88}" type="pres">
      <dgm:prSet presAssocID="{D79201F1-2CC2-6441-A9A2-21AA2D389E6C}" presName="parSpace" presStyleCnt="0"/>
      <dgm:spPr/>
    </dgm:pt>
    <dgm:pt modelId="{C4ECC854-A7AD-9046-94D1-F6E617B8C517}" type="pres">
      <dgm:prSet presAssocID="{3C7112D8-88FB-7B49-BF14-371D9BE1C3C2}" presName="parTxOnly" presStyleLbl="node1" presStyleIdx="3" presStyleCnt="5">
        <dgm:presLayoutVars>
          <dgm:bulletEnabled val="1"/>
        </dgm:presLayoutVars>
      </dgm:prSet>
      <dgm:spPr/>
    </dgm:pt>
    <dgm:pt modelId="{3485F64B-AAED-EA4B-AA51-00F29FEA287A}" type="pres">
      <dgm:prSet presAssocID="{C76681E0-4F0B-F24A-9493-B489AFB61C84}" presName="parSpace" presStyleCnt="0"/>
      <dgm:spPr/>
    </dgm:pt>
    <dgm:pt modelId="{EA1A38A8-C4D1-AA4C-8DE6-45F6C20C6E96}" type="pres">
      <dgm:prSet presAssocID="{C0FF6573-2841-8F44-AF2C-BA409793BC2E}" presName="parTxOnly" presStyleLbl="node1" presStyleIdx="4" presStyleCnt="5">
        <dgm:presLayoutVars>
          <dgm:bulletEnabled val="1"/>
        </dgm:presLayoutVars>
      </dgm:prSet>
      <dgm:spPr/>
    </dgm:pt>
  </dgm:ptLst>
  <dgm:cxnLst>
    <dgm:cxn modelId="{A8542300-F36B-B54C-886A-CC753B1E75D0}" type="presOf" srcId="{1F46F5AC-6544-D04E-B8CC-FB69746EA64E}" destId="{4434D7DF-026E-DA41-B9AB-47C773C84C6A}" srcOrd="0" destOrd="0" presId="urn:microsoft.com/office/officeart/2005/8/layout/hChevron3"/>
    <dgm:cxn modelId="{A7EBF306-9B68-6F4E-8DDC-146886E0786B}" srcId="{1F46F5AC-6544-D04E-B8CC-FB69746EA64E}" destId="{C0FF6573-2841-8F44-AF2C-BA409793BC2E}" srcOrd="4" destOrd="0" parTransId="{8FC5EE0F-923C-DC43-A8D6-96D933A6EC3D}" sibTransId="{698DBA80-604F-8043-97EB-257D14714D36}"/>
    <dgm:cxn modelId="{DFEC2809-6C67-A841-A208-5FB6C610C4D4}" srcId="{1F46F5AC-6544-D04E-B8CC-FB69746EA64E}" destId="{045F7A7B-36BD-274D-8104-F1D8CF8BDF26}" srcOrd="1" destOrd="0" parTransId="{F669A158-48E2-164B-B883-4F4260155085}" sibTransId="{9DCC66C3-D136-2441-8F03-1CF9D91AB057}"/>
    <dgm:cxn modelId="{1392C230-4C3F-094E-A0D1-C6DC6BBB16CF}" srcId="{1F46F5AC-6544-D04E-B8CC-FB69746EA64E}" destId="{AA9C4CFD-8101-1040-B057-641FE2C1D04A}" srcOrd="2" destOrd="0" parTransId="{A671D395-30A0-E045-9902-681E0FCFCB08}" sibTransId="{D79201F1-2CC2-6441-A9A2-21AA2D389E6C}"/>
    <dgm:cxn modelId="{1C1C7B38-3738-AA46-85AC-626C9A484DF7}" srcId="{1F46F5AC-6544-D04E-B8CC-FB69746EA64E}" destId="{A562C320-BAE1-E942-826E-85266F8E6FF7}" srcOrd="0" destOrd="0" parTransId="{B642F178-363E-3A4B-8640-3875C73941B0}" sibTransId="{DAC2C443-A83A-E845-8D08-56289CF50765}"/>
    <dgm:cxn modelId="{5C620B55-4695-B140-9AC8-C2960E28ECE0}" type="presOf" srcId="{C0FF6573-2841-8F44-AF2C-BA409793BC2E}" destId="{EA1A38A8-C4D1-AA4C-8DE6-45F6C20C6E96}" srcOrd="0" destOrd="0" presId="urn:microsoft.com/office/officeart/2005/8/layout/hChevron3"/>
    <dgm:cxn modelId="{47592577-AC6F-E04E-AF46-1C7D3E21CDB1}" type="presOf" srcId="{3C7112D8-88FB-7B49-BF14-371D9BE1C3C2}" destId="{C4ECC854-A7AD-9046-94D1-F6E617B8C517}" srcOrd="0" destOrd="0" presId="urn:microsoft.com/office/officeart/2005/8/layout/hChevron3"/>
    <dgm:cxn modelId="{AB069285-5905-9047-A86B-0E508011600D}" type="presOf" srcId="{045F7A7B-36BD-274D-8104-F1D8CF8BDF26}" destId="{E7B89FFA-4C9B-384B-A72D-BF4BCC6A4646}" srcOrd="0" destOrd="0" presId="urn:microsoft.com/office/officeart/2005/8/layout/hChevron3"/>
    <dgm:cxn modelId="{EDE081A5-FE7F-0748-995E-EF01DD2A0C6C}" srcId="{1F46F5AC-6544-D04E-B8CC-FB69746EA64E}" destId="{3C7112D8-88FB-7B49-BF14-371D9BE1C3C2}" srcOrd="3" destOrd="0" parTransId="{BCAB85D5-B99B-2D40-B358-8A09DD8A1551}" sibTransId="{C76681E0-4F0B-F24A-9493-B489AFB61C84}"/>
    <dgm:cxn modelId="{AE3206BB-1A06-5F4B-B421-80D4C7CFF869}" type="presOf" srcId="{AA9C4CFD-8101-1040-B057-641FE2C1D04A}" destId="{110E488C-5E28-C847-A7BF-ADB129E18750}" srcOrd="0" destOrd="0" presId="urn:microsoft.com/office/officeart/2005/8/layout/hChevron3"/>
    <dgm:cxn modelId="{4CFD56D1-76BB-BF4E-B09C-FFD5AF1CBD34}" type="presOf" srcId="{A562C320-BAE1-E942-826E-85266F8E6FF7}" destId="{53756BB5-F41B-E744-8C1F-04902D666BE9}" srcOrd="0" destOrd="0" presId="urn:microsoft.com/office/officeart/2005/8/layout/hChevron3"/>
    <dgm:cxn modelId="{10DAA360-20E0-F24B-9914-C517563E1A65}" type="presParOf" srcId="{4434D7DF-026E-DA41-B9AB-47C773C84C6A}" destId="{53756BB5-F41B-E744-8C1F-04902D666BE9}" srcOrd="0" destOrd="0" presId="urn:microsoft.com/office/officeart/2005/8/layout/hChevron3"/>
    <dgm:cxn modelId="{1298984E-E3AF-A54C-95E0-E1779E4A7A8F}" type="presParOf" srcId="{4434D7DF-026E-DA41-B9AB-47C773C84C6A}" destId="{9C221BD2-5D90-C644-80C2-8D93754A9C7C}" srcOrd="1" destOrd="0" presId="urn:microsoft.com/office/officeart/2005/8/layout/hChevron3"/>
    <dgm:cxn modelId="{A9B6F87B-BD85-834E-9B2C-2478825DB620}" type="presParOf" srcId="{4434D7DF-026E-DA41-B9AB-47C773C84C6A}" destId="{E7B89FFA-4C9B-384B-A72D-BF4BCC6A4646}" srcOrd="2" destOrd="0" presId="urn:microsoft.com/office/officeart/2005/8/layout/hChevron3"/>
    <dgm:cxn modelId="{95D5C0B7-479A-F646-92CB-99A956269F38}" type="presParOf" srcId="{4434D7DF-026E-DA41-B9AB-47C773C84C6A}" destId="{54C8FD81-C5AE-3A40-A98C-FF738BF997F8}" srcOrd="3" destOrd="0" presId="urn:microsoft.com/office/officeart/2005/8/layout/hChevron3"/>
    <dgm:cxn modelId="{3C63C4CF-ED3D-E240-BA0E-2E4DC62E7BFE}" type="presParOf" srcId="{4434D7DF-026E-DA41-B9AB-47C773C84C6A}" destId="{110E488C-5E28-C847-A7BF-ADB129E18750}" srcOrd="4" destOrd="0" presId="urn:microsoft.com/office/officeart/2005/8/layout/hChevron3"/>
    <dgm:cxn modelId="{DF582C33-5AD3-D440-90E3-7B2FF14FBFDF}" type="presParOf" srcId="{4434D7DF-026E-DA41-B9AB-47C773C84C6A}" destId="{B6898D90-ED03-CD4C-BB5A-F8F8B1CCDB88}" srcOrd="5" destOrd="0" presId="urn:microsoft.com/office/officeart/2005/8/layout/hChevron3"/>
    <dgm:cxn modelId="{FE42ACC5-347A-2A40-9E07-A34BF53A0B9E}" type="presParOf" srcId="{4434D7DF-026E-DA41-B9AB-47C773C84C6A}" destId="{C4ECC854-A7AD-9046-94D1-F6E617B8C517}" srcOrd="6" destOrd="0" presId="urn:microsoft.com/office/officeart/2005/8/layout/hChevron3"/>
    <dgm:cxn modelId="{8DAB7597-5393-9E4F-B003-EDC1F5747909}" type="presParOf" srcId="{4434D7DF-026E-DA41-B9AB-47C773C84C6A}" destId="{3485F64B-AAED-EA4B-AA51-00F29FEA287A}" srcOrd="7" destOrd="0" presId="urn:microsoft.com/office/officeart/2005/8/layout/hChevron3"/>
    <dgm:cxn modelId="{C4A69F57-1E7D-7241-8B5B-74BC55E86DDE}" type="presParOf" srcId="{4434D7DF-026E-DA41-B9AB-47C773C84C6A}" destId="{EA1A38A8-C4D1-AA4C-8DE6-45F6C20C6E96}"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46F5AC-6544-D04E-B8CC-FB69746EA64E}" type="doc">
      <dgm:prSet loTypeId="urn:microsoft.com/office/officeart/2005/8/layout/hChevron3" loCatId="" qsTypeId="urn:microsoft.com/office/officeart/2005/8/quickstyle/simple1" qsCatId="simple" csTypeId="urn:microsoft.com/office/officeart/2005/8/colors/accent1_2" csCatId="accent1" phldr="1"/>
      <dgm:spPr/>
    </dgm:pt>
    <dgm:pt modelId="{A562C320-BAE1-E942-826E-85266F8E6FF7}">
      <dgm:prSet phldrT="[Text]">
        <dgm:style>
          <a:lnRef idx="3">
            <a:schemeClr val="lt1"/>
          </a:lnRef>
          <a:fillRef idx="1">
            <a:schemeClr val="accent1"/>
          </a:fillRef>
          <a:effectRef idx="1">
            <a:schemeClr val="accent1"/>
          </a:effectRef>
          <a:fontRef idx="minor">
            <a:schemeClr val="lt1"/>
          </a:fontRef>
        </dgm:style>
      </dgm:prSet>
      <dgm:spPr/>
      <dgm:t>
        <a:bodyPr/>
        <a:lstStyle/>
        <a:p>
          <a:r>
            <a:rPr lang="en-GB" b="0" i="0">
              <a:latin typeface="Helvetica Light" panose="020B0403020202020204" pitchFamily="34" charset="0"/>
            </a:rPr>
            <a:t>Business    Drivers</a:t>
          </a:r>
        </a:p>
      </dgm:t>
    </dgm:pt>
    <dgm:pt modelId="{B642F178-363E-3A4B-8640-3875C73941B0}" type="parTrans" cxnId="{1C1C7B38-3738-AA46-85AC-626C9A484DF7}">
      <dgm:prSet/>
      <dgm:spPr/>
      <dgm:t>
        <a:bodyPr/>
        <a:lstStyle/>
        <a:p>
          <a:endParaRPr lang="en-GB"/>
        </a:p>
      </dgm:t>
    </dgm:pt>
    <dgm:pt modelId="{DAC2C443-A83A-E845-8D08-56289CF50765}" type="sibTrans" cxnId="{1C1C7B38-3738-AA46-85AC-626C9A484DF7}">
      <dgm:prSet/>
      <dgm:spPr/>
      <dgm:t>
        <a:bodyPr/>
        <a:lstStyle/>
        <a:p>
          <a:endParaRPr lang="en-GB"/>
        </a:p>
      </dgm:t>
    </dgm:pt>
    <dgm:pt modelId="{AA9C4CFD-8101-1040-B057-641FE2C1D04A}">
      <dgm:prSet phldrT="[Text]">
        <dgm:style>
          <a:lnRef idx="3">
            <a:schemeClr val="lt1"/>
          </a:lnRef>
          <a:fillRef idx="1">
            <a:schemeClr val="accent2"/>
          </a:fillRef>
          <a:effectRef idx="1">
            <a:schemeClr val="accent2"/>
          </a:effectRef>
          <a:fontRef idx="minor">
            <a:schemeClr val="lt1"/>
          </a:fontRef>
        </dgm:style>
      </dgm:prSet>
      <dgm:spPr/>
      <dgm:t>
        <a:bodyPr/>
        <a:lstStyle/>
        <a:p>
          <a:r>
            <a:rPr lang="en-GB" b="0" i="0">
              <a:latin typeface="Helvetica Light" panose="020B0403020202020204" pitchFamily="34" charset="0"/>
            </a:rPr>
            <a:t>Model Versioning</a:t>
          </a:r>
        </a:p>
      </dgm:t>
    </dgm:pt>
    <dgm:pt modelId="{A671D395-30A0-E045-9902-681E0FCFCB08}" type="parTrans" cxnId="{1392C230-4C3F-094E-A0D1-C6DC6BBB16CF}">
      <dgm:prSet/>
      <dgm:spPr/>
      <dgm:t>
        <a:bodyPr/>
        <a:lstStyle/>
        <a:p>
          <a:endParaRPr lang="en-GB"/>
        </a:p>
      </dgm:t>
    </dgm:pt>
    <dgm:pt modelId="{D79201F1-2CC2-6441-A9A2-21AA2D389E6C}" type="sibTrans" cxnId="{1392C230-4C3F-094E-A0D1-C6DC6BBB16CF}">
      <dgm:prSet/>
      <dgm:spPr/>
      <dgm:t>
        <a:bodyPr/>
        <a:lstStyle/>
        <a:p>
          <a:endParaRPr lang="en-GB"/>
        </a:p>
      </dgm:t>
    </dgm:pt>
    <dgm:pt modelId="{3C7112D8-88FB-7B49-BF14-371D9BE1C3C2}">
      <dgm:prSet phldrT="[Text]">
        <dgm:style>
          <a:lnRef idx="3">
            <a:schemeClr val="lt1"/>
          </a:lnRef>
          <a:fillRef idx="1">
            <a:schemeClr val="accent2"/>
          </a:fillRef>
          <a:effectRef idx="1">
            <a:schemeClr val="accent2"/>
          </a:effectRef>
          <a:fontRef idx="minor">
            <a:schemeClr val="lt1"/>
          </a:fontRef>
        </dgm:style>
      </dgm:prSet>
      <dgm:spPr/>
      <dgm:t>
        <a:bodyPr/>
        <a:lstStyle/>
        <a:p>
          <a:r>
            <a:rPr lang="en-GB" b="0" i="0">
              <a:latin typeface="Helvetica Light" panose="020B0403020202020204" pitchFamily="34" charset="0"/>
            </a:rPr>
            <a:t>Model Deployment</a:t>
          </a:r>
        </a:p>
      </dgm:t>
    </dgm:pt>
    <dgm:pt modelId="{BCAB85D5-B99B-2D40-B358-8A09DD8A1551}" type="parTrans" cxnId="{EDE081A5-FE7F-0748-995E-EF01DD2A0C6C}">
      <dgm:prSet/>
      <dgm:spPr/>
      <dgm:t>
        <a:bodyPr/>
        <a:lstStyle/>
        <a:p>
          <a:endParaRPr lang="en-GB"/>
        </a:p>
      </dgm:t>
    </dgm:pt>
    <dgm:pt modelId="{C76681E0-4F0B-F24A-9493-B489AFB61C84}" type="sibTrans" cxnId="{EDE081A5-FE7F-0748-995E-EF01DD2A0C6C}">
      <dgm:prSet/>
      <dgm:spPr/>
      <dgm:t>
        <a:bodyPr/>
        <a:lstStyle/>
        <a:p>
          <a:endParaRPr lang="en-GB"/>
        </a:p>
      </dgm:t>
    </dgm:pt>
    <dgm:pt modelId="{045F7A7B-36BD-274D-8104-F1D8CF8BDF26}">
      <dgm:prSet>
        <dgm:style>
          <a:lnRef idx="3">
            <a:schemeClr val="lt1"/>
          </a:lnRef>
          <a:fillRef idx="1">
            <a:schemeClr val="accent1"/>
          </a:fillRef>
          <a:effectRef idx="1">
            <a:schemeClr val="accent1"/>
          </a:effectRef>
          <a:fontRef idx="minor">
            <a:schemeClr val="lt1"/>
          </a:fontRef>
        </dgm:style>
      </dgm:prSet>
      <dgm:spPr/>
      <dgm:t>
        <a:bodyPr/>
        <a:lstStyle/>
        <a:p>
          <a:r>
            <a:rPr lang="en-GB" b="0" i="0">
              <a:latin typeface="Helvetica Light" panose="020B0403020202020204" pitchFamily="34" charset="0"/>
            </a:rPr>
            <a:t>Data Science</a:t>
          </a:r>
        </a:p>
      </dgm:t>
    </dgm:pt>
    <dgm:pt modelId="{F669A158-48E2-164B-B883-4F4260155085}" type="parTrans" cxnId="{DFEC2809-6C67-A841-A208-5FB6C610C4D4}">
      <dgm:prSet/>
      <dgm:spPr/>
      <dgm:t>
        <a:bodyPr/>
        <a:lstStyle/>
        <a:p>
          <a:endParaRPr lang="en-GB"/>
        </a:p>
      </dgm:t>
    </dgm:pt>
    <dgm:pt modelId="{9DCC66C3-D136-2441-8F03-1CF9D91AB057}" type="sibTrans" cxnId="{DFEC2809-6C67-A841-A208-5FB6C610C4D4}">
      <dgm:prSet/>
      <dgm:spPr/>
      <dgm:t>
        <a:bodyPr/>
        <a:lstStyle/>
        <a:p>
          <a:endParaRPr lang="en-GB"/>
        </a:p>
      </dgm:t>
    </dgm:pt>
    <dgm:pt modelId="{C0FF6573-2841-8F44-AF2C-BA409793BC2E}">
      <dgm:prSet>
        <dgm:style>
          <a:lnRef idx="3">
            <a:schemeClr val="lt1"/>
          </a:lnRef>
          <a:fillRef idx="1">
            <a:schemeClr val="accent4"/>
          </a:fillRef>
          <a:effectRef idx="1">
            <a:schemeClr val="accent4"/>
          </a:effectRef>
          <a:fontRef idx="minor">
            <a:schemeClr val="lt1"/>
          </a:fontRef>
        </dgm:style>
      </dgm:prSet>
      <dgm:spPr/>
      <dgm:t>
        <a:bodyPr/>
        <a:lstStyle/>
        <a:p>
          <a:r>
            <a:rPr lang="en-GB" b="0" i="0">
              <a:latin typeface="Helvetica Light" panose="020B0403020202020204" pitchFamily="34" charset="0"/>
            </a:rPr>
            <a:t>Data Pipelines</a:t>
          </a:r>
        </a:p>
      </dgm:t>
    </dgm:pt>
    <dgm:pt modelId="{8FC5EE0F-923C-DC43-A8D6-96D933A6EC3D}" type="parTrans" cxnId="{A7EBF306-9B68-6F4E-8DDC-146886E0786B}">
      <dgm:prSet/>
      <dgm:spPr/>
      <dgm:t>
        <a:bodyPr/>
        <a:lstStyle/>
        <a:p>
          <a:endParaRPr lang="en-GB"/>
        </a:p>
      </dgm:t>
    </dgm:pt>
    <dgm:pt modelId="{698DBA80-604F-8043-97EB-257D14714D36}" type="sibTrans" cxnId="{A7EBF306-9B68-6F4E-8DDC-146886E0786B}">
      <dgm:prSet/>
      <dgm:spPr/>
      <dgm:t>
        <a:bodyPr/>
        <a:lstStyle/>
        <a:p>
          <a:endParaRPr lang="en-GB"/>
        </a:p>
      </dgm:t>
    </dgm:pt>
    <dgm:pt modelId="{4434D7DF-026E-DA41-B9AB-47C773C84C6A}" type="pres">
      <dgm:prSet presAssocID="{1F46F5AC-6544-D04E-B8CC-FB69746EA64E}" presName="Name0" presStyleCnt="0">
        <dgm:presLayoutVars>
          <dgm:dir/>
          <dgm:resizeHandles val="exact"/>
        </dgm:presLayoutVars>
      </dgm:prSet>
      <dgm:spPr/>
    </dgm:pt>
    <dgm:pt modelId="{53756BB5-F41B-E744-8C1F-04902D666BE9}" type="pres">
      <dgm:prSet presAssocID="{A562C320-BAE1-E942-826E-85266F8E6FF7}" presName="parTxOnly" presStyleLbl="node1" presStyleIdx="0" presStyleCnt="5">
        <dgm:presLayoutVars>
          <dgm:bulletEnabled val="1"/>
        </dgm:presLayoutVars>
      </dgm:prSet>
      <dgm:spPr/>
    </dgm:pt>
    <dgm:pt modelId="{9C221BD2-5D90-C644-80C2-8D93754A9C7C}" type="pres">
      <dgm:prSet presAssocID="{DAC2C443-A83A-E845-8D08-56289CF50765}" presName="parSpace" presStyleCnt="0"/>
      <dgm:spPr/>
    </dgm:pt>
    <dgm:pt modelId="{E7B89FFA-4C9B-384B-A72D-BF4BCC6A4646}" type="pres">
      <dgm:prSet presAssocID="{045F7A7B-36BD-274D-8104-F1D8CF8BDF26}" presName="parTxOnly" presStyleLbl="node1" presStyleIdx="1" presStyleCnt="5">
        <dgm:presLayoutVars>
          <dgm:bulletEnabled val="1"/>
        </dgm:presLayoutVars>
      </dgm:prSet>
      <dgm:spPr/>
    </dgm:pt>
    <dgm:pt modelId="{54C8FD81-C5AE-3A40-A98C-FF738BF997F8}" type="pres">
      <dgm:prSet presAssocID="{9DCC66C3-D136-2441-8F03-1CF9D91AB057}" presName="parSpace" presStyleCnt="0"/>
      <dgm:spPr/>
    </dgm:pt>
    <dgm:pt modelId="{110E488C-5E28-C847-A7BF-ADB129E18750}" type="pres">
      <dgm:prSet presAssocID="{AA9C4CFD-8101-1040-B057-641FE2C1D04A}" presName="parTxOnly" presStyleLbl="node1" presStyleIdx="2" presStyleCnt="5">
        <dgm:presLayoutVars>
          <dgm:bulletEnabled val="1"/>
        </dgm:presLayoutVars>
      </dgm:prSet>
      <dgm:spPr/>
    </dgm:pt>
    <dgm:pt modelId="{B6898D90-ED03-CD4C-BB5A-F8F8B1CCDB88}" type="pres">
      <dgm:prSet presAssocID="{D79201F1-2CC2-6441-A9A2-21AA2D389E6C}" presName="parSpace" presStyleCnt="0"/>
      <dgm:spPr/>
    </dgm:pt>
    <dgm:pt modelId="{C4ECC854-A7AD-9046-94D1-F6E617B8C517}" type="pres">
      <dgm:prSet presAssocID="{3C7112D8-88FB-7B49-BF14-371D9BE1C3C2}" presName="parTxOnly" presStyleLbl="node1" presStyleIdx="3" presStyleCnt="5">
        <dgm:presLayoutVars>
          <dgm:bulletEnabled val="1"/>
        </dgm:presLayoutVars>
      </dgm:prSet>
      <dgm:spPr/>
    </dgm:pt>
    <dgm:pt modelId="{3485F64B-AAED-EA4B-AA51-00F29FEA287A}" type="pres">
      <dgm:prSet presAssocID="{C76681E0-4F0B-F24A-9493-B489AFB61C84}" presName="parSpace" presStyleCnt="0"/>
      <dgm:spPr/>
    </dgm:pt>
    <dgm:pt modelId="{EA1A38A8-C4D1-AA4C-8DE6-45F6C20C6E96}" type="pres">
      <dgm:prSet presAssocID="{C0FF6573-2841-8F44-AF2C-BA409793BC2E}" presName="parTxOnly" presStyleLbl="node1" presStyleIdx="4" presStyleCnt="5">
        <dgm:presLayoutVars>
          <dgm:bulletEnabled val="1"/>
        </dgm:presLayoutVars>
      </dgm:prSet>
      <dgm:spPr/>
    </dgm:pt>
  </dgm:ptLst>
  <dgm:cxnLst>
    <dgm:cxn modelId="{A8542300-F36B-B54C-886A-CC753B1E75D0}" type="presOf" srcId="{1F46F5AC-6544-D04E-B8CC-FB69746EA64E}" destId="{4434D7DF-026E-DA41-B9AB-47C773C84C6A}" srcOrd="0" destOrd="0" presId="urn:microsoft.com/office/officeart/2005/8/layout/hChevron3"/>
    <dgm:cxn modelId="{A7EBF306-9B68-6F4E-8DDC-146886E0786B}" srcId="{1F46F5AC-6544-D04E-B8CC-FB69746EA64E}" destId="{C0FF6573-2841-8F44-AF2C-BA409793BC2E}" srcOrd="4" destOrd="0" parTransId="{8FC5EE0F-923C-DC43-A8D6-96D933A6EC3D}" sibTransId="{698DBA80-604F-8043-97EB-257D14714D36}"/>
    <dgm:cxn modelId="{DFEC2809-6C67-A841-A208-5FB6C610C4D4}" srcId="{1F46F5AC-6544-D04E-B8CC-FB69746EA64E}" destId="{045F7A7B-36BD-274D-8104-F1D8CF8BDF26}" srcOrd="1" destOrd="0" parTransId="{F669A158-48E2-164B-B883-4F4260155085}" sibTransId="{9DCC66C3-D136-2441-8F03-1CF9D91AB057}"/>
    <dgm:cxn modelId="{1392C230-4C3F-094E-A0D1-C6DC6BBB16CF}" srcId="{1F46F5AC-6544-D04E-B8CC-FB69746EA64E}" destId="{AA9C4CFD-8101-1040-B057-641FE2C1D04A}" srcOrd="2" destOrd="0" parTransId="{A671D395-30A0-E045-9902-681E0FCFCB08}" sibTransId="{D79201F1-2CC2-6441-A9A2-21AA2D389E6C}"/>
    <dgm:cxn modelId="{1C1C7B38-3738-AA46-85AC-626C9A484DF7}" srcId="{1F46F5AC-6544-D04E-B8CC-FB69746EA64E}" destId="{A562C320-BAE1-E942-826E-85266F8E6FF7}" srcOrd="0" destOrd="0" parTransId="{B642F178-363E-3A4B-8640-3875C73941B0}" sibTransId="{DAC2C443-A83A-E845-8D08-56289CF50765}"/>
    <dgm:cxn modelId="{5C620B55-4695-B140-9AC8-C2960E28ECE0}" type="presOf" srcId="{C0FF6573-2841-8F44-AF2C-BA409793BC2E}" destId="{EA1A38A8-C4D1-AA4C-8DE6-45F6C20C6E96}" srcOrd="0" destOrd="0" presId="urn:microsoft.com/office/officeart/2005/8/layout/hChevron3"/>
    <dgm:cxn modelId="{47592577-AC6F-E04E-AF46-1C7D3E21CDB1}" type="presOf" srcId="{3C7112D8-88FB-7B49-BF14-371D9BE1C3C2}" destId="{C4ECC854-A7AD-9046-94D1-F6E617B8C517}" srcOrd="0" destOrd="0" presId="urn:microsoft.com/office/officeart/2005/8/layout/hChevron3"/>
    <dgm:cxn modelId="{AB069285-5905-9047-A86B-0E508011600D}" type="presOf" srcId="{045F7A7B-36BD-274D-8104-F1D8CF8BDF26}" destId="{E7B89FFA-4C9B-384B-A72D-BF4BCC6A4646}" srcOrd="0" destOrd="0" presId="urn:microsoft.com/office/officeart/2005/8/layout/hChevron3"/>
    <dgm:cxn modelId="{EDE081A5-FE7F-0748-995E-EF01DD2A0C6C}" srcId="{1F46F5AC-6544-D04E-B8CC-FB69746EA64E}" destId="{3C7112D8-88FB-7B49-BF14-371D9BE1C3C2}" srcOrd="3" destOrd="0" parTransId="{BCAB85D5-B99B-2D40-B358-8A09DD8A1551}" sibTransId="{C76681E0-4F0B-F24A-9493-B489AFB61C84}"/>
    <dgm:cxn modelId="{AE3206BB-1A06-5F4B-B421-80D4C7CFF869}" type="presOf" srcId="{AA9C4CFD-8101-1040-B057-641FE2C1D04A}" destId="{110E488C-5E28-C847-A7BF-ADB129E18750}" srcOrd="0" destOrd="0" presId="urn:microsoft.com/office/officeart/2005/8/layout/hChevron3"/>
    <dgm:cxn modelId="{4CFD56D1-76BB-BF4E-B09C-FFD5AF1CBD34}" type="presOf" srcId="{A562C320-BAE1-E942-826E-85266F8E6FF7}" destId="{53756BB5-F41B-E744-8C1F-04902D666BE9}" srcOrd="0" destOrd="0" presId="urn:microsoft.com/office/officeart/2005/8/layout/hChevron3"/>
    <dgm:cxn modelId="{10DAA360-20E0-F24B-9914-C517563E1A65}" type="presParOf" srcId="{4434D7DF-026E-DA41-B9AB-47C773C84C6A}" destId="{53756BB5-F41B-E744-8C1F-04902D666BE9}" srcOrd="0" destOrd="0" presId="urn:microsoft.com/office/officeart/2005/8/layout/hChevron3"/>
    <dgm:cxn modelId="{1298984E-E3AF-A54C-95E0-E1779E4A7A8F}" type="presParOf" srcId="{4434D7DF-026E-DA41-B9AB-47C773C84C6A}" destId="{9C221BD2-5D90-C644-80C2-8D93754A9C7C}" srcOrd="1" destOrd="0" presId="urn:microsoft.com/office/officeart/2005/8/layout/hChevron3"/>
    <dgm:cxn modelId="{A9B6F87B-BD85-834E-9B2C-2478825DB620}" type="presParOf" srcId="{4434D7DF-026E-DA41-B9AB-47C773C84C6A}" destId="{E7B89FFA-4C9B-384B-A72D-BF4BCC6A4646}" srcOrd="2" destOrd="0" presId="urn:microsoft.com/office/officeart/2005/8/layout/hChevron3"/>
    <dgm:cxn modelId="{95D5C0B7-479A-F646-92CB-99A956269F38}" type="presParOf" srcId="{4434D7DF-026E-DA41-B9AB-47C773C84C6A}" destId="{54C8FD81-C5AE-3A40-A98C-FF738BF997F8}" srcOrd="3" destOrd="0" presId="urn:microsoft.com/office/officeart/2005/8/layout/hChevron3"/>
    <dgm:cxn modelId="{3C63C4CF-ED3D-E240-BA0E-2E4DC62E7BFE}" type="presParOf" srcId="{4434D7DF-026E-DA41-B9AB-47C773C84C6A}" destId="{110E488C-5E28-C847-A7BF-ADB129E18750}" srcOrd="4" destOrd="0" presId="urn:microsoft.com/office/officeart/2005/8/layout/hChevron3"/>
    <dgm:cxn modelId="{DF582C33-5AD3-D440-90E3-7B2FF14FBFDF}" type="presParOf" srcId="{4434D7DF-026E-DA41-B9AB-47C773C84C6A}" destId="{B6898D90-ED03-CD4C-BB5A-F8F8B1CCDB88}" srcOrd="5" destOrd="0" presId="urn:microsoft.com/office/officeart/2005/8/layout/hChevron3"/>
    <dgm:cxn modelId="{FE42ACC5-347A-2A40-9E07-A34BF53A0B9E}" type="presParOf" srcId="{4434D7DF-026E-DA41-B9AB-47C773C84C6A}" destId="{C4ECC854-A7AD-9046-94D1-F6E617B8C517}" srcOrd="6" destOrd="0" presId="urn:microsoft.com/office/officeart/2005/8/layout/hChevron3"/>
    <dgm:cxn modelId="{8DAB7597-5393-9E4F-B003-EDC1F5747909}" type="presParOf" srcId="{4434D7DF-026E-DA41-B9AB-47C773C84C6A}" destId="{3485F64B-AAED-EA4B-AA51-00F29FEA287A}" srcOrd="7" destOrd="0" presId="urn:microsoft.com/office/officeart/2005/8/layout/hChevron3"/>
    <dgm:cxn modelId="{C4A69F57-1E7D-7241-8B5B-74BC55E86DDE}" type="presParOf" srcId="{4434D7DF-026E-DA41-B9AB-47C773C84C6A}" destId="{EA1A38A8-C4D1-AA4C-8DE6-45F6C20C6E96}"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46F5AC-6544-D04E-B8CC-FB69746EA64E}" type="doc">
      <dgm:prSet loTypeId="urn:microsoft.com/office/officeart/2005/8/layout/hChevron3" loCatId="" qsTypeId="urn:microsoft.com/office/officeart/2005/8/quickstyle/simple1" qsCatId="simple" csTypeId="urn:microsoft.com/office/officeart/2005/8/colors/accent1_2" csCatId="accent1" phldr="1"/>
      <dgm:spPr/>
    </dgm:pt>
    <dgm:pt modelId="{A562C320-BAE1-E942-826E-85266F8E6FF7}">
      <dgm:prSet phldrT="[Text]">
        <dgm:style>
          <a:lnRef idx="3">
            <a:schemeClr val="lt1"/>
          </a:lnRef>
          <a:fillRef idx="1">
            <a:schemeClr val="accent1"/>
          </a:fillRef>
          <a:effectRef idx="1">
            <a:schemeClr val="accent1"/>
          </a:effectRef>
          <a:fontRef idx="minor">
            <a:schemeClr val="lt1"/>
          </a:fontRef>
        </dgm:style>
      </dgm:prSet>
      <dgm:spPr/>
      <dgm:t>
        <a:bodyPr/>
        <a:lstStyle/>
        <a:p>
          <a:r>
            <a:rPr lang="en-GB" b="0" i="0">
              <a:latin typeface="Helvetica Light" panose="020B0403020202020204" pitchFamily="34" charset="0"/>
            </a:rPr>
            <a:t>Business    Drivers</a:t>
          </a:r>
        </a:p>
      </dgm:t>
    </dgm:pt>
    <dgm:pt modelId="{B642F178-363E-3A4B-8640-3875C73941B0}" type="parTrans" cxnId="{1C1C7B38-3738-AA46-85AC-626C9A484DF7}">
      <dgm:prSet/>
      <dgm:spPr/>
      <dgm:t>
        <a:bodyPr/>
        <a:lstStyle/>
        <a:p>
          <a:endParaRPr lang="en-GB"/>
        </a:p>
      </dgm:t>
    </dgm:pt>
    <dgm:pt modelId="{DAC2C443-A83A-E845-8D08-56289CF50765}" type="sibTrans" cxnId="{1C1C7B38-3738-AA46-85AC-626C9A484DF7}">
      <dgm:prSet/>
      <dgm:spPr/>
      <dgm:t>
        <a:bodyPr/>
        <a:lstStyle/>
        <a:p>
          <a:endParaRPr lang="en-GB"/>
        </a:p>
      </dgm:t>
    </dgm:pt>
    <dgm:pt modelId="{AA9C4CFD-8101-1040-B057-641FE2C1D04A}">
      <dgm:prSet phldrT="[Text]">
        <dgm:style>
          <a:lnRef idx="3">
            <a:schemeClr val="lt1"/>
          </a:lnRef>
          <a:fillRef idx="1">
            <a:schemeClr val="accent2"/>
          </a:fillRef>
          <a:effectRef idx="1">
            <a:schemeClr val="accent2"/>
          </a:effectRef>
          <a:fontRef idx="minor">
            <a:schemeClr val="lt1"/>
          </a:fontRef>
        </dgm:style>
      </dgm:prSet>
      <dgm:spPr/>
      <dgm:t>
        <a:bodyPr/>
        <a:lstStyle/>
        <a:p>
          <a:r>
            <a:rPr lang="en-GB" b="0" i="0">
              <a:latin typeface="Helvetica Light" panose="020B0403020202020204" pitchFamily="34" charset="0"/>
            </a:rPr>
            <a:t>Model Versioning</a:t>
          </a:r>
        </a:p>
      </dgm:t>
    </dgm:pt>
    <dgm:pt modelId="{A671D395-30A0-E045-9902-681E0FCFCB08}" type="parTrans" cxnId="{1392C230-4C3F-094E-A0D1-C6DC6BBB16CF}">
      <dgm:prSet/>
      <dgm:spPr/>
      <dgm:t>
        <a:bodyPr/>
        <a:lstStyle/>
        <a:p>
          <a:endParaRPr lang="en-GB"/>
        </a:p>
      </dgm:t>
    </dgm:pt>
    <dgm:pt modelId="{D79201F1-2CC2-6441-A9A2-21AA2D389E6C}" type="sibTrans" cxnId="{1392C230-4C3F-094E-A0D1-C6DC6BBB16CF}">
      <dgm:prSet/>
      <dgm:spPr/>
      <dgm:t>
        <a:bodyPr/>
        <a:lstStyle/>
        <a:p>
          <a:endParaRPr lang="en-GB"/>
        </a:p>
      </dgm:t>
    </dgm:pt>
    <dgm:pt modelId="{3C7112D8-88FB-7B49-BF14-371D9BE1C3C2}">
      <dgm:prSet phldrT="[Text]">
        <dgm:style>
          <a:lnRef idx="3">
            <a:schemeClr val="lt1"/>
          </a:lnRef>
          <a:fillRef idx="1">
            <a:schemeClr val="accent2"/>
          </a:fillRef>
          <a:effectRef idx="1">
            <a:schemeClr val="accent2"/>
          </a:effectRef>
          <a:fontRef idx="minor">
            <a:schemeClr val="lt1"/>
          </a:fontRef>
        </dgm:style>
      </dgm:prSet>
      <dgm:spPr/>
      <dgm:t>
        <a:bodyPr/>
        <a:lstStyle/>
        <a:p>
          <a:r>
            <a:rPr lang="en-GB" b="0" i="0">
              <a:latin typeface="Helvetica Light" panose="020B0403020202020204" pitchFamily="34" charset="0"/>
            </a:rPr>
            <a:t>Model Deployment</a:t>
          </a:r>
        </a:p>
      </dgm:t>
    </dgm:pt>
    <dgm:pt modelId="{BCAB85D5-B99B-2D40-B358-8A09DD8A1551}" type="parTrans" cxnId="{EDE081A5-FE7F-0748-995E-EF01DD2A0C6C}">
      <dgm:prSet/>
      <dgm:spPr/>
      <dgm:t>
        <a:bodyPr/>
        <a:lstStyle/>
        <a:p>
          <a:endParaRPr lang="en-GB"/>
        </a:p>
      </dgm:t>
    </dgm:pt>
    <dgm:pt modelId="{C76681E0-4F0B-F24A-9493-B489AFB61C84}" type="sibTrans" cxnId="{EDE081A5-FE7F-0748-995E-EF01DD2A0C6C}">
      <dgm:prSet/>
      <dgm:spPr/>
      <dgm:t>
        <a:bodyPr/>
        <a:lstStyle/>
        <a:p>
          <a:endParaRPr lang="en-GB"/>
        </a:p>
      </dgm:t>
    </dgm:pt>
    <dgm:pt modelId="{045F7A7B-36BD-274D-8104-F1D8CF8BDF26}">
      <dgm:prSet>
        <dgm:style>
          <a:lnRef idx="3">
            <a:schemeClr val="lt1"/>
          </a:lnRef>
          <a:fillRef idx="1">
            <a:schemeClr val="accent1"/>
          </a:fillRef>
          <a:effectRef idx="1">
            <a:schemeClr val="accent1"/>
          </a:effectRef>
          <a:fontRef idx="minor">
            <a:schemeClr val="lt1"/>
          </a:fontRef>
        </dgm:style>
      </dgm:prSet>
      <dgm:spPr/>
      <dgm:t>
        <a:bodyPr/>
        <a:lstStyle/>
        <a:p>
          <a:r>
            <a:rPr lang="en-GB" b="0" i="0">
              <a:latin typeface="Helvetica Light" panose="020B0403020202020204" pitchFamily="34" charset="0"/>
            </a:rPr>
            <a:t>Data Science</a:t>
          </a:r>
        </a:p>
      </dgm:t>
    </dgm:pt>
    <dgm:pt modelId="{F669A158-48E2-164B-B883-4F4260155085}" type="parTrans" cxnId="{DFEC2809-6C67-A841-A208-5FB6C610C4D4}">
      <dgm:prSet/>
      <dgm:spPr/>
      <dgm:t>
        <a:bodyPr/>
        <a:lstStyle/>
        <a:p>
          <a:endParaRPr lang="en-GB"/>
        </a:p>
      </dgm:t>
    </dgm:pt>
    <dgm:pt modelId="{9DCC66C3-D136-2441-8F03-1CF9D91AB057}" type="sibTrans" cxnId="{DFEC2809-6C67-A841-A208-5FB6C610C4D4}">
      <dgm:prSet/>
      <dgm:spPr/>
      <dgm:t>
        <a:bodyPr/>
        <a:lstStyle/>
        <a:p>
          <a:endParaRPr lang="en-GB"/>
        </a:p>
      </dgm:t>
    </dgm:pt>
    <dgm:pt modelId="{C0FF6573-2841-8F44-AF2C-BA409793BC2E}">
      <dgm:prSet>
        <dgm:style>
          <a:lnRef idx="3">
            <a:schemeClr val="lt1"/>
          </a:lnRef>
          <a:fillRef idx="1">
            <a:schemeClr val="accent4"/>
          </a:fillRef>
          <a:effectRef idx="1">
            <a:schemeClr val="accent4"/>
          </a:effectRef>
          <a:fontRef idx="minor">
            <a:schemeClr val="lt1"/>
          </a:fontRef>
        </dgm:style>
      </dgm:prSet>
      <dgm:spPr/>
      <dgm:t>
        <a:bodyPr/>
        <a:lstStyle/>
        <a:p>
          <a:r>
            <a:rPr lang="en-GB" b="0" i="0">
              <a:latin typeface="Helvetica Light" panose="020B0403020202020204" pitchFamily="34" charset="0"/>
            </a:rPr>
            <a:t>Data Pipelines</a:t>
          </a:r>
        </a:p>
      </dgm:t>
    </dgm:pt>
    <dgm:pt modelId="{8FC5EE0F-923C-DC43-A8D6-96D933A6EC3D}" type="parTrans" cxnId="{A7EBF306-9B68-6F4E-8DDC-146886E0786B}">
      <dgm:prSet/>
      <dgm:spPr/>
      <dgm:t>
        <a:bodyPr/>
        <a:lstStyle/>
        <a:p>
          <a:endParaRPr lang="en-GB"/>
        </a:p>
      </dgm:t>
    </dgm:pt>
    <dgm:pt modelId="{698DBA80-604F-8043-97EB-257D14714D36}" type="sibTrans" cxnId="{A7EBF306-9B68-6F4E-8DDC-146886E0786B}">
      <dgm:prSet/>
      <dgm:spPr/>
      <dgm:t>
        <a:bodyPr/>
        <a:lstStyle/>
        <a:p>
          <a:endParaRPr lang="en-GB"/>
        </a:p>
      </dgm:t>
    </dgm:pt>
    <dgm:pt modelId="{4434D7DF-026E-DA41-B9AB-47C773C84C6A}" type="pres">
      <dgm:prSet presAssocID="{1F46F5AC-6544-D04E-B8CC-FB69746EA64E}" presName="Name0" presStyleCnt="0">
        <dgm:presLayoutVars>
          <dgm:dir/>
          <dgm:resizeHandles val="exact"/>
        </dgm:presLayoutVars>
      </dgm:prSet>
      <dgm:spPr/>
    </dgm:pt>
    <dgm:pt modelId="{53756BB5-F41B-E744-8C1F-04902D666BE9}" type="pres">
      <dgm:prSet presAssocID="{A562C320-BAE1-E942-826E-85266F8E6FF7}" presName="parTxOnly" presStyleLbl="node1" presStyleIdx="0" presStyleCnt="5">
        <dgm:presLayoutVars>
          <dgm:bulletEnabled val="1"/>
        </dgm:presLayoutVars>
      </dgm:prSet>
      <dgm:spPr/>
    </dgm:pt>
    <dgm:pt modelId="{9C221BD2-5D90-C644-80C2-8D93754A9C7C}" type="pres">
      <dgm:prSet presAssocID="{DAC2C443-A83A-E845-8D08-56289CF50765}" presName="parSpace" presStyleCnt="0"/>
      <dgm:spPr/>
    </dgm:pt>
    <dgm:pt modelId="{E7B89FFA-4C9B-384B-A72D-BF4BCC6A4646}" type="pres">
      <dgm:prSet presAssocID="{045F7A7B-36BD-274D-8104-F1D8CF8BDF26}" presName="parTxOnly" presStyleLbl="node1" presStyleIdx="1" presStyleCnt="5">
        <dgm:presLayoutVars>
          <dgm:bulletEnabled val="1"/>
        </dgm:presLayoutVars>
      </dgm:prSet>
      <dgm:spPr/>
    </dgm:pt>
    <dgm:pt modelId="{54C8FD81-C5AE-3A40-A98C-FF738BF997F8}" type="pres">
      <dgm:prSet presAssocID="{9DCC66C3-D136-2441-8F03-1CF9D91AB057}" presName="parSpace" presStyleCnt="0"/>
      <dgm:spPr/>
    </dgm:pt>
    <dgm:pt modelId="{110E488C-5E28-C847-A7BF-ADB129E18750}" type="pres">
      <dgm:prSet presAssocID="{AA9C4CFD-8101-1040-B057-641FE2C1D04A}" presName="parTxOnly" presStyleLbl="node1" presStyleIdx="2" presStyleCnt="5">
        <dgm:presLayoutVars>
          <dgm:bulletEnabled val="1"/>
        </dgm:presLayoutVars>
      </dgm:prSet>
      <dgm:spPr/>
    </dgm:pt>
    <dgm:pt modelId="{B6898D90-ED03-CD4C-BB5A-F8F8B1CCDB88}" type="pres">
      <dgm:prSet presAssocID="{D79201F1-2CC2-6441-A9A2-21AA2D389E6C}" presName="parSpace" presStyleCnt="0"/>
      <dgm:spPr/>
    </dgm:pt>
    <dgm:pt modelId="{C4ECC854-A7AD-9046-94D1-F6E617B8C517}" type="pres">
      <dgm:prSet presAssocID="{3C7112D8-88FB-7B49-BF14-371D9BE1C3C2}" presName="parTxOnly" presStyleLbl="node1" presStyleIdx="3" presStyleCnt="5">
        <dgm:presLayoutVars>
          <dgm:bulletEnabled val="1"/>
        </dgm:presLayoutVars>
      </dgm:prSet>
      <dgm:spPr/>
    </dgm:pt>
    <dgm:pt modelId="{3485F64B-AAED-EA4B-AA51-00F29FEA287A}" type="pres">
      <dgm:prSet presAssocID="{C76681E0-4F0B-F24A-9493-B489AFB61C84}" presName="parSpace" presStyleCnt="0"/>
      <dgm:spPr/>
    </dgm:pt>
    <dgm:pt modelId="{EA1A38A8-C4D1-AA4C-8DE6-45F6C20C6E96}" type="pres">
      <dgm:prSet presAssocID="{C0FF6573-2841-8F44-AF2C-BA409793BC2E}" presName="parTxOnly" presStyleLbl="node1" presStyleIdx="4" presStyleCnt="5">
        <dgm:presLayoutVars>
          <dgm:bulletEnabled val="1"/>
        </dgm:presLayoutVars>
      </dgm:prSet>
      <dgm:spPr/>
    </dgm:pt>
  </dgm:ptLst>
  <dgm:cxnLst>
    <dgm:cxn modelId="{A8542300-F36B-B54C-886A-CC753B1E75D0}" type="presOf" srcId="{1F46F5AC-6544-D04E-B8CC-FB69746EA64E}" destId="{4434D7DF-026E-DA41-B9AB-47C773C84C6A}" srcOrd="0" destOrd="0" presId="urn:microsoft.com/office/officeart/2005/8/layout/hChevron3"/>
    <dgm:cxn modelId="{A7EBF306-9B68-6F4E-8DDC-146886E0786B}" srcId="{1F46F5AC-6544-D04E-B8CC-FB69746EA64E}" destId="{C0FF6573-2841-8F44-AF2C-BA409793BC2E}" srcOrd="4" destOrd="0" parTransId="{8FC5EE0F-923C-DC43-A8D6-96D933A6EC3D}" sibTransId="{698DBA80-604F-8043-97EB-257D14714D36}"/>
    <dgm:cxn modelId="{DFEC2809-6C67-A841-A208-5FB6C610C4D4}" srcId="{1F46F5AC-6544-D04E-B8CC-FB69746EA64E}" destId="{045F7A7B-36BD-274D-8104-F1D8CF8BDF26}" srcOrd="1" destOrd="0" parTransId="{F669A158-48E2-164B-B883-4F4260155085}" sibTransId="{9DCC66C3-D136-2441-8F03-1CF9D91AB057}"/>
    <dgm:cxn modelId="{1392C230-4C3F-094E-A0D1-C6DC6BBB16CF}" srcId="{1F46F5AC-6544-D04E-B8CC-FB69746EA64E}" destId="{AA9C4CFD-8101-1040-B057-641FE2C1D04A}" srcOrd="2" destOrd="0" parTransId="{A671D395-30A0-E045-9902-681E0FCFCB08}" sibTransId="{D79201F1-2CC2-6441-A9A2-21AA2D389E6C}"/>
    <dgm:cxn modelId="{1C1C7B38-3738-AA46-85AC-626C9A484DF7}" srcId="{1F46F5AC-6544-D04E-B8CC-FB69746EA64E}" destId="{A562C320-BAE1-E942-826E-85266F8E6FF7}" srcOrd="0" destOrd="0" parTransId="{B642F178-363E-3A4B-8640-3875C73941B0}" sibTransId="{DAC2C443-A83A-E845-8D08-56289CF50765}"/>
    <dgm:cxn modelId="{5C620B55-4695-B140-9AC8-C2960E28ECE0}" type="presOf" srcId="{C0FF6573-2841-8F44-AF2C-BA409793BC2E}" destId="{EA1A38A8-C4D1-AA4C-8DE6-45F6C20C6E96}" srcOrd="0" destOrd="0" presId="urn:microsoft.com/office/officeart/2005/8/layout/hChevron3"/>
    <dgm:cxn modelId="{47592577-AC6F-E04E-AF46-1C7D3E21CDB1}" type="presOf" srcId="{3C7112D8-88FB-7B49-BF14-371D9BE1C3C2}" destId="{C4ECC854-A7AD-9046-94D1-F6E617B8C517}" srcOrd="0" destOrd="0" presId="urn:microsoft.com/office/officeart/2005/8/layout/hChevron3"/>
    <dgm:cxn modelId="{AB069285-5905-9047-A86B-0E508011600D}" type="presOf" srcId="{045F7A7B-36BD-274D-8104-F1D8CF8BDF26}" destId="{E7B89FFA-4C9B-384B-A72D-BF4BCC6A4646}" srcOrd="0" destOrd="0" presId="urn:microsoft.com/office/officeart/2005/8/layout/hChevron3"/>
    <dgm:cxn modelId="{EDE081A5-FE7F-0748-995E-EF01DD2A0C6C}" srcId="{1F46F5AC-6544-D04E-B8CC-FB69746EA64E}" destId="{3C7112D8-88FB-7B49-BF14-371D9BE1C3C2}" srcOrd="3" destOrd="0" parTransId="{BCAB85D5-B99B-2D40-B358-8A09DD8A1551}" sibTransId="{C76681E0-4F0B-F24A-9493-B489AFB61C84}"/>
    <dgm:cxn modelId="{AE3206BB-1A06-5F4B-B421-80D4C7CFF869}" type="presOf" srcId="{AA9C4CFD-8101-1040-B057-641FE2C1D04A}" destId="{110E488C-5E28-C847-A7BF-ADB129E18750}" srcOrd="0" destOrd="0" presId="urn:microsoft.com/office/officeart/2005/8/layout/hChevron3"/>
    <dgm:cxn modelId="{4CFD56D1-76BB-BF4E-B09C-FFD5AF1CBD34}" type="presOf" srcId="{A562C320-BAE1-E942-826E-85266F8E6FF7}" destId="{53756BB5-F41B-E744-8C1F-04902D666BE9}" srcOrd="0" destOrd="0" presId="urn:microsoft.com/office/officeart/2005/8/layout/hChevron3"/>
    <dgm:cxn modelId="{10DAA360-20E0-F24B-9914-C517563E1A65}" type="presParOf" srcId="{4434D7DF-026E-DA41-B9AB-47C773C84C6A}" destId="{53756BB5-F41B-E744-8C1F-04902D666BE9}" srcOrd="0" destOrd="0" presId="urn:microsoft.com/office/officeart/2005/8/layout/hChevron3"/>
    <dgm:cxn modelId="{1298984E-E3AF-A54C-95E0-E1779E4A7A8F}" type="presParOf" srcId="{4434D7DF-026E-DA41-B9AB-47C773C84C6A}" destId="{9C221BD2-5D90-C644-80C2-8D93754A9C7C}" srcOrd="1" destOrd="0" presId="urn:microsoft.com/office/officeart/2005/8/layout/hChevron3"/>
    <dgm:cxn modelId="{A9B6F87B-BD85-834E-9B2C-2478825DB620}" type="presParOf" srcId="{4434D7DF-026E-DA41-B9AB-47C773C84C6A}" destId="{E7B89FFA-4C9B-384B-A72D-BF4BCC6A4646}" srcOrd="2" destOrd="0" presId="urn:microsoft.com/office/officeart/2005/8/layout/hChevron3"/>
    <dgm:cxn modelId="{95D5C0B7-479A-F646-92CB-99A956269F38}" type="presParOf" srcId="{4434D7DF-026E-DA41-B9AB-47C773C84C6A}" destId="{54C8FD81-C5AE-3A40-A98C-FF738BF997F8}" srcOrd="3" destOrd="0" presId="urn:microsoft.com/office/officeart/2005/8/layout/hChevron3"/>
    <dgm:cxn modelId="{3C63C4CF-ED3D-E240-BA0E-2E4DC62E7BFE}" type="presParOf" srcId="{4434D7DF-026E-DA41-B9AB-47C773C84C6A}" destId="{110E488C-5E28-C847-A7BF-ADB129E18750}" srcOrd="4" destOrd="0" presId="urn:microsoft.com/office/officeart/2005/8/layout/hChevron3"/>
    <dgm:cxn modelId="{DF582C33-5AD3-D440-90E3-7B2FF14FBFDF}" type="presParOf" srcId="{4434D7DF-026E-DA41-B9AB-47C773C84C6A}" destId="{B6898D90-ED03-CD4C-BB5A-F8F8B1CCDB88}" srcOrd="5" destOrd="0" presId="urn:microsoft.com/office/officeart/2005/8/layout/hChevron3"/>
    <dgm:cxn modelId="{FE42ACC5-347A-2A40-9E07-A34BF53A0B9E}" type="presParOf" srcId="{4434D7DF-026E-DA41-B9AB-47C773C84C6A}" destId="{C4ECC854-A7AD-9046-94D1-F6E617B8C517}" srcOrd="6" destOrd="0" presId="urn:microsoft.com/office/officeart/2005/8/layout/hChevron3"/>
    <dgm:cxn modelId="{8DAB7597-5393-9E4F-B003-EDC1F5747909}" type="presParOf" srcId="{4434D7DF-026E-DA41-B9AB-47C773C84C6A}" destId="{3485F64B-AAED-EA4B-AA51-00F29FEA287A}" srcOrd="7" destOrd="0" presId="urn:microsoft.com/office/officeart/2005/8/layout/hChevron3"/>
    <dgm:cxn modelId="{C4A69F57-1E7D-7241-8B5B-74BC55E86DDE}" type="presParOf" srcId="{4434D7DF-026E-DA41-B9AB-47C773C84C6A}" destId="{EA1A38A8-C4D1-AA4C-8DE6-45F6C20C6E96}"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46F5AC-6544-D04E-B8CC-FB69746EA64E}" type="doc">
      <dgm:prSet loTypeId="urn:microsoft.com/office/officeart/2005/8/layout/hChevron3" loCatId="" qsTypeId="urn:microsoft.com/office/officeart/2005/8/quickstyle/simple1" qsCatId="simple" csTypeId="urn:microsoft.com/office/officeart/2005/8/colors/accent1_2" csCatId="accent1" phldr="1"/>
      <dgm:spPr/>
    </dgm:pt>
    <dgm:pt modelId="{A562C320-BAE1-E942-826E-85266F8E6FF7}">
      <dgm:prSet phldrT="[Text]" custT="1">
        <dgm:style>
          <a:lnRef idx="3">
            <a:schemeClr val="lt1"/>
          </a:lnRef>
          <a:fillRef idx="1">
            <a:schemeClr val="accent1"/>
          </a:fillRef>
          <a:effectRef idx="1">
            <a:schemeClr val="accent1"/>
          </a:effectRef>
          <a:fontRef idx="minor">
            <a:schemeClr val="lt1"/>
          </a:fontRef>
        </dgm:style>
      </dgm:prSet>
      <dgm:spPr/>
      <dgm:t>
        <a:bodyPr/>
        <a:lstStyle/>
        <a:p>
          <a:r>
            <a:rPr lang="en-GB" sz="2000" b="0" i="0">
              <a:latin typeface="Helvetica Light" panose="020B0403020202020204" pitchFamily="34" charset="0"/>
            </a:rPr>
            <a:t>Just Getting Started</a:t>
          </a:r>
        </a:p>
      </dgm:t>
    </dgm:pt>
    <dgm:pt modelId="{B642F178-363E-3A4B-8640-3875C73941B0}" type="parTrans" cxnId="{1C1C7B38-3738-AA46-85AC-626C9A484DF7}">
      <dgm:prSet/>
      <dgm:spPr/>
      <dgm:t>
        <a:bodyPr/>
        <a:lstStyle/>
        <a:p>
          <a:endParaRPr lang="en-GB"/>
        </a:p>
      </dgm:t>
    </dgm:pt>
    <dgm:pt modelId="{DAC2C443-A83A-E845-8D08-56289CF50765}" type="sibTrans" cxnId="{1C1C7B38-3738-AA46-85AC-626C9A484DF7}">
      <dgm:prSet/>
      <dgm:spPr/>
      <dgm:t>
        <a:bodyPr/>
        <a:lstStyle/>
        <a:p>
          <a:endParaRPr lang="en-GB"/>
        </a:p>
      </dgm:t>
    </dgm:pt>
    <dgm:pt modelId="{AA9C4CFD-8101-1040-B057-641FE2C1D04A}">
      <dgm:prSet phldrT="[Text]" custT="1">
        <dgm:style>
          <a:lnRef idx="3">
            <a:schemeClr val="lt1"/>
          </a:lnRef>
          <a:fillRef idx="1">
            <a:schemeClr val="accent4"/>
          </a:fillRef>
          <a:effectRef idx="1">
            <a:schemeClr val="accent4"/>
          </a:effectRef>
          <a:fontRef idx="minor">
            <a:schemeClr val="lt1"/>
          </a:fontRef>
        </dgm:style>
      </dgm:prSet>
      <dgm:spPr/>
      <dgm:t>
        <a:bodyPr/>
        <a:lstStyle/>
        <a:p>
          <a:r>
            <a:rPr lang="en-GB" sz="2000" b="0" i="0">
              <a:latin typeface="Helvetica Light" panose="020B0403020202020204" pitchFamily="34" charset="0"/>
            </a:rPr>
            <a:t>Containers and Provenance</a:t>
          </a:r>
        </a:p>
      </dgm:t>
    </dgm:pt>
    <dgm:pt modelId="{A671D395-30A0-E045-9902-681E0FCFCB08}" type="parTrans" cxnId="{1392C230-4C3F-094E-A0D1-C6DC6BBB16CF}">
      <dgm:prSet/>
      <dgm:spPr/>
      <dgm:t>
        <a:bodyPr/>
        <a:lstStyle/>
        <a:p>
          <a:endParaRPr lang="en-GB"/>
        </a:p>
      </dgm:t>
    </dgm:pt>
    <dgm:pt modelId="{D79201F1-2CC2-6441-A9A2-21AA2D389E6C}" type="sibTrans" cxnId="{1392C230-4C3F-094E-A0D1-C6DC6BBB16CF}">
      <dgm:prSet/>
      <dgm:spPr/>
      <dgm:t>
        <a:bodyPr/>
        <a:lstStyle/>
        <a:p>
          <a:endParaRPr lang="en-GB"/>
        </a:p>
      </dgm:t>
    </dgm:pt>
    <dgm:pt modelId="{3C7112D8-88FB-7B49-BF14-371D9BE1C3C2}">
      <dgm:prSet phldrT="[Text]" custT="1">
        <dgm:style>
          <a:lnRef idx="3">
            <a:schemeClr val="lt1"/>
          </a:lnRef>
          <a:fillRef idx="1">
            <a:schemeClr val="accent3"/>
          </a:fillRef>
          <a:effectRef idx="1">
            <a:schemeClr val="accent3"/>
          </a:effectRef>
          <a:fontRef idx="minor">
            <a:schemeClr val="lt1"/>
          </a:fontRef>
        </dgm:style>
      </dgm:prSet>
      <dgm:spPr/>
      <dgm:t>
        <a:bodyPr/>
        <a:lstStyle/>
        <a:p>
          <a:r>
            <a:rPr lang="en-GB" sz="2000" b="0" i="0">
              <a:latin typeface="Helvetica Light" panose="020B0403020202020204" pitchFamily="34" charset="0"/>
            </a:rPr>
            <a:t>Hosted One-Stop Shop</a:t>
          </a:r>
        </a:p>
      </dgm:t>
    </dgm:pt>
    <dgm:pt modelId="{BCAB85D5-B99B-2D40-B358-8A09DD8A1551}" type="parTrans" cxnId="{EDE081A5-FE7F-0748-995E-EF01DD2A0C6C}">
      <dgm:prSet/>
      <dgm:spPr/>
      <dgm:t>
        <a:bodyPr/>
        <a:lstStyle/>
        <a:p>
          <a:endParaRPr lang="en-GB"/>
        </a:p>
      </dgm:t>
    </dgm:pt>
    <dgm:pt modelId="{C76681E0-4F0B-F24A-9493-B489AFB61C84}" type="sibTrans" cxnId="{EDE081A5-FE7F-0748-995E-EF01DD2A0C6C}">
      <dgm:prSet/>
      <dgm:spPr/>
      <dgm:t>
        <a:bodyPr/>
        <a:lstStyle/>
        <a:p>
          <a:endParaRPr lang="en-GB"/>
        </a:p>
      </dgm:t>
    </dgm:pt>
    <dgm:pt modelId="{045F7A7B-36BD-274D-8104-F1D8CF8BDF26}">
      <dgm:prSet custT="1">
        <dgm:style>
          <a:lnRef idx="3">
            <a:schemeClr val="lt1"/>
          </a:lnRef>
          <a:fillRef idx="1">
            <a:schemeClr val="accent2"/>
          </a:fillRef>
          <a:effectRef idx="1">
            <a:schemeClr val="accent2"/>
          </a:effectRef>
          <a:fontRef idx="minor">
            <a:schemeClr val="lt1"/>
          </a:fontRef>
        </dgm:style>
      </dgm:prSet>
      <dgm:spPr/>
      <dgm:t>
        <a:bodyPr/>
        <a:lstStyle/>
        <a:p>
          <a:r>
            <a:rPr lang="en-GB" sz="2000" b="0" i="0" err="1">
              <a:latin typeface="Helvetica Light" panose="020B0403020202020204" pitchFamily="34" charset="0"/>
            </a:rPr>
            <a:t>ScaleUp</a:t>
          </a:r>
          <a:r>
            <a:rPr lang="en-GB" sz="2000" b="0" i="0">
              <a:latin typeface="Helvetica Light" panose="020B0403020202020204" pitchFamily="34" charset="0"/>
            </a:rPr>
            <a:t> on Google</a:t>
          </a:r>
        </a:p>
      </dgm:t>
    </dgm:pt>
    <dgm:pt modelId="{F669A158-48E2-164B-B883-4F4260155085}" type="parTrans" cxnId="{DFEC2809-6C67-A841-A208-5FB6C610C4D4}">
      <dgm:prSet/>
      <dgm:spPr/>
      <dgm:t>
        <a:bodyPr/>
        <a:lstStyle/>
        <a:p>
          <a:endParaRPr lang="en-GB"/>
        </a:p>
      </dgm:t>
    </dgm:pt>
    <dgm:pt modelId="{9DCC66C3-D136-2441-8F03-1CF9D91AB057}" type="sibTrans" cxnId="{DFEC2809-6C67-A841-A208-5FB6C610C4D4}">
      <dgm:prSet/>
      <dgm:spPr/>
      <dgm:t>
        <a:bodyPr/>
        <a:lstStyle/>
        <a:p>
          <a:endParaRPr lang="en-GB"/>
        </a:p>
      </dgm:t>
    </dgm:pt>
    <dgm:pt modelId="{C0FF6573-2841-8F44-AF2C-BA409793BC2E}">
      <dgm:prSet custT="1">
        <dgm:style>
          <a:lnRef idx="3">
            <a:schemeClr val="lt1"/>
          </a:lnRef>
          <a:fillRef idx="1">
            <a:schemeClr val="accent6"/>
          </a:fillRef>
          <a:effectRef idx="1">
            <a:schemeClr val="accent6"/>
          </a:effectRef>
          <a:fontRef idx="minor">
            <a:schemeClr val="lt1"/>
          </a:fontRef>
        </dgm:style>
      </dgm:prSet>
      <dgm:spPr/>
      <dgm:t>
        <a:bodyPr/>
        <a:lstStyle/>
        <a:p>
          <a:r>
            <a:rPr lang="en-GB" sz="2000" b="0" i="0">
              <a:latin typeface="Helvetica Light" panose="020B0403020202020204" pitchFamily="34" charset="0"/>
            </a:rPr>
            <a:t>Remain Undecided</a:t>
          </a:r>
        </a:p>
      </dgm:t>
    </dgm:pt>
    <dgm:pt modelId="{8FC5EE0F-923C-DC43-A8D6-96D933A6EC3D}" type="parTrans" cxnId="{A7EBF306-9B68-6F4E-8DDC-146886E0786B}">
      <dgm:prSet/>
      <dgm:spPr/>
      <dgm:t>
        <a:bodyPr/>
        <a:lstStyle/>
        <a:p>
          <a:endParaRPr lang="en-GB"/>
        </a:p>
      </dgm:t>
    </dgm:pt>
    <dgm:pt modelId="{698DBA80-604F-8043-97EB-257D14714D36}" type="sibTrans" cxnId="{A7EBF306-9B68-6F4E-8DDC-146886E0786B}">
      <dgm:prSet/>
      <dgm:spPr/>
      <dgm:t>
        <a:bodyPr/>
        <a:lstStyle/>
        <a:p>
          <a:endParaRPr lang="en-GB"/>
        </a:p>
      </dgm:t>
    </dgm:pt>
    <dgm:pt modelId="{4434D7DF-026E-DA41-B9AB-47C773C84C6A}" type="pres">
      <dgm:prSet presAssocID="{1F46F5AC-6544-D04E-B8CC-FB69746EA64E}" presName="Name0" presStyleCnt="0">
        <dgm:presLayoutVars>
          <dgm:dir/>
          <dgm:resizeHandles val="exact"/>
        </dgm:presLayoutVars>
      </dgm:prSet>
      <dgm:spPr/>
    </dgm:pt>
    <dgm:pt modelId="{53756BB5-F41B-E744-8C1F-04902D666BE9}" type="pres">
      <dgm:prSet presAssocID="{A562C320-BAE1-E942-826E-85266F8E6FF7}" presName="parTxOnly" presStyleLbl="node1" presStyleIdx="0" presStyleCnt="5">
        <dgm:presLayoutVars>
          <dgm:bulletEnabled val="1"/>
        </dgm:presLayoutVars>
      </dgm:prSet>
      <dgm:spPr/>
    </dgm:pt>
    <dgm:pt modelId="{9C221BD2-5D90-C644-80C2-8D93754A9C7C}" type="pres">
      <dgm:prSet presAssocID="{DAC2C443-A83A-E845-8D08-56289CF50765}" presName="parSpace" presStyleCnt="0"/>
      <dgm:spPr/>
    </dgm:pt>
    <dgm:pt modelId="{E7B89FFA-4C9B-384B-A72D-BF4BCC6A4646}" type="pres">
      <dgm:prSet presAssocID="{045F7A7B-36BD-274D-8104-F1D8CF8BDF26}" presName="parTxOnly" presStyleLbl="node1" presStyleIdx="1" presStyleCnt="5">
        <dgm:presLayoutVars>
          <dgm:bulletEnabled val="1"/>
        </dgm:presLayoutVars>
      </dgm:prSet>
      <dgm:spPr/>
    </dgm:pt>
    <dgm:pt modelId="{54C8FD81-C5AE-3A40-A98C-FF738BF997F8}" type="pres">
      <dgm:prSet presAssocID="{9DCC66C3-D136-2441-8F03-1CF9D91AB057}" presName="parSpace" presStyleCnt="0"/>
      <dgm:spPr/>
    </dgm:pt>
    <dgm:pt modelId="{110E488C-5E28-C847-A7BF-ADB129E18750}" type="pres">
      <dgm:prSet presAssocID="{AA9C4CFD-8101-1040-B057-641FE2C1D04A}" presName="parTxOnly" presStyleLbl="node1" presStyleIdx="2" presStyleCnt="5">
        <dgm:presLayoutVars>
          <dgm:bulletEnabled val="1"/>
        </dgm:presLayoutVars>
      </dgm:prSet>
      <dgm:spPr/>
    </dgm:pt>
    <dgm:pt modelId="{B6898D90-ED03-CD4C-BB5A-F8F8B1CCDB88}" type="pres">
      <dgm:prSet presAssocID="{D79201F1-2CC2-6441-A9A2-21AA2D389E6C}" presName="parSpace" presStyleCnt="0"/>
      <dgm:spPr/>
    </dgm:pt>
    <dgm:pt modelId="{C4ECC854-A7AD-9046-94D1-F6E617B8C517}" type="pres">
      <dgm:prSet presAssocID="{3C7112D8-88FB-7B49-BF14-371D9BE1C3C2}" presName="parTxOnly" presStyleLbl="node1" presStyleIdx="3" presStyleCnt="5">
        <dgm:presLayoutVars>
          <dgm:bulletEnabled val="1"/>
        </dgm:presLayoutVars>
      </dgm:prSet>
      <dgm:spPr/>
    </dgm:pt>
    <dgm:pt modelId="{3485F64B-AAED-EA4B-AA51-00F29FEA287A}" type="pres">
      <dgm:prSet presAssocID="{C76681E0-4F0B-F24A-9493-B489AFB61C84}" presName="parSpace" presStyleCnt="0"/>
      <dgm:spPr/>
    </dgm:pt>
    <dgm:pt modelId="{EA1A38A8-C4D1-AA4C-8DE6-45F6C20C6E96}" type="pres">
      <dgm:prSet presAssocID="{C0FF6573-2841-8F44-AF2C-BA409793BC2E}" presName="parTxOnly" presStyleLbl="node1" presStyleIdx="4" presStyleCnt="5">
        <dgm:presLayoutVars>
          <dgm:bulletEnabled val="1"/>
        </dgm:presLayoutVars>
      </dgm:prSet>
      <dgm:spPr/>
    </dgm:pt>
  </dgm:ptLst>
  <dgm:cxnLst>
    <dgm:cxn modelId="{A8542300-F36B-B54C-886A-CC753B1E75D0}" type="presOf" srcId="{1F46F5AC-6544-D04E-B8CC-FB69746EA64E}" destId="{4434D7DF-026E-DA41-B9AB-47C773C84C6A}" srcOrd="0" destOrd="0" presId="urn:microsoft.com/office/officeart/2005/8/layout/hChevron3"/>
    <dgm:cxn modelId="{A7EBF306-9B68-6F4E-8DDC-146886E0786B}" srcId="{1F46F5AC-6544-D04E-B8CC-FB69746EA64E}" destId="{C0FF6573-2841-8F44-AF2C-BA409793BC2E}" srcOrd="4" destOrd="0" parTransId="{8FC5EE0F-923C-DC43-A8D6-96D933A6EC3D}" sibTransId="{698DBA80-604F-8043-97EB-257D14714D36}"/>
    <dgm:cxn modelId="{DFEC2809-6C67-A841-A208-5FB6C610C4D4}" srcId="{1F46F5AC-6544-D04E-B8CC-FB69746EA64E}" destId="{045F7A7B-36BD-274D-8104-F1D8CF8BDF26}" srcOrd="1" destOrd="0" parTransId="{F669A158-48E2-164B-B883-4F4260155085}" sibTransId="{9DCC66C3-D136-2441-8F03-1CF9D91AB057}"/>
    <dgm:cxn modelId="{1392C230-4C3F-094E-A0D1-C6DC6BBB16CF}" srcId="{1F46F5AC-6544-D04E-B8CC-FB69746EA64E}" destId="{AA9C4CFD-8101-1040-B057-641FE2C1D04A}" srcOrd="2" destOrd="0" parTransId="{A671D395-30A0-E045-9902-681E0FCFCB08}" sibTransId="{D79201F1-2CC2-6441-A9A2-21AA2D389E6C}"/>
    <dgm:cxn modelId="{1C1C7B38-3738-AA46-85AC-626C9A484DF7}" srcId="{1F46F5AC-6544-D04E-B8CC-FB69746EA64E}" destId="{A562C320-BAE1-E942-826E-85266F8E6FF7}" srcOrd="0" destOrd="0" parTransId="{B642F178-363E-3A4B-8640-3875C73941B0}" sibTransId="{DAC2C443-A83A-E845-8D08-56289CF50765}"/>
    <dgm:cxn modelId="{5C620B55-4695-B140-9AC8-C2960E28ECE0}" type="presOf" srcId="{C0FF6573-2841-8F44-AF2C-BA409793BC2E}" destId="{EA1A38A8-C4D1-AA4C-8DE6-45F6C20C6E96}" srcOrd="0" destOrd="0" presId="urn:microsoft.com/office/officeart/2005/8/layout/hChevron3"/>
    <dgm:cxn modelId="{47592577-AC6F-E04E-AF46-1C7D3E21CDB1}" type="presOf" srcId="{3C7112D8-88FB-7B49-BF14-371D9BE1C3C2}" destId="{C4ECC854-A7AD-9046-94D1-F6E617B8C517}" srcOrd="0" destOrd="0" presId="urn:microsoft.com/office/officeart/2005/8/layout/hChevron3"/>
    <dgm:cxn modelId="{AB069285-5905-9047-A86B-0E508011600D}" type="presOf" srcId="{045F7A7B-36BD-274D-8104-F1D8CF8BDF26}" destId="{E7B89FFA-4C9B-384B-A72D-BF4BCC6A4646}" srcOrd="0" destOrd="0" presId="urn:microsoft.com/office/officeart/2005/8/layout/hChevron3"/>
    <dgm:cxn modelId="{EDE081A5-FE7F-0748-995E-EF01DD2A0C6C}" srcId="{1F46F5AC-6544-D04E-B8CC-FB69746EA64E}" destId="{3C7112D8-88FB-7B49-BF14-371D9BE1C3C2}" srcOrd="3" destOrd="0" parTransId="{BCAB85D5-B99B-2D40-B358-8A09DD8A1551}" sibTransId="{C76681E0-4F0B-F24A-9493-B489AFB61C84}"/>
    <dgm:cxn modelId="{AE3206BB-1A06-5F4B-B421-80D4C7CFF869}" type="presOf" srcId="{AA9C4CFD-8101-1040-B057-641FE2C1D04A}" destId="{110E488C-5E28-C847-A7BF-ADB129E18750}" srcOrd="0" destOrd="0" presId="urn:microsoft.com/office/officeart/2005/8/layout/hChevron3"/>
    <dgm:cxn modelId="{4CFD56D1-76BB-BF4E-B09C-FFD5AF1CBD34}" type="presOf" srcId="{A562C320-BAE1-E942-826E-85266F8E6FF7}" destId="{53756BB5-F41B-E744-8C1F-04902D666BE9}" srcOrd="0" destOrd="0" presId="urn:microsoft.com/office/officeart/2005/8/layout/hChevron3"/>
    <dgm:cxn modelId="{10DAA360-20E0-F24B-9914-C517563E1A65}" type="presParOf" srcId="{4434D7DF-026E-DA41-B9AB-47C773C84C6A}" destId="{53756BB5-F41B-E744-8C1F-04902D666BE9}" srcOrd="0" destOrd="0" presId="urn:microsoft.com/office/officeart/2005/8/layout/hChevron3"/>
    <dgm:cxn modelId="{1298984E-E3AF-A54C-95E0-E1779E4A7A8F}" type="presParOf" srcId="{4434D7DF-026E-DA41-B9AB-47C773C84C6A}" destId="{9C221BD2-5D90-C644-80C2-8D93754A9C7C}" srcOrd="1" destOrd="0" presId="urn:microsoft.com/office/officeart/2005/8/layout/hChevron3"/>
    <dgm:cxn modelId="{A9B6F87B-BD85-834E-9B2C-2478825DB620}" type="presParOf" srcId="{4434D7DF-026E-DA41-B9AB-47C773C84C6A}" destId="{E7B89FFA-4C9B-384B-A72D-BF4BCC6A4646}" srcOrd="2" destOrd="0" presId="urn:microsoft.com/office/officeart/2005/8/layout/hChevron3"/>
    <dgm:cxn modelId="{95D5C0B7-479A-F646-92CB-99A956269F38}" type="presParOf" srcId="{4434D7DF-026E-DA41-B9AB-47C773C84C6A}" destId="{54C8FD81-C5AE-3A40-A98C-FF738BF997F8}" srcOrd="3" destOrd="0" presId="urn:microsoft.com/office/officeart/2005/8/layout/hChevron3"/>
    <dgm:cxn modelId="{3C63C4CF-ED3D-E240-BA0E-2E4DC62E7BFE}" type="presParOf" srcId="{4434D7DF-026E-DA41-B9AB-47C773C84C6A}" destId="{110E488C-5E28-C847-A7BF-ADB129E18750}" srcOrd="4" destOrd="0" presId="urn:microsoft.com/office/officeart/2005/8/layout/hChevron3"/>
    <dgm:cxn modelId="{DF582C33-5AD3-D440-90E3-7B2FF14FBFDF}" type="presParOf" srcId="{4434D7DF-026E-DA41-B9AB-47C773C84C6A}" destId="{B6898D90-ED03-CD4C-BB5A-F8F8B1CCDB88}" srcOrd="5" destOrd="0" presId="urn:microsoft.com/office/officeart/2005/8/layout/hChevron3"/>
    <dgm:cxn modelId="{FE42ACC5-347A-2A40-9E07-A34BF53A0B9E}" type="presParOf" srcId="{4434D7DF-026E-DA41-B9AB-47C773C84C6A}" destId="{C4ECC854-A7AD-9046-94D1-F6E617B8C517}" srcOrd="6" destOrd="0" presId="urn:microsoft.com/office/officeart/2005/8/layout/hChevron3"/>
    <dgm:cxn modelId="{8DAB7597-5393-9E4F-B003-EDC1F5747909}" type="presParOf" srcId="{4434D7DF-026E-DA41-B9AB-47C773C84C6A}" destId="{3485F64B-AAED-EA4B-AA51-00F29FEA287A}" srcOrd="7" destOrd="0" presId="urn:microsoft.com/office/officeart/2005/8/layout/hChevron3"/>
    <dgm:cxn modelId="{C4A69F57-1E7D-7241-8B5B-74BC55E86DDE}" type="presParOf" srcId="{4434D7DF-026E-DA41-B9AB-47C773C84C6A}" destId="{EA1A38A8-C4D1-AA4C-8DE6-45F6C20C6E96}"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56BB5-F41B-E744-8C1F-04902D666BE9}">
      <dsp:nvSpPr>
        <dsp:cNvPr id="0" name=""/>
        <dsp:cNvSpPr/>
      </dsp:nvSpPr>
      <dsp:spPr>
        <a:xfrm>
          <a:off x="1335" y="262269"/>
          <a:ext cx="2604483" cy="1041793"/>
        </a:xfrm>
        <a:prstGeom prst="homePlate">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7348"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Business    Drivers</a:t>
          </a:r>
        </a:p>
      </dsp:txBody>
      <dsp:txXfrm>
        <a:off x="1335" y="262269"/>
        <a:ext cx="2344035" cy="1041793"/>
      </dsp:txXfrm>
    </dsp:sp>
    <dsp:sp modelId="{E7B89FFA-4C9B-384B-A72D-BF4BCC6A4646}">
      <dsp:nvSpPr>
        <dsp:cNvPr id="0" name=""/>
        <dsp:cNvSpPr/>
      </dsp:nvSpPr>
      <dsp:spPr>
        <a:xfrm>
          <a:off x="2084922" y="262269"/>
          <a:ext cx="2604483" cy="1041793"/>
        </a:xfrm>
        <a:prstGeom prst="chevron">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Data Science</a:t>
          </a:r>
        </a:p>
      </dsp:txBody>
      <dsp:txXfrm>
        <a:off x="2605819" y="262269"/>
        <a:ext cx="1562690" cy="1041793"/>
      </dsp:txXfrm>
    </dsp:sp>
    <dsp:sp modelId="{110E488C-5E28-C847-A7BF-ADB129E18750}">
      <dsp:nvSpPr>
        <dsp:cNvPr id="0" name=""/>
        <dsp:cNvSpPr/>
      </dsp:nvSpPr>
      <dsp:spPr>
        <a:xfrm>
          <a:off x="4168508" y="262269"/>
          <a:ext cx="2604483" cy="1041793"/>
        </a:xfrm>
        <a:prstGeom prst="chevron">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Model Versioning</a:t>
          </a:r>
        </a:p>
      </dsp:txBody>
      <dsp:txXfrm>
        <a:off x="4689405" y="262269"/>
        <a:ext cx="1562690" cy="1041793"/>
      </dsp:txXfrm>
    </dsp:sp>
    <dsp:sp modelId="{C4ECC854-A7AD-9046-94D1-F6E617B8C517}">
      <dsp:nvSpPr>
        <dsp:cNvPr id="0" name=""/>
        <dsp:cNvSpPr/>
      </dsp:nvSpPr>
      <dsp:spPr>
        <a:xfrm>
          <a:off x="6252095" y="262269"/>
          <a:ext cx="2604483" cy="1041793"/>
        </a:xfrm>
        <a:prstGeom prst="chevron">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Model Deployment</a:t>
          </a:r>
        </a:p>
      </dsp:txBody>
      <dsp:txXfrm>
        <a:off x="6772992" y="262269"/>
        <a:ext cx="1562690" cy="1041793"/>
      </dsp:txXfrm>
    </dsp:sp>
    <dsp:sp modelId="{EA1A38A8-C4D1-AA4C-8DE6-45F6C20C6E96}">
      <dsp:nvSpPr>
        <dsp:cNvPr id="0" name=""/>
        <dsp:cNvSpPr/>
      </dsp:nvSpPr>
      <dsp:spPr>
        <a:xfrm>
          <a:off x="8335682" y="262269"/>
          <a:ext cx="2604483" cy="1041793"/>
        </a:xfrm>
        <a:prstGeom prst="chevron">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Data Pipelines</a:t>
          </a:r>
        </a:p>
      </dsp:txBody>
      <dsp:txXfrm>
        <a:off x="8856579" y="262269"/>
        <a:ext cx="1562690" cy="1041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56BB5-F41B-E744-8C1F-04902D666BE9}">
      <dsp:nvSpPr>
        <dsp:cNvPr id="0" name=""/>
        <dsp:cNvSpPr/>
      </dsp:nvSpPr>
      <dsp:spPr>
        <a:xfrm>
          <a:off x="1335" y="262269"/>
          <a:ext cx="2604483" cy="1041793"/>
        </a:xfrm>
        <a:prstGeom prst="homePlate">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7348"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Business    Drivers</a:t>
          </a:r>
        </a:p>
      </dsp:txBody>
      <dsp:txXfrm>
        <a:off x="1335" y="262269"/>
        <a:ext cx="2344035" cy="1041793"/>
      </dsp:txXfrm>
    </dsp:sp>
    <dsp:sp modelId="{E7B89FFA-4C9B-384B-A72D-BF4BCC6A4646}">
      <dsp:nvSpPr>
        <dsp:cNvPr id="0" name=""/>
        <dsp:cNvSpPr/>
      </dsp:nvSpPr>
      <dsp:spPr>
        <a:xfrm>
          <a:off x="2084922" y="262269"/>
          <a:ext cx="2604483" cy="1041793"/>
        </a:xfrm>
        <a:prstGeom prst="chevron">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Data Science</a:t>
          </a:r>
        </a:p>
      </dsp:txBody>
      <dsp:txXfrm>
        <a:off x="2605819" y="262269"/>
        <a:ext cx="1562690" cy="1041793"/>
      </dsp:txXfrm>
    </dsp:sp>
    <dsp:sp modelId="{110E488C-5E28-C847-A7BF-ADB129E18750}">
      <dsp:nvSpPr>
        <dsp:cNvPr id="0" name=""/>
        <dsp:cNvSpPr/>
      </dsp:nvSpPr>
      <dsp:spPr>
        <a:xfrm>
          <a:off x="4168508" y="262269"/>
          <a:ext cx="2604483" cy="1041793"/>
        </a:xfrm>
        <a:prstGeom prst="chevron">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Model Versioning</a:t>
          </a:r>
        </a:p>
      </dsp:txBody>
      <dsp:txXfrm>
        <a:off x="4689405" y="262269"/>
        <a:ext cx="1562690" cy="1041793"/>
      </dsp:txXfrm>
    </dsp:sp>
    <dsp:sp modelId="{C4ECC854-A7AD-9046-94D1-F6E617B8C517}">
      <dsp:nvSpPr>
        <dsp:cNvPr id="0" name=""/>
        <dsp:cNvSpPr/>
      </dsp:nvSpPr>
      <dsp:spPr>
        <a:xfrm>
          <a:off x="6252095" y="262269"/>
          <a:ext cx="2604483" cy="1041793"/>
        </a:xfrm>
        <a:prstGeom prst="chevron">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Model Deployment</a:t>
          </a:r>
        </a:p>
      </dsp:txBody>
      <dsp:txXfrm>
        <a:off x="6772992" y="262269"/>
        <a:ext cx="1562690" cy="1041793"/>
      </dsp:txXfrm>
    </dsp:sp>
    <dsp:sp modelId="{EA1A38A8-C4D1-AA4C-8DE6-45F6C20C6E96}">
      <dsp:nvSpPr>
        <dsp:cNvPr id="0" name=""/>
        <dsp:cNvSpPr/>
      </dsp:nvSpPr>
      <dsp:spPr>
        <a:xfrm>
          <a:off x="8335682" y="262269"/>
          <a:ext cx="2604483" cy="1041793"/>
        </a:xfrm>
        <a:prstGeom prst="chevron">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Data Pipelines</a:t>
          </a:r>
        </a:p>
      </dsp:txBody>
      <dsp:txXfrm>
        <a:off x="8856579" y="262269"/>
        <a:ext cx="1562690" cy="1041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56BB5-F41B-E744-8C1F-04902D666BE9}">
      <dsp:nvSpPr>
        <dsp:cNvPr id="0" name=""/>
        <dsp:cNvSpPr/>
      </dsp:nvSpPr>
      <dsp:spPr>
        <a:xfrm>
          <a:off x="1335" y="262269"/>
          <a:ext cx="2604483" cy="1041793"/>
        </a:xfrm>
        <a:prstGeom prst="homePlate">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7348"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Business    Drivers</a:t>
          </a:r>
        </a:p>
      </dsp:txBody>
      <dsp:txXfrm>
        <a:off x="1335" y="262269"/>
        <a:ext cx="2344035" cy="1041793"/>
      </dsp:txXfrm>
    </dsp:sp>
    <dsp:sp modelId="{E7B89FFA-4C9B-384B-A72D-BF4BCC6A4646}">
      <dsp:nvSpPr>
        <dsp:cNvPr id="0" name=""/>
        <dsp:cNvSpPr/>
      </dsp:nvSpPr>
      <dsp:spPr>
        <a:xfrm>
          <a:off x="2084922" y="262269"/>
          <a:ext cx="2604483" cy="1041793"/>
        </a:xfrm>
        <a:prstGeom prst="chevron">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Data Science</a:t>
          </a:r>
        </a:p>
      </dsp:txBody>
      <dsp:txXfrm>
        <a:off x="2605819" y="262269"/>
        <a:ext cx="1562690" cy="1041793"/>
      </dsp:txXfrm>
    </dsp:sp>
    <dsp:sp modelId="{110E488C-5E28-C847-A7BF-ADB129E18750}">
      <dsp:nvSpPr>
        <dsp:cNvPr id="0" name=""/>
        <dsp:cNvSpPr/>
      </dsp:nvSpPr>
      <dsp:spPr>
        <a:xfrm>
          <a:off x="4168508" y="262269"/>
          <a:ext cx="2604483" cy="1041793"/>
        </a:xfrm>
        <a:prstGeom prst="chevron">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Model Versioning</a:t>
          </a:r>
        </a:p>
      </dsp:txBody>
      <dsp:txXfrm>
        <a:off x="4689405" y="262269"/>
        <a:ext cx="1562690" cy="1041793"/>
      </dsp:txXfrm>
    </dsp:sp>
    <dsp:sp modelId="{C4ECC854-A7AD-9046-94D1-F6E617B8C517}">
      <dsp:nvSpPr>
        <dsp:cNvPr id="0" name=""/>
        <dsp:cNvSpPr/>
      </dsp:nvSpPr>
      <dsp:spPr>
        <a:xfrm>
          <a:off x="6252095" y="262269"/>
          <a:ext cx="2604483" cy="1041793"/>
        </a:xfrm>
        <a:prstGeom prst="chevron">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Model Deployment</a:t>
          </a:r>
        </a:p>
      </dsp:txBody>
      <dsp:txXfrm>
        <a:off x="6772992" y="262269"/>
        <a:ext cx="1562690" cy="1041793"/>
      </dsp:txXfrm>
    </dsp:sp>
    <dsp:sp modelId="{EA1A38A8-C4D1-AA4C-8DE6-45F6C20C6E96}">
      <dsp:nvSpPr>
        <dsp:cNvPr id="0" name=""/>
        <dsp:cNvSpPr/>
      </dsp:nvSpPr>
      <dsp:spPr>
        <a:xfrm>
          <a:off x="8335682" y="262269"/>
          <a:ext cx="2604483" cy="1041793"/>
        </a:xfrm>
        <a:prstGeom prst="chevron">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Data Pipelines</a:t>
          </a:r>
        </a:p>
      </dsp:txBody>
      <dsp:txXfrm>
        <a:off x="8856579" y="262269"/>
        <a:ext cx="1562690" cy="1041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56BB5-F41B-E744-8C1F-04902D666BE9}">
      <dsp:nvSpPr>
        <dsp:cNvPr id="0" name=""/>
        <dsp:cNvSpPr/>
      </dsp:nvSpPr>
      <dsp:spPr>
        <a:xfrm>
          <a:off x="1335" y="262269"/>
          <a:ext cx="2604483" cy="1041793"/>
        </a:xfrm>
        <a:prstGeom prst="homePlate">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7348"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Business    Drivers</a:t>
          </a:r>
        </a:p>
      </dsp:txBody>
      <dsp:txXfrm>
        <a:off x="1335" y="262269"/>
        <a:ext cx="2344035" cy="1041793"/>
      </dsp:txXfrm>
    </dsp:sp>
    <dsp:sp modelId="{E7B89FFA-4C9B-384B-A72D-BF4BCC6A4646}">
      <dsp:nvSpPr>
        <dsp:cNvPr id="0" name=""/>
        <dsp:cNvSpPr/>
      </dsp:nvSpPr>
      <dsp:spPr>
        <a:xfrm>
          <a:off x="2084922" y="262269"/>
          <a:ext cx="2604483" cy="1041793"/>
        </a:xfrm>
        <a:prstGeom prst="chevron">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Data Science</a:t>
          </a:r>
        </a:p>
      </dsp:txBody>
      <dsp:txXfrm>
        <a:off x="2605819" y="262269"/>
        <a:ext cx="1562690" cy="1041793"/>
      </dsp:txXfrm>
    </dsp:sp>
    <dsp:sp modelId="{110E488C-5E28-C847-A7BF-ADB129E18750}">
      <dsp:nvSpPr>
        <dsp:cNvPr id="0" name=""/>
        <dsp:cNvSpPr/>
      </dsp:nvSpPr>
      <dsp:spPr>
        <a:xfrm>
          <a:off x="4168508" y="262269"/>
          <a:ext cx="2604483" cy="1041793"/>
        </a:xfrm>
        <a:prstGeom prst="chevron">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Model Versioning</a:t>
          </a:r>
        </a:p>
      </dsp:txBody>
      <dsp:txXfrm>
        <a:off x="4689405" y="262269"/>
        <a:ext cx="1562690" cy="1041793"/>
      </dsp:txXfrm>
    </dsp:sp>
    <dsp:sp modelId="{C4ECC854-A7AD-9046-94D1-F6E617B8C517}">
      <dsp:nvSpPr>
        <dsp:cNvPr id="0" name=""/>
        <dsp:cNvSpPr/>
      </dsp:nvSpPr>
      <dsp:spPr>
        <a:xfrm>
          <a:off x="6252095" y="262269"/>
          <a:ext cx="2604483" cy="1041793"/>
        </a:xfrm>
        <a:prstGeom prst="chevron">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Model Deployment</a:t>
          </a:r>
        </a:p>
      </dsp:txBody>
      <dsp:txXfrm>
        <a:off x="6772992" y="262269"/>
        <a:ext cx="1562690" cy="1041793"/>
      </dsp:txXfrm>
    </dsp:sp>
    <dsp:sp modelId="{EA1A38A8-C4D1-AA4C-8DE6-45F6C20C6E96}">
      <dsp:nvSpPr>
        <dsp:cNvPr id="0" name=""/>
        <dsp:cNvSpPr/>
      </dsp:nvSpPr>
      <dsp:spPr>
        <a:xfrm>
          <a:off x="8335682" y="262269"/>
          <a:ext cx="2604483" cy="1041793"/>
        </a:xfrm>
        <a:prstGeom prst="chevron">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Data Pipelines</a:t>
          </a:r>
        </a:p>
      </dsp:txBody>
      <dsp:txXfrm>
        <a:off x="8856579" y="262269"/>
        <a:ext cx="1562690" cy="1041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56BB5-F41B-E744-8C1F-04902D666BE9}">
      <dsp:nvSpPr>
        <dsp:cNvPr id="0" name=""/>
        <dsp:cNvSpPr/>
      </dsp:nvSpPr>
      <dsp:spPr>
        <a:xfrm>
          <a:off x="1335" y="262269"/>
          <a:ext cx="2604483" cy="1041793"/>
        </a:xfrm>
        <a:prstGeom prst="homePlate">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7348"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Business    Drivers</a:t>
          </a:r>
        </a:p>
      </dsp:txBody>
      <dsp:txXfrm>
        <a:off x="1335" y="262269"/>
        <a:ext cx="2344035" cy="1041793"/>
      </dsp:txXfrm>
    </dsp:sp>
    <dsp:sp modelId="{E7B89FFA-4C9B-384B-A72D-BF4BCC6A4646}">
      <dsp:nvSpPr>
        <dsp:cNvPr id="0" name=""/>
        <dsp:cNvSpPr/>
      </dsp:nvSpPr>
      <dsp:spPr>
        <a:xfrm>
          <a:off x="2084922" y="262269"/>
          <a:ext cx="2604483" cy="1041793"/>
        </a:xfrm>
        <a:prstGeom prst="chevron">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Data Science</a:t>
          </a:r>
        </a:p>
      </dsp:txBody>
      <dsp:txXfrm>
        <a:off x="2605819" y="262269"/>
        <a:ext cx="1562690" cy="1041793"/>
      </dsp:txXfrm>
    </dsp:sp>
    <dsp:sp modelId="{110E488C-5E28-C847-A7BF-ADB129E18750}">
      <dsp:nvSpPr>
        <dsp:cNvPr id="0" name=""/>
        <dsp:cNvSpPr/>
      </dsp:nvSpPr>
      <dsp:spPr>
        <a:xfrm>
          <a:off x="4168508" y="262269"/>
          <a:ext cx="2604483" cy="1041793"/>
        </a:xfrm>
        <a:prstGeom prst="chevron">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Model Versioning</a:t>
          </a:r>
        </a:p>
      </dsp:txBody>
      <dsp:txXfrm>
        <a:off x="4689405" y="262269"/>
        <a:ext cx="1562690" cy="1041793"/>
      </dsp:txXfrm>
    </dsp:sp>
    <dsp:sp modelId="{C4ECC854-A7AD-9046-94D1-F6E617B8C517}">
      <dsp:nvSpPr>
        <dsp:cNvPr id="0" name=""/>
        <dsp:cNvSpPr/>
      </dsp:nvSpPr>
      <dsp:spPr>
        <a:xfrm>
          <a:off x="6252095" y="262269"/>
          <a:ext cx="2604483" cy="1041793"/>
        </a:xfrm>
        <a:prstGeom prst="chevron">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Model Deployment</a:t>
          </a:r>
        </a:p>
      </dsp:txBody>
      <dsp:txXfrm>
        <a:off x="6772992" y="262269"/>
        <a:ext cx="1562690" cy="1041793"/>
      </dsp:txXfrm>
    </dsp:sp>
    <dsp:sp modelId="{EA1A38A8-C4D1-AA4C-8DE6-45F6C20C6E96}">
      <dsp:nvSpPr>
        <dsp:cNvPr id="0" name=""/>
        <dsp:cNvSpPr/>
      </dsp:nvSpPr>
      <dsp:spPr>
        <a:xfrm>
          <a:off x="8335682" y="262269"/>
          <a:ext cx="2604483" cy="1041793"/>
        </a:xfrm>
        <a:prstGeom prst="chevron">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Data Pipelines</a:t>
          </a:r>
        </a:p>
      </dsp:txBody>
      <dsp:txXfrm>
        <a:off x="8856579" y="262269"/>
        <a:ext cx="1562690" cy="10417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56BB5-F41B-E744-8C1F-04902D666BE9}">
      <dsp:nvSpPr>
        <dsp:cNvPr id="0" name=""/>
        <dsp:cNvSpPr/>
      </dsp:nvSpPr>
      <dsp:spPr>
        <a:xfrm>
          <a:off x="1335" y="262269"/>
          <a:ext cx="2604483" cy="1041793"/>
        </a:xfrm>
        <a:prstGeom prst="homePlate">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7348"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Business    Drivers</a:t>
          </a:r>
        </a:p>
      </dsp:txBody>
      <dsp:txXfrm>
        <a:off x="1335" y="262269"/>
        <a:ext cx="2344035" cy="1041793"/>
      </dsp:txXfrm>
    </dsp:sp>
    <dsp:sp modelId="{E7B89FFA-4C9B-384B-A72D-BF4BCC6A4646}">
      <dsp:nvSpPr>
        <dsp:cNvPr id="0" name=""/>
        <dsp:cNvSpPr/>
      </dsp:nvSpPr>
      <dsp:spPr>
        <a:xfrm>
          <a:off x="2084922" y="262269"/>
          <a:ext cx="2604483" cy="1041793"/>
        </a:xfrm>
        <a:prstGeom prst="chevron">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Data Science</a:t>
          </a:r>
        </a:p>
      </dsp:txBody>
      <dsp:txXfrm>
        <a:off x="2605819" y="262269"/>
        <a:ext cx="1562690" cy="1041793"/>
      </dsp:txXfrm>
    </dsp:sp>
    <dsp:sp modelId="{110E488C-5E28-C847-A7BF-ADB129E18750}">
      <dsp:nvSpPr>
        <dsp:cNvPr id="0" name=""/>
        <dsp:cNvSpPr/>
      </dsp:nvSpPr>
      <dsp:spPr>
        <a:xfrm>
          <a:off x="4168508" y="262269"/>
          <a:ext cx="2604483" cy="1041793"/>
        </a:xfrm>
        <a:prstGeom prst="chevron">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Model Versioning</a:t>
          </a:r>
        </a:p>
      </dsp:txBody>
      <dsp:txXfrm>
        <a:off x="4689405" y="262269"/>
        <a:ext cx="1562690" cy="1041793"/>
      </dsp:txXfrm>
    </dsp:sp>
    <dsp:sp modelId="{C4ECC854-A7AD-9046-94D1-F6E617B8C517}">
      <dsp:nvSpPr>
        <dsp:cNvPr id="0" name=""/>
        <dsp:cNvSpPr/>
      </dsp:nvSpPr>
      <dsp:spPr>
        <a:xfrm>
          <a:off x="6252095" y="262269"/>
          <a:ext cx="2604483" cy="1041793"/>
        </a:xfrm>
        <a:prstGeom prst="chevron">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Model Deployment</a:t>
          </a:r>
        </a:p>
      </dsp:txBody>
      <dsp:txXfrm>
        <a:off x="6772992" y="262269"/>
        <a:ext cx="1562690" cy="1041793"/>
      </dsp:txXfrm>
    </dsp:sp>
    <dsp:sp modelId="{EA1A38A8-C4D1-AA4C-8DE6-45F6C20C6E96}">
      <dsp:nvSpPr>
        <dsp:cNvPr id="0" name=""/>
        <dsp:cNvSpPr/>
      </dsp:nvSpPr>
      <dsp:spPr>
        <a:xfrm>
          <a:off x="8335682" y="262269"/>
          <a:ext cx="2604483" cy="1041793"/>
        </a:xfrm>
        <a:prstGeom prst="chevron">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b="0" i="0" kern="1200">
              <a:latin typeface="Helvetica Light" panose="020B0403020202020204" pitchFamily="34" charset="0"/>
            </a:rPr>
            <a:t>Data Pipelines</a:t>
          </a:r>
        </a:p>
      </dsp:txBody>
      <dsp:txXfrm>
        <a:off x="8856579" y="262269"/>
        <a:ext cx="1562690" cy="10417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56BB5-F41B-E744-8C1F-04902D666BE9}">
      <dsp:nvSpPr>
        <dsp:cNvPr id="0" name=""/>
        <dsp:cNvSpPr/>
      </dsp:nvSpPr>
      <dsp:spPr>
        <a:xfrm>
          <a:off x="1335" y="262269"/>
          <a:ext cx="2604483" cy="1041793"/>
        </a:xfrm>
        <a:prstGeom prst="homePlate">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b="0" i="0" kern="1200">
              <a:latin typeface="Helvetica Light" panose="020B0403020202020204" pitchFamily="34" charset="0"/>
            </a:rPr>
            <a:t>Just Getting Started</a:t>
          </a:r>
        </a:p>
      </dsp:txBody>
      <dsp:txXfrm>
        <a:off x="1335" y="262269"/>
        <a:ext cx="2344035" cy="1041793"/>
      </dsp:txXfrm>
    </dsp:sp>
    <dsp:sp modelId="{E7B89FFA-4C9B-384B-A72D-BF4BCC6A4646}">
      <dsp:nvSpPr>
        <dsp:cNvPr id="0" name=""/>
        <dsp:cNvSpPr/>
      </dsp:nvSpPr>
      <dsp:spPr>
        <a:xfrm>
          <a:off x="2084922" y="262269"/>
          <a:ext cx="2604483" cy="1041793"/>
        </a:xfrm>
        <a:prstGeom prst="chevron">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b="0" i="0" kern="1200" err="1">
              <a:latin typeface="Helvetica Light" panose="020B0403020202020204" pitchFamily="34" charset="0"/>
            </a:rPr>
            <a:t>ScaleUp</a:t>
          </a:r>
          <a:r>
            <a:rPr lang="en-GB" sz="2000" b="0" i="0" kern="1200">
              <a:latin typeface="Helvetica Light" panose="020B0403020202020204" pitchFamily="34" charset="0"/>
            </a:rPr>
            <a:t> on Google</a:t>
          </a:r>
        </a:p>
      </dsp:txBody>
      <dsp:txXfrm>
        <a:off x="2605819" y="262269"/>
        <a:ext cx="1562690" cy="1041793"/>
      </dsp:txXfrm>
    </dsp:sp>
    <dsp:sp modelId="{110E488C-5E28-C847-A7BF-ADB129E18750}">
      <dsp:nvSpPr>
        <dsp:cNvPr id="0" name=""/>
        <dsp:cNvSpPr/>
      </dsp:nvSpPr>
      <dsp:spPr>
        <a:xfrm>
          <a:off x="4168508" y="262269"/>
          <a:ext cx="2604483" cy="1041793"/>
        </a:xfrm>
        <a:prstGeom prst="chevron">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b="0" i="0" kern="1200">
              <a:latin typeface="Helvetica Light" panose="020B0403020202020204" pitchFamily="34" charset="0"/>
            </a:rPr>
            <a:t>Containers and Provenance</a:t>
          </a:r>
        </a:p>
      </dsp:txBody>
      <dsp:txXfrm>
        <a:off x="4689405" y="262269"/>
        <a:ext cx="1562690" cy="1041793"/>
      </dsp:txXfrm>
    </dsp:sp>
    <dsp:sp modelId="{C4ECC854-A7AD-9046-94D1-F6E617B8C517}">
      <dsp:nvSpPr>
        <dsp:cNvPr id="0" name=""/>
        <dsp:cNvSpPr/>
      </dsp:nvSpPr>
      <dsp:spPr>
        <a:xfrm>
          <a:off x="6252095" y="262269"/>
          <a:ext cx="2604483" cy="1041793"/>
        </a:xfrm>
        <a:prstGeom prst="chevron">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b="0" i="0" kern="1200">
              <a:latin typeface="Helvetica Light" panose="020B0403020202020204" pitchFamily="34" charset="0"/>
            </a:rPr>
            <a:t>Hosted One-Stop Shop</a:t>
          </a:r>
        </a:p>
      </dsp:txBody>
      <dsp:txXfrm>
        <a:off x="6772992" y="262269"/>
        <a:ext cx="1562690" cy="1041793"/>
      </dsp:txXfrm>
    </dsp:sp>
    <dsp:sp modelId="{EA1A38A8-C4D1-AA4C-8DE6-45F6C20C6E96}">
      <dsp:nvSpPr>
        <dsp:cNvPr id="0" name=""/>
        <dsp:cNvSpPr/>
      </dsp:nvSpPr>
      <dsp:spPr>
        <a:xfrm>
          <a:off x="8335682" y="262269"/>
          <a:ext cx="2604483" cy="1041793"/>
        </a:xfrm>
        <a:prstGeom prst="chevron">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b="0" i="0" kern="1200">
              <a:latin typeface="Helvetica Light" panose="020B0403020202020204" pitchFamily="34" charset="0"/>
            </a:rPr>
            <a:t>Remain Undecided</a:t>
          </a:r>
        </a:p>
      </dsp:txBody>
      <dsp:txXfrm>
        <a:off x="8856579" y="262269"/>
        <a:ext cx="1562690" cy="104179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0B9B49-A5EB-164A-9339-9AB64BE870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65938C0-1F1F-A146-B697-DFB8815987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471901-2806-5E4D-B3F8-9DB8DD4329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390CDC-A8A0-4848-8502-E72773073DDA}" type="slidenum">
              <a:rPr lang="en-US" smtClean="0"/>
              <a:t>‹#›</a:t>
            </a:fld>
            <a:endParaRPr lang="en-US"/>
          </a:p>
        </p:txBody>
      </p:sp>
      <p:sp>
        <p:nvSpPr>
          <p:cNvPr id="6" name="Date Placeholder 5">
            <a:extLst>
              <a:ext uri="{FF2B5EF4-FFF2-40B4-BE49-F238E27FC236}">
                <a16:creationId xmlns:a16="http://schemas.microsoft.com/office/drawing/2014/main" id="{DE2461CC-39F1-8347-8938-901F2C6AFF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1EA83-0B5C-8B4F-8E20-B476992FF9C7}" type="datetimeFigureOut">
              <a:rPr lang="en-US" smtClean="0"/>
              <a:t>6/10/2020</a:t>
            </a:fld>
            <a:endParaRPr lang="en-US"/>
          </a:p>
        </p:txBody>
      </p:sp>
    </p:spTree>
    <p:extLst>
      <p:ext uri="{BB962C8B-B14F-4D97-AF65-F5344CB8AC3E}">
        <p14:creationId xmlns:p14="http://schemas.microsoft.com/office/powerpoint/2010/main" val="3594187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AC034-CD78-49B0-BCA6-1A6DED00F801}" type="datetimeFigureOut">
              <a:rPr lang="en-GB" smtClean="0"/>
              <a:t>2020-06-10</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3E418-C684-4945-99FD-AD67B519583E}" type="slidenum">
              <a:rPr lang="en-GB" smtClean="0"/>
              <a:t>‹#›</a:t>
            </a:fld>
            <a:endParaRPr lang="en-GB"/>
          </a:p>
        </p:txBody>
      </p:sp>
    </p:spTree>
    <p:extLst>
      <p:ext uri="{BB962C8B-B14F-4D97-AF65-F5344CB8AC3E}">
        <p14:creationId xmlns:p14="http://schemas.microsoft.com/office/powerpoint/2010/main" val="1647407781"/>
      </p:ext>
    </p:extLst>
  </p:cSld>
  <p:clrMap bg1="lt1" tx1="dk1" bg2="lt2" tx2="dk2" accent1="accent1" accent2="accent2" accent3="accent3" accent4="accent4" accent5="accent5" accent6="accent6" hlink="hlink" folHlink="folHlink"/>
  <p:notesStyle>
    <a:lvl1pPr marL="0" algn="l" defTabSz="457154" rtl="0" eaLnBrk="1" latinLnBrk="0" hangingPunct="1">
      <a:defRPr sz="600" kern="1200">
        <a:solidFill>
          <a:schemeClr val="tx1"/>
        </a:solidFill>
        <a:latin typeface="+mn-lt"/>
        <a:ea typeface="+mn-ea"/>
        <a:cs typeface="+mn-cs"/>
      </a:defRPr>
    </a:lvl1pPr>
    <a:lvl2pPr marL="228577" algn="l" defTabSz="457154" rtl="0" eaLnBrk="1" latinLnBrk="0" hangingPunct="1">
      <a:defRPr sz="600" kern="1200">
        <a:solidFill>
          <a:schemeClr val="tx1"/>
        </a:solidFill>
        <a:latin typeface="+mn-lt"/>
        <a:ea typeface="+mn-ea"/>
        <a:cs typeface="+mn-cs"/>
      </a:defRPr>
    </a:lvl2pPr>
    <a:lvl3pPr marL="457154" algn="l" defTabSz="457154" rtl="0" eaLnBrk="1" latinLnBrk="0" hangingPunct="1">
      <a:defRPr sz="600" kern="1200">
        <a:solidFill>
          <a:schemeClr val="tx1"/>
        </a:solidFill>
        <a:latin typeface="+mn-lt"/>
        <a:ea typeface="+mn-ea"/>
        <a:cs typeface="+mn-cs"/>
      </a:defRPr>
    </a:lvl3pPr>
    <a:lvl4pPr marL="685731" algn="l" defTabSz="457154" rtl="0" eaLnBrk="1" latinLnBrk="0" hangingPunct="1">
      <a:defRPr sz="600" kern="1200">
        <a:solidFill>
          <a:schemeClr val="tx1"/>
        </a:solidFill>
        <a:latin typeface="+mn-lt"/>
        <a:ea typeface="+mn-ea"/>
        <a:cs typeface="+mn-cs"/>
      </a:defRPr>
    </a:lvl4pPr>
    <a:lvl5pPr marL="914309" algn="l" defTabSz="457154" rtl="0" eaLnBrk="1" latinLnBrk="0" hangingPunct="1">
      <a:defRPr sz="600" kern="1200">
        <a:solidFill>
          <a:schemeClr val="tx1"/>
        </a:solidFill>
        <a:latin typeface="+mn-lt"/>
        <a:ea typeface="+mn-ea"/>
        <a:cs typeface="+mn-cs"/>
      </a:defRPr>
    </a:lvl5pPr>
    <a:lvl6pPr marL="1142886" algn="l" defTabSz="457154" rtl="0" eaLnBrk="1" latinLnBrk="0" hangingPunct="1">
      <a:defRPr sz="600" kern="1200">
        <a:solidFill>
          <a:schemeClr val="tx1"/>
        </a:solidFill>
        <a:latin typeface="+mn-lt"/>
        <a:ea typeface="+mn-ea"/>
        <a:cs typeface="+mn-cs"/>
      </a:defRPr>
    </a:lvl6pPr>
    <a:lvl7pPr marL="1371462" algn="l" defTabSz="457154" rtl="0" eaLnBrk="1" latinLnBrk="0" hangingPunct="1">
      <a:defRPr sz="600" kern="1200">
        <a:solidFill>
          <a:schemeClr val="tx1"/>
        </a:solidFill>
        <a:latin typeface="+mn-lt"/>
        <a:ea typeface="+mn-ea"/>
        <a:cs typeface="+mn-cs"/>
      </a:defRPr>
    </a:lvl7pPr>
    <a:lvl8pPr marL="1600040" algn="l" defTabSz="457154" rtl="0" eaLnBrk="1" latinLnBrk="0" hangingPunct="1">
      <a:defRPr sz="600" kern="1200">
        <a:solidFill>
          <a:schemeClr val="tx1"/>
        </a:solidFill>
        <a:latin typeface="+mn-lt"/>
        <a:ea typeface="+mn-ea"/>
        <a:cs typeface="+mn-cs"/>
      </a:defRPr>
    </a:lvl8pPr>
    <a:lvl9pPr marL="1828617" algn="l" defTabSz="457154"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Bildet illustrerer: </a:t>
            </a:r>
          </a:p>
          <a:p>
            <a:r>
              <a:rPr lang="nb-NO"/>
              <a:t>·        bredden  i </a:t>
            </a:r>
            <a:r>
              <a:rPr lang="nb-NO" err="1"/>
              <a:t>SINTEFs</a:t>
            </a:r>
            <a:r>
              <a:rPr lang="nb-NO"/>
              <a:t> ekspertise, fra </a:t>
            </a:r>
            <a:r>
              <a:rPr lang="nb-NO" err="1"/>
              <a:t>havrom</a:t>
            </a:r>
            <a:r>
              <a:rPr lang="nb-NO"/>
              <a:t> til verdensrom.</a:t>
            </a:r>
          </a:p>
          <a:p>
            <a:r>
              <a:rPr lang="nb-NO"/>
              <a:t>·        hvilke områder og bransjer vi jobber innen for å realisere visjonen Teknologi for et bedre samfunn.</a:t>
            </a:r>
          </a:p>
          <a:p>
            <a:r>
              <a:rPr lang="nb-NO"/>
              <a:t> </a:t>
            </a:r>
          </a:p>
          <a:p>
            <a:r>
              <a:rPr lang="nb-NO"/>
              <a:t>Bildestilen er basert på stikkordene fremtidsrettet, teknologi og norsk natur (naturressurser). </a:t>
            </a:r>
            <a:r>
              <a:rPr lang="nb-NO" err="1"/>
              <a:t>SINTEFs</a:t>
            </a:r>
            <a:r>
              <a:rPr lang="nb-NO"/>
              <a:t> visuelle univers er utviklet for SINTEF av </a:t>
            </a:r>
            <a:r>
              <a:rPr lang="nb-NO" err="1"/>
              <a:t>Headspin</a:t>
            </a:r>
            <a:r>
              <a:rPr lang="nb-NO"/>
              <a:t> Productions AS.</a:t>
            </a:r>
          </a:p>
        </p:txBody>
      </p:sp>
      <p:sp>
        <p:nvSpPr>
          <p:cNvPr id="4" name="Plassholder for lysbildenummer 3"/>
          <p:cNvSpPr>
            <a:spLocks noGrp="1"/>
          </p:cNvSpPr>
          <p:nvPr>
            <p:ph type="sldNum" sz="quarter" idx="10"/>
          </p:nvPr>
        </p:nvSpPr>
        <p:spPr/>
        <p:txBody>
          <a:bodyPr/>
          <a:lstStyle/>
          <a:p>
            <a:fld id="{0533E418-C684-4945-99FD-AD67B519583E}" type="slidenum">
              <a:rPr lang="en-GB" smtClean="0"/>
              <a:t>1</a:t>
            </a:fld>
            <a:endParaRPr lang="en-GB"/>
          </a:p>
        </p:txBody>
      </p:sp>
    </p:spTree>
    <p:extLst>
      <p:ext uri="{BB962C8B-B14F-4D97-AF65-F5344CB8AC3E}">
        <p14:creationId xmlns:p14="http://schemas.microsoft.com/office/powerpoint/2010/main" val="643744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3E418-C684-4945-99FD-AD67B519583E}" type="slidenum">
              <a:rPr lang="en-GB" smtClean="0"/>
              <a:t>17</a:t>
            </a:fld>
            <a:endParaRPr lang="en-GB"/>
          </a:p>
        </p:txBody>
      </p:sp>
    </p:spTree>
    <p:extLst>
      <p:ext uri="{BB962C8B-B14F-4D97-AF65-F5344CB8AC3E}">
        <p14:creationId xmlns:p14="http://schemas.microsoft.com/office/powerpoint/2010/main" val="716442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https://www.mckinsey.com/business-functions/mckinsey-analytics/our-insights/how-artificial-intelligence-can-deliver-real-value-to-companies</a:t>
            </a:r>
            <a:endParaRPr lang="en-GB"/>
          </a:p>
        </p:txBody>
      </p:sp>
      <p:sp>
        <p:nvSpPr>
          <p:cNvPr id="4" name="Slide Number Placeholder 3"/>
          <p:cNvSpPr>
            <a:spLocks noGrp="1"/>
          </p:cNvSpPr>
          <p:nvPr>
            <p:ph type="sldNum" sz="quarter" idx="5"/>
          </p:nvPr>
        </p:nvSpPr>
        <p:spPr/>
        <p:txBody>
          <a:bodyPr/>
          <a:lstStyle/>
          <a:p>
            <a:fld id="{0533E418-C684-4945-99FD-AD67B519583E}" type="slidenum">
              <a:rPr lang="en-GB" smtClean="0"/>
              <a:t>18</a:t>
            </a:fld>
            <a:endParaRPr lang="en-GB"/>
          </a:p>
        </p:txBody>
      </p:sp>
    </p:spTree>
    <p:extLst>
      <p:ext uri="{BB962C8B-B14F-4D97-AF65-F5344CB8AC3E}">
        <p14:creationId xmlns:p14="http://schemas.microsoft.com/office/powerpoint/2010/main" val="670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4" rtl="0" eaLnBrk="1" fontAlgn="auto" latinLnBrk="0" hangingPunct="1">
              <a:lnSpc>
                <a:spcPct val="100000"/>
              </a:lnSpc>
              <a:spcBef>
                <a:spcPts val="0"/>
              </a:spcBef>
              <a:spcAft>
                <a:spcPts val="0"/>
              </a:spcAft>
              <a:buClrTx/>
              <a:buSzTx/>
              <a:buFontTx/>
              <a:buNone/>
              <a:tabLst/>
              <a:defRPr/>
            </a:pPr>
            <a:r>
              <a:rPr lang="en-US"/>
              <a:t>https://www.mckinsey.com/business-functions/mckinsey-analytics/our-insights/how-artificial-intelligence-can-deliver-real-value-to-companies</a:t>
            </a:r>
            <a:endParaRPr lang="en-GB"/>
          </a:p>
          <a:p>
            <a:endParaRPr lang="en-GB"/>
          </a:p>
        </p:txBody>
      </p:sp>
      <p:sp>
        <p:nvSpPr>
          <p:cNvPr id="4" name="Slide Number Placeholder 3"/>
          <p:cNvSpPr>
            <a:spLocks noGrp="1"/>
          </p:cNvSpPr>
          <p:nvPr>
            <p:ph type="sldNum" sz="quarter" idx="5"/>
          </p:nvPr>
        </p:nvSpPr>
        <p:spPr/>
        <p:txBody>
          <a:bodyPr/>
          <a:lstStyle/>
          <a:p>
            <a:fld id="{0533E418-C684-4945-99FD-AD67B519583E}" type="slidenum">
              <a:rPr lang="en-GB" smtClean="0"/>
              <a:t>2</a:t>
            </a:fld>
            <a:endParaRPr lang="en-GB"/>
          </a:p>
        </p:txBody>
      </p:sp>
    </p:spTree>
    <p:extLst>
      <p:ext uri="{BB962C8B-B14F-4D97-AF65-F5344CB8AC3E}">
        <p14:creationId xmlns:p14="http://schemas.microsoft.com/office/powerpoint/2010/main" val="382319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33E418-C684-4945-99FD-AD67B519583E}" type="slidenum">
              <a:rPr lang="en-GB" smtClean="0"/>
              <a:t>3</a:t>
            </a:fld>
            <a:endParaRPr lang="en-GB"/>
          </a:p>
        </p:txBody>
      </p:sp>
    </p:spTree>
    <p:extLst>
      <p:ext uri="{BB962C8B-B14F-4D97-AF65-F5344CB8AC3E}">
        <p14:creationId xmlns:p14="http://schemas.microsoft.com/office/powerpoint/2010/main" val="309314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3E418-C684-4945-99FD-AD67B519583E}" type="slidenum">
              <a:rPr lang="en-GB" smtClean="0"/>
              <a:t>5</a:t>
            </a:fld>
            <a:endParaRPr lang="en-GB"/>
          </a:p>
        </p:txBody>
      </p:sp>
    </p:spTree>
    <p:extLst>
      <p:ext uri="{BB962C8B-B14F-4D97-AF65-F5344CB8AC3E}">
        <p14:creationId xmlns:p14="http://schemas.microsoft.com/office/powerpoint/2010/main" val="371385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3E418-C684-4945-99FD-AD67B519583E}" type="slidenum">
              <a:rPr lang="en-GB" smtClean="0"/>
              <a:t>6</a:t>
            </a:fld>
            <a:endParaRPr lang="en-GB"/>
          </a:p>
        </p:txBody>
      </p:sp>
    </p:spTree>
    <p:extLst>
      <p:ext uri="{BB962C8B-B14F-4D97-AF65-F5344CB8AC3E}">
        <p14:creationId xmlns:p14="http://schemas.microsoft.com/office/powerpoint/2010/main" val="233378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3E418-C684-4945-99FD-AD67B519583E}" type="slidenum">
              <a:rPr lang="en-GB" smtClean="0"/>
              <a:t>7</a:t>
            </a:fld>
            <a:endParaRPr lang="en-GB"/>
          </a:p>
        </p:txBody>
      </p:sp>
    </p:spTree>
    <p:extLst>
      <p:ext uri="{BB962C8B-B14F-4D97-AF65-F5344CB8AC3E}">
        <p14:creationId xmlns:p14="http://schemas.microsoft.com/office/powerpoint/2010/main" val="259058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3E418-C684-4945-99FD-AD67B519583E}" type="slidenum">
              <a:rPr lang="en-GB" smtClean="0"/>
              <a:t>8</a:t>
            </a:fld>
            <a:endParaRPr lang="en-GB"/>
          </a:p>
        </p:txBody>
      </p:sp>
    </p:spTree>
    <p:extLst>
      <p:ext uri="{BB962C8B-B14F-4D97-AF65-F5344CB8AC3E}">
        <p14:creationId xmlns:p14="http://schemas.microsoft.com/office/powerpoint/2010/main" val="2001888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3E418-C684-4945-99FD-AD67B519583E}" type="slidenum">
              <a:rPr lang="en-GB" smtClean="0"/>
              <a:t>9</a:t>
            </a:fld>
            <a:endParaRPr lang="en-GB"/>
          </a:p>
        </p:txBody>
      </p:sp>
    </p:spTree>
    <p:extLst>
      <p:ext uri="{BB962C8B-B14F-4D97-AF65-F5344CB8AC3E}">
        <p14:creationId xmlns:p14="http://schemas.microsoft.com/office/powerpoint/2010/main" val="155015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3E418-C684-4945-99FD-AD67B519583E}" type="slidenum">
              <a:rPr lang="en-GB" smtClean="0"/>
              <a:t>10</a:t>
            </a:fld>
            <a:endParaRPr lang="en-GB"/>
          </a:p>
        </p:txBody>
      </p:sp>
    </p:spTree>
    <p:extLst>
      <p:ext uri="{BB962C8B-B14F-4D97-AF65-F5344CB8AC3E}">
        <p14:creationId xmlns:p14="http://schemas.microsoft.com/office/powerpoint/2010/main" val="690854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en-GB"/>
              <a:t>Sett inn </a:t>
            </a:r>
            <a:r>
              <a:rPr lang="en-GB" err="1"/>
              <a:t>bilde</a:t>
            </a:r>
            <a:r>
              <a:rPr lang="en-GB"/>
              <a:t> </a:t>
            </a:r>
            <a:r>
              <a:rPr lang="en-GB" err="1"/>
              <a:t>fra</a:t>
            </a:r>
            <a:r>
              <a:rPr lang="en-GB"/>
              <a:t> </a:t>
            </a:r>
            <a:r>
              <a:rPr lang="en-GB" err="1"/>
              <a:t>menyen</a:t>
            </a:r>
            <a:r>
              <a:rPr lang="en-GB"/>
              <a:t>:</a:t>
            </a:r>
            <a:br>
              <a:rPr lang="en-GB"/>
            </a:br>
            <a:r>
              <a:rPr lang="en-GB"/>
              <a:t>“Sett inn/insert” -&gt; “</a:t>
            </a:r>
            <a:r>
              <a:rPr lang="en-GB" err="1"/>
              <a:t>Bilde</a:t>
            </a:r>
            <a:r>
              <a:rPr lang="en-GB"/>
              <a:t>/Picture”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en-US"/>
              <a:t>Click to edit Master title style</a:t>
            </a:r>
            <a:endParaRPr lang="nb-NO"/>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err="1"/>
              <a:t>Month</a:t>
            </a:r>
            <a:r>
              <a:rPr lang="nb-NO"/>
              <a:t> 2016</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US"/>
              <a:t>Edit Master text styles</a:t>
            </a:r>
          </a:p>
        </p:txBody>
      </p:sp>
      <p:sp>
        <p:nvSpPr>
          <p:cNvPr id="4" name="Plassholder for innhold 3"/>
          <p:cNvSpPr>
            <a:spLocks noGrp="1"/>
          </p:cNvSpPr>
          <p:nvPr>
            <p:ph sz="half" idx="2"/>
          </p:nvPr>
        </p:nvSpPr>
        <p:spPr>
          <a:xfrm>
            <a:off x="954181" y="3285410"/>
            <a:ext cx="4320821" cy="2835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US"/>
              <a:t>Edit Master text styles</a:t>
            </a:r>
          </a:p>
        </p:txBody>
      </p:sp>
      <p:sp>
        <p:nvSpPr>
          <p:cNvPr id="6" name="Plassholder for innhold 5"/>
          <p:cNvSpPr>
            <a:spLocks noGrp="1"/>
          </p:cNvSpPr>
          <p:nvPr>
            <p:ph sz="quarter" idx="4"/>
          </p:nvPr>
        </p:nvSpPr>
        <p:spPr>
          <a:xfrm>
            <a:off x="5635071" y="3285410"/>
            <a:ext cx="4320821" cy="2835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r>
              <a:rPr lang="nb-NO"/>
              <a:t>Month 2016</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846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r>
              <a:rPr lang="nb-NO"/>
              <a:t>Month 2016</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t>Month 2016</a:t>
            </a:r>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Tittel 1"/>
          <p:cNvSpPr>
            <a:spLocks noGrp="1"/>
          </p:cNvSpPr>
          <p:nvPr>
            <p:ph type="title"/>
          </p:nvPr>
        </p:nvSpPr>
        <p:spPr>
          <a:xfrm>
            <a:off x="954182" y="1883324"/>
            <a:ext cx="9001711" cy="3049624"/>
          </a:xfrm>
          <a:noFill/>
        </p:spPr>
        <p:txBody>
          <a:bodyPr tIns="360072" bIns="0" anchor="t">
            <a:normAutofit/>
          </a:bodyPr>
          <a:lstStyle>
            <a:lvl1pPr>
              <a:lnSpc>
                <a:spcPct val="70000"/>
              </a:lnSpc>
              <a:defRPr sz="8100" cap="all" baseline="0"/>
            </a:lvl1pPr>
          </a:lstStyle>
          <a:p>
            <a:r>
              <a:rPr lang="nb-NO"/>
              <a:t>Klikk for å redigere tittelstil</a:t>
            </a:r>
          </a:p>
        </p:txBody>
      </p:sp>
      <p:sp>
        <p:nvSpPr>
          <p:cNvPr id="11" name="Plassholder for tekst 2"/>
          <p:cNvSpPr>
            <a:spLocks noGrp="1"/>
          </p:cNvSpPr>
          <p:nvPr>
            <p:ph type="body" idx="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29500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r>
              <a:rPr lang="nb-NO"/>
              <a:t>Month 2016</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86975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7"/>
          <p:cNvSpPr>
            <a:spLocks noGrp="1"/>
          </p:cNvSpPr>
          <p:nvPr>
            <p:ph type="title"/>
          </p:nvPr>
        </p:nvSpPr>
        <p:spPr>
          <a:xfrm>
            <a:off x="6715276" y="920493"/>
            <a:ext cx="4986948" cy="1319077"/>
          </a:xfrm>
        </p:spPr>
        <p:txBody>
          <a:bodyPr/>
          <a:lstStyle>
            <a:lvl1pPr>
              <a:lnSpc>
                <a:spcPct val="80000"/>
              </a:lnSpc>
              <a:defRPr/>
            </a:lvl1pPr>
          </a:lstStyle>
          <a:p>
            <a:r>
              <a:rPr lang="nb-NO"/>
              <a:t>Klikk for å redigere tittelstil</a:t>
            </a:r>
            <a:endParaRPr lang="en-GB"/>
          </a:p>
        </p:txBody>
      </p:sp>
      <p:sp>
        <p:nvSpPr>
          <p:cNvPr id="2" name="Plassholder for bilde 1"/>
          <p:cNvSpPr>
            <a:spLocks noGrp="1"/>
          </p:cNvSpPr>
          <p:nvPr>
            <p:ph type="pic" sz="quarter" idx="13"/>
          </p:nvPr>
        </p:nvSpPr>
        <p:spPr>
          <a:xfrm>
            <a:off x="0" y="0"/>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3" name="Plassholder for dato 2"/>
          <p:cNvSpPr>
            <a:spLocks noGrp="1"/>
          </p:cNvSpPr>
          <p:nvPr>
            <p:ph type="dt" sz="half" idx="16"/>
          </p:nvPr>
        </p:nvSpPr>
        <p:spPr/>
        <p:txBody>
          <a:bodyPr/>
          <a:lstStyle/>
          <a:p>
            <a:r>
              <a:rPr lang="nb-NO"/>
              <a:t>Month 2016</a:t>
            </a:r>
          </a:p>
        </p:txBody>
      </p:sp>
      <p:sp>
        <p:nvSpPr>
          <p:cNvPr id="5" name="Plassholder for bunntekst 4"/>
          <p:cNvSpPr>
            <a:spLocks noGrp="1"/>
          </p:cNvSpPr>
          <p:nvPr>
            <p:ph type="ftr" sz="quarter" idx="17"/>
          </p:nvPr>
        </p:nvSpPr>
        <p:spPr/>
        <p:txBody>
          <a:bodyPr/>
          <a:lstStyle/>
          <a:p>
            <a:endParaRPr lang="nb-NO"/>
          </a:p>
        </p:txBody>
      </p:sp>
      <p:sp>
        <p:nvSpPr>
          <p:cNvPr id="7" name="Plassholder for lysbildenummer 6"/>
          <p:cNvSpPr>
            <a:spLocks noGrp="1"/>
          </p:cNvSpPr>
          <p:nvPr>
            <p:ph type="sldNum" sz="quarter" idx="18"/>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45404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965263" y="2700338"/>
            <a:ext cx="4654854" cy="3420428"/>
          </a:xfrm>
        </p:spPr>
        <p:txBody>
          <a:bodyPr>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7"/>
          <p:cNvSpPr>
            <a:spLocks noGrp="1"/>
          </p:cNvSpPr>
          <p:nvPr>
            <p:ph type="title"/>
          </p:nvPr>
        </p:nvSpPr>
        <p:spPr>
          <a:xfrm>
            <a:off x="965264" y="920493"/>
            <a:ext cx="4654853" cy="1319077"/>
          </a:xfrm>
        </p:spPr>
        <p:txBody>
          <a:bodyPr/>
          <a:lstStyle>
            <a:lvl1pPr>
              <a:lnSpc>
                <a:spcPct val="80000"/>
              </a:lnSpc>
              <a:defRPr/>
            </a:lvl1pPr>
          </a:lstStyle>
          <a:p>
            <a:r>
              <a:rPr lang="nb-NO"/>
              <a:t>Klikk for å redigere tittelstil</a:t>
            </a:r>
            <a:endParaRPr lang="en-GB"/>
          </a:p>
        </p:txBody>
      </p:sp>
      <p:sp>
        <p:nvSpPr>
          <p:cNvPr id="3" name="Plassholder for dato 2"/>
          <p:cNvSpPr>
            <a:spLocks noGrp="1"/>
          </p:cNvSpPr>
          <p:nvPr>
            <p:ph type="dt" sz="half" idx="16"/>
          </p:nvPr>
        </p:nvSpPr>
        <p:spPr/>
        <p:txBody>
          <a:bodyPr/>
          <a:lstStyle/>
          <a:p>
            <a:r>
              <a:rPr lang="nb-NO"/>
              <a:t>Month 2016</a:t>
            </a:r>
          </a:p>
        </p:txBody>
      </p:sp>
      <p:sp>
        <p:nvSpPr>
          <p:cNvPr id="5" name="Plassholder for bunntekst 4"/>
          <p:cNvSpPr>
            <a:spLocks noGrp="1"/>
          </p:cNvSpPr>
          <p:nvPr>
            <p:ph type="ftr" sz="quarter" idx="17"/>
          </p:nvPr>
        </p:nvSpPr>
        <p:spPr/>
        <p:txBody>
          <a:bodyPr/>
          <a:lstStyle/>
          <a:p>
            <a:endParaRPr lang="nb-NO"/>
          </a:p>
        </p:txBody>
      </p:sp>
      <p:sp>
        <p:nvSpPr>
          <p:cNvPr id="7" name="Plassholder for lysbildenummer 6"/>
          <p:cNvSpPr>
            <a:spLocks noGrp="1"/>
          </p:cNvSpPr>
          <p:nvPr>
            <p:ph type="sldNum" sz="quarter" idx="18"/>
          </p:nvPr>
        </p:nvSpPr>
        <p:spPr/>
        <p:txBody>
          <a:bodyPr/>
          <a:lstStyle/>
          <a:p>
            <a:fld id="{5751DFAA-887F-4071-8EAD-E8CA316FCF06}" type="slidenum">
              <a:rPr lang="nb-NO" smtClean="0"/>
              <a:pPr/>
              <a:t>‹#›</a:t>
            </a:fld>
            <a:endParaRPr lang="nb-NO"/>
          </a:p>
        </p:txBody>
      </p:sp>
      <p:sp>
        <p:nvSpPr>
          <p:cNvPr id="9" name="Plassholder for bilde 1"/>
          <p:cNvSpPr>
            <a:spLocks noGrp="1"/>
          </p:cNvSpPr>
          <p:nvPr>
            <p:ph type="pic" sz="quarter" idx="13"/>
          </p:nvPr>
        </p:nvSpPr>
        <p:spPr>
          <a:xfrm>
            <a:off x="6092440" y="-858"/>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10"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a:t> </a:t>
            </a:r>
            <a:endParaRPr lang="en-GB"/>
          </a:p>
        </p:txBody>
      </p:sp>
      <p:pic>
        <p:nvPicPr>
          <p:cNvPr id="11"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933194907"/>
      </p:ext>
    </p:extLst>
  </p:cSld>
  <p:clrMapOvr>
    <a:masterClrMapping/>
  </p:clrMapOvr>
  <p:extLst>
    <p:ext uri="{DCECCB84-F9BA-43D5-87BE-67443E8EF086}">
      <p15:sldGuideLst xmlns:p15="http://schemas.microsoft.com/office/powerpoint/2012/main">
        <p15:guide id="1" pos="121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tx2">
              <a:lumMod val="50000"/>
            </a:schemeClr>
          </a:solidFill>
        </p:spPr>
        <p:txBody>
          <a:bodyPr tIns="2880576" anchor="t" anchorCtr="1">
            <a:normAutofit/>
          </a:bodyPr>
          <a:lstStyle>
            <a:lvl1pPr marL="0" indent="0">
              <a:buNone/>
              <a:defRPr sz="1500"/>
            </a:lvl1pPr>
          </a:lstStyle>
          <a:p>
            <a:endParaRPr lang="en-GB"/>
          </a:p>
        </p:txBody>
      </p:sp>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5"/>
          </p:nvPr>
        </p:nvSpPr>
        <p:spPr/>
        <p:txBody>
          <a:bodyPr/>
          <a:lstStyle/>
          <a:p>
            <a:r>
              <a:rPr lang="nb-NO"/>
              <a:t>Month 2016</a:t>
            </a:r>
          </a:p>
        </p:txBody>
      </p:sp>
      <p:sp>
        <p:nvSpPr>
          <p:cNvPr id="4" name="Plassholder for bunntekst 3"/>
          <p:cNvSpPr>
            <a:spLocks noGrp="1"/>
          </p:cNvSpPr>
          <p:nvPr>
            <p:ph type="ftr" sz="quarter" idx="16"/>
          </p:nvPr>
        </p:nvSpPr>
        <p:spPr/>
        <p:txBody>
          <a:bodyPr/>
          <a:lstStyle/>
          <a:p>
            <a:endParaRPr lang="nb-NO"/>
          </a:p>
        </p:txBody>
      </p:sp>
      <p:sp>
        <p:nvSpPr>
          <p:cNvPr id="5" name="Plassholder for lysbildenummer 4"/>
          <p:cNvSpPr>
            <a:spLocks noGrp="1"/>
          </p:cNvSpPr>
          <p:nvPr>
            <p:ph type="sldNum" sz="quarter" idx="17"/>
          </p:nvPr>
        </p:nvSpPr>
        <p:spPr/>
        <p:txBody>
          <a:bodyPr/>
          <a:lstStyle/>
          <a:p>
            <a:fld id="{5751DFAA-887F-4071-8EAD-E8CA316FCF06}" type="slidenum">
              <a:rPr lang="nb-NO" smtClean="0"/>
              <a:pPr/>
              <a:t>‹#›</a:t>
            </a:fld>
            <a:endParaRPr lang="nb-NO"/>
          </a:p>
        </p:txBody>
      </p:sp>
      <p:sp>
        <p:nvSpPr>
          <p:cNvPr id="12"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a:t> </a:t>
            </a:r>
            <a:endParaRPr lang="en-GB"/>
          </a:p>
        </p:txBody>
      </p:sp>
      <p:pic>
        <p:nvPicPr>
          <p:cNvPr id="13"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4"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585981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5635070" y="2700338"/>
            <a:ext cx="4320821" cy="3420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r>
              <a:rPr lang="nb-NO"/>
              <a:t>Month 2016</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p:txBody>
          <a:bodyPr/>
          <a:lstStyle/>
          <a:p>
            <a:r>
              <a:rPr lang="nb-NO"/>
              <a:t>Klikk for å redigere tittelstil</a:t>
            </a:r>
            <a:endParaRPr lang="en-GB"/>
          </a:p>
        </p:txBody>
      </p:sp>
    </p:spTree>
    <p:extLst>
      <p:ext uri="{BB962C8B-B14F-4D97-AF65-F5344CB8AC3E}">
        <p14:creationId xmlns:p14="http://schemas.microsoft.com/office/powerpoint/2010/main" val="120324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blå lite bilde høyre">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0" y="2700338"/>
            <a:ext cx="5980773" cy="3420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075892" y="2700338"/>
            <a:ext cx="2880000" cy="3420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r>
              <a:rPr lang="nb-NO"/>
              <a:t>Month 2016</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p:txBody>
          <a:bodyPr/>
          <a:lstStyle/>
          <a:p>
            <a:r>
              <a:rPr lang="nb-NO"/>
              <a:t>Klikk for å redigere tittelstil</a:t>
            </a:r>
            <a:endParaRPr lang="en-GB"/>
          </a:p>
        </p:txBody>
      </p:sp>
    </p:spTree>
    <p:extLst>
      <p:ext uri="{BB962C8B-B14F-4D97-AF65-F5344CB8AC3E}">
        <p14:creationId xmlns:p14="http://schemas.microsoft.com/office/powerpoint/2010/main" val="285902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r>
              <a:rPr lang="nb-NO"/>
              <a:t>Month 2016</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954181" y="3285410"/>
            <a:ext cx="4320821" cy="283535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635070"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635070" y="3285410"/>
            <a:ext cx="4320821" cy="283535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r>
              <a:rPr lang="nb-NO"/>
              <a:t>Month 2016</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endParaRPr lang="en-GB"/>
          </a:p>
        </p:txBody>
      </p:sp>
    </p:spTree>
    <p:extLst>
      <p:ext uri="{BB962C8B-B14F-4D97-AF65-F5344CB8AC3E}">
        <p14:creationId xmlns:p14="http://schemas.microsoft.com/office/powerpoint/2010/main" val="27145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lide">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4" name="TekstSylinder 3"/>
          <p:cNvSpPr txBox="1"/>
          <p:nvPr userDrawn="1"/>
        </p:nvSpPr>
        <p:spPr>
          <a:xfrm>
            <a:off x="1274052" y="3605753"/>
            <a:ext cx="9510538" cy="452337"/>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err="1">
                <a:ln>
                  <a:noFill/>
                </a:ln>
                <a:solidFill>
                  <a:srgbClr val="FFFFFF"/>
                </a:solidFill>
                <a:effectLst/>
                <a:uLnTx/>
                <a:uFillTx/>
                <a:latin typeface="+mn-lt"/>
                <a:ea typeface="+mn-ea"/>
                <a:cs typeface="+mn-cs"/>
              </a:rPr>
              <a:t>Teknologi</a:t>
            </a:r>
            <a:r>
              <a:rPr kumimoji="0" lang="en-GB" sz="2400" b="0" i="0" u="none" strike="noStrike" kern="1200" cap="none" spc="0" normalizeH="0" baseline="0" noProof="0">
                <a:ln>
                  <a:noFill/>
                </a:ln>
                <a:solidFill>
                  <a:srgbClr val="FFFFFF"/>
                </a:solidFill>
                <a:effectLst/>
                <a:uLnTx/>
                <a:uFillTx/>
                <a:latin typeface="+mn-lt"/>
                <a:ea typeface="+mn-ea"/>
                <a:cs typeface="+mn-cs"/>
              </a:rPr>
              <a:t> for et </a:t>
            </a:r>
            <a:r>
              <a:rPr kumimoji="0" lang="en-GB" sz="2400" b="0" i="0" u="none" strike="noStrike" kern="1200" cap="none" spc="0" normalizeH="0" baseline="0" noProof="0" err="1">
                <a:ln>
                  <a:noFill/>
                </a:ln>
                <a:solidFill>
                  <a:srgbClr val="FFFFFF"/>
                </a:solidFill>
                <a:effectLst/>
                <a:uLnTx/>
                <a:uFillTx/>
                <a:latin typeface="+mn-lt"/>
                <a:ea typeface="+mn-ea"/>
                <a:cs typeface="+mn-cs"/>
              </a:rPr>
              <a:t>bedre</a:t>
            </a:r>
            <a:r>
              <a:rPr kumimoji="0" lang="en-GB" sz="2400" b="0" i="0" u="none" strike="noStrike" kern="1200" cap="none" spc="0" normalizeH="0" baseline="0" noProof="0">
                <a:ln>
                  <a:noFill/>
                </a:ln>
                <a:solidFill>
                  <a:srgbClr val="FFFFFF"/>
                </a:solidFill>
                <a:effectLst/>
                <a:uLnTx/>
                <a:uFillTx/>
                <a:latin typeface="+mn-lt"/>
                <a:ea typeface="+mn-ea"/>
                <a:cs typeface="+mn-cs"/>
              </a:rPr>
              <a:t> </a:t>
            </a:r>
            <a:r>
              <a:rPr kumimoji="0" lang="en-GB" sz="2400" b="0" i="0" u="none" strike="noStrike" kern="1200" cap="none" spc="0" normalizeH="0" baseline="0" noProof="0" err="1">
                <a:ln>
                  <a:noFill/>
                </a:ln>
                <a:solidFill>
                  <a:srgbClr val="FFFFFF"/>
                </a:solidFill>
                <a:effectLst/>
                <a:uLnTx/>
                <a:uFillTx/>
                <a:latin typeface="+mn-lt"/>
                <a:ea typeface="+mn-ea"/>
                <a:cs typeface="+mn-cs"/>
              </a:rPr>
              <a:t>samfunn</a:t>
            </a:r>
            <a:endParaRPr lang="nb-NO" sz="1799"/>
          </a:p>
        </p:txBody>
      </p:sp>
    </p:spTree>
    <p:extLst>
      <p:ext uri="{BB962C8B-B14F-4D97-AF65-F5344CB8AC3E}">
        <p14:creationId xmlns:p14="http://schemas.microsoft.com/office/powerpoint/2010/main" val="1300028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slide engelsk">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10" name="TekstSylinder 9"/>
          <p:cNvSpPr txBox="1"/>
          <p:nvPr userDrawn="1"/>
        </p:nvSpPr>
        <p:spPr>
          <a:xfrm>
            <a:off x="1274052" y="3605754"/>
            <a:ext cx="9510538" cy="729430"/>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FFFFFF"/>
                </a:solidFill>
                <a:effectLst/>
                <a:uLnTx/>
                <a:uFillTx/>
                <a:latin typeface="+mn-lt"/>
                <a:ea typeface="+mn-ea"/>
                <a:cs typeface="+mn-cs"/>
              </a:rPr>
              <a:t>Technology for a better society</a:t>
            </a:r>
          </a:p>
          <a:p>
            <a:endParaRPr lang="nb-NO" sz="1799"/>
          </a:p>
        </p:txBody>
      </p:sp>
    </p:spTree>
    <p:extLst>
      <p:ext uri="{BB962C8B-B14F-4D97-AF65-F5344CB8AC3E}">
        <p14:creationId xmlns:p14="http://schemas.microsoft.com/office/powerpoint/2010/main" val="389177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r>
              <a:rPr lang="nb-NO" err="1"/>
              <a:t>Month</a:t>
            </a:r>
            <a:r>
              <a:rPr lang="nb-NO"/>
              <a:t> 2016</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grpSp>
        <p:nvGrpSpPr>
          <p:cNvPr id="6" name="AGENDA" hidden="1"/>
          <p:cNvGrpSpPr/>
          <p:nvPr userDrawn="1"/>
        </p:nvGrpSpPr>
        <p:grpSpPr>
          <a:xfrm>
            <a:off x="3160200" y="1"/>
            <a:ext cx="5871600" cy="647304"/>
            <a:chOff x="3160200" y="1"/>
            <a:chExt cx="5871600" cy="647304"/>
          </a:xfrm>
        </p:grpSpPr>
        <p:sp>
          <p:nvSpPr>
            <p:cNvPr id="7" name="TXTBOKS"/>
            <p:cNvSpPr/>
            <p:nvPr userDrawn="1"/>
          </p:nvSpPr>
          <p:spPr>
            <a:xfrm>
              <a:off x="3160200" y="1"/>
              <a:ext cx="5871600" cy="622878"/>
            </a:xfrm>
            <a:prstGeom prst="rect">
              <a:avLst/>
            </a:prstGeom>
            <a:solidFill>
              <a:srgbClr val="1A466E"/>
            </a:solidFill>
            <a:ln w="72000">
              <a:noFill/>
            </a:ln>
          </p:spPr>
          <p:style>
            <a:lnRef idx="2">
              <a:schemeClr val="accent1">
                <a:shade val="50000"/>
              </a:schemeClr>
            </a:lnRef>
            <a:fillRef idx="1">
              <a:schemeClr val="accent1"/>
            </a:fillRef>
            <a:effectRef idx="0">
              <a:schemeClr val="accent1"/>
            </a:effectRef>
            <a:fontRef idx="minor">
              <a:schemeClr val="lt1"/>
            </a:fontRef>
          </p:style>
          <p:txBody>
            <a:bodyPr lIns="864000" tIns="0" bIns="0" rtlCol="0" anchor="ctr"/>
            <a:lstStyle/>
            <a:p>
              <a:pPr algn="l"/>
              <a:r>
                <a:rPr lang="nb-NO" sz="2400" err="1">
                  <a:solidFill>
                    <a:srgbClr val="99B0C1"/>
                  </a:solidFill>
                </a:rPr>
                <a:t>Text</a:t>
              </a:r>
              <a:endParaRPr lang="nb-NO" sz="2400">
                <a:solidFill>
                  <a:srgbClr val="99B0C1"/>
                </a:solidFill>
              </a:endParaRPr>
            </a:p>
          </p:txBody>
        </p:sp>
        <p:sp>
          <p:nvSpPr>
            <p:cNvPr id="8" name="NRBOKS"/>
            <p:cNvSpPr/>
            <p:nvPr userDrawn="1"/>
          </p:nvSpPr>
          <p:spPr>
            <a:xfrm>
              <a:off x="3240590" y="44644"/>
              <a:ext cx="522000" cy="522000"/>
            </a:xfrm>
            <a:prstGeom prst="roundRect">
              <a:avLst/>
            </a:prstGeom>
            <a:solidFill>
              <a:srgbClr val="003C65"/>
            </a:solidFill>
            <a:ln w="72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0" b="1">
                  <a:solidFill>
                    <a:srgbClr val="99B0C1"/>
                  </a:solidFill>
                </a:rPr>
                <a:t>1</a:t>
              </a:r>
            </a:p>
          </p:txBody>
        </p:sp>
        <p:sp>
          <p:nvSpPr>
            <p:cNvPr id="9" name="LINJE"/>
            <p:cNvSpPr/>
            <p:nvPr userDrawn="1"/>
          </p:nvSpPr>
          <p:spPr>
            <a:xfrm>
              <a:off x="3160200" y="622105"/>
              <a:ext cx="5871600" cy="25200"/>
            </a:xfrm>
            <a:prstGeom prst="rect">
              <a:avLst/>
            </a:prstGeom>
            <a:solidFill>
              <a:srgbClr val="3B6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34294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r>
              <a:rPr lang="nb-NO"/>
              <a:t>Month 2016</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765830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t>Month 2016</a:t>
            </a:r>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1187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en-US"/>
              <a:t>Click to edit Master title style</a:t>
            </a:r>
            <a:endParaRPr lang="nb-NO"/>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a:t>Ola Nordmann</a:t>
            </a:r>
          </a:p>
          <a:p>
            <a:pPr lvl="0"/>
            <a:r>
              <a:rPr lang="nb-NO" err="1"/>
              <a:t>Month</a:t>
            </a:r>
            <a:r>
              <a:rPr lang="nb-NO"/>
              <a:t> 2016</a:t>
            </a:r>
          </a:p>
        </p:txBody>
      </p:sp>
    </p:spTree>
    <p:extLst>
      <p:ext uri="{BB962C8B-B14F-4D97-AF65-F5344CB8AC3E}">
        <p14:creationId xmlns:p14="http://schemas.microsoft.com/office/powerpoint/2010/main" val="26313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54182" y="1883324"/>
            <a:ext cx="9001711" cy="3049624"/>
          </a:xfrm>
          <a:noFill/>
        </p:spPr>
        <p:txBody>
          <a:bodyPr tIns="360072" bIns="0" anchor="t">
            <a:normAutofit/>
          </a:bodyPr>
          <a:lstStyle>
            <a:lvl1pPr>
              <a:lnSpc>
                <a:spcPct val="70000"/>
              </a:lnSpc>
              <a:defRPr sz="8100" cap="all" baseline="0"/>
            </a:lvl1pPr>
          </a:lstStyle>
          <a:p>
            <a:r>
              <a:rPr lang="en-US"/>
              <a:t>Click to edit Master title style</a:t>
            </a:r>
            <a:endParaRPr lang="nb-NO"/>
          </a:p>
        </p:txBody>
      </p:sp>
      <p:sp>
        <p:nvSpPr>
          <p:cNvPr id="3" name="Plassholder for tekst 2"/>
          <p:cNvSpPr>
            <a:spLocks noGrp="1"/>
          </p:cNvSpPr>
          <p:nvPr>
            <p:ph type="body" idx="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US"/>
              <a:t>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Tree>
    <p:extLst>
      <p:ext uri="{BB962C8B-B14F-4D97-AF65-F5344CB8AC3E}">
        <p14:creationId xmlns:p14="http://schemas.microsoft.com/office/powerpoint/2010/main" val="25841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8" name="Tittel 7"/>
          <p:cNvSpPr>
            <a:spLocks noGrp="1"/>
          </p:cNvSpPr>
          <p:nvPr>
            <p:ph type="title"/>
          </p:nvPr>
        </p:nvSpPr>
        <p:spPr>
          <a:xfrm>
            <a:off x="6715276" y="920493"/>
            <a:ext cx="4986948" cy="1319077"/>
          </a:xfrm>
          <a:blipFill dpi="0" rotWithShape="1">
            <a:blip r:embed="rId2"/>
            <a:srcRect/>
            <a:tile tx="0" ty="0" sx="100000" sy="100000" flip="none" algn="bl"/>
          </a:blipFill>
        </p:spPr>
        <p:txBody>
          <a:bodyPr/>
          <a:lstStyle>
            <a:lvl1pPr>
              <a:lnSpc>
                <a:spcPct val="80000"/>
              </a:lnSpc>
              <a:defRPr/>
            </a:lvl1pPr>
          </a:lstStyle>
          <a:p>
            <a:r>
              <a:rPr lang="en-US"/>
              <a:t>Click to edit Master title style</a:t>
            </a:r>
            <a:endParaRPr lang="en-GB"/>
          </a:p>
        </p:txBody>
      </p:sp>
      <p:sp>
        <p:nvSpPr>
          <p:cNvPr id="2" name="Plassholder for bilde 1"/>
          <p:cNvSpPr>
            <a:spLocks noGrp="1"/>
          </p:cNvSpPr>
          <p:nvPr>
            <p:ph type="pic" sz="quarter" idx="13"/>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US"/>
              <a:t>Click icon to add picture</a:t>
            </a:r>
            <a:endParaRPr lang="en-GB"/>
          </a:p>
        </p:txBody>
      </p:sp>
      <p:sp>
        <p:nvSpPr>
          <p:cNvPr id="3" name="Plassholder for dato 2"/>
          <p:cNvSpPr>
            <a:spLocks noGrp="1"/>
          </p:cNvSpPr>
          <p:nvPr>
            <p:ph type="dt" sz="half" idx="15"/>
          </p:nvPr>
        </p:nvSpPr>
        <p:spPr/>
        <p:txBody>
          <a:bodyPr/>
          <a:lstStyle/>
          <a:p>
            <a:r>
              <a:rPr lang="nb-NO"/>
              <a:t>Month 2016</a:t>
            </a:r>
          </a:p>
        </p:txBody>
      </p:sp>
      <p:sp>
        <p:nvSpPr>
          <p:cNvPr id="5" name="Plassholder for bunntekst 4"/>
          <p:cNvSpPr>
            <a:spLocks noGrp="1"/>
          </p:cNvSpPr>
          <p:nvPr>
            <p:ph type="ftr" sz="quarter" idx="16"/>
          </p:nvPr>
        </p:nvSpPr>
        <p:spPr/>
        <p:txBody>
          <a:bodyPr/>
          <a:lstStyle/>
          <a:p>
            <a:endParaRPr lang="nb-NO"/>
          </a:p>
        </p:txBody>
      </p:sp>
      <p:sp>
        <p:nvSpPr>
          <p:cNvPr id="6" name="Plassholder for lysbildenummer 5"/>
          <p:cNvSpPr>
            <a:spLocks noGrp="1"/>
          </p:cNvSpPr>
          <p:nvPr>
            <p:ph type="sldNum" sz="quarter" idx="17"/>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14295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US"/>
              <a:t>Click icon to add picture</a:t>
            </a:r>
            <a:endParaRPr lang="en-GB"/>
          </a:p>
        </p:txBody>
      </p:sp>
      <p:sp>
        <p:nvSpPr>
          <p:cNvPr id="4" name="Plassholder for innhold 3"/>
          <p:cNvSpPr>
            <a:spLocks noGrp="1"/>
          </p:cNvSpPr>
          <p:nvPr>
            <p:ph sz="half" idx="2"/>
          </p:nvPr>
        </p:nvSpPr>
        <p:spPr>
          <a:xfrm>
            <a:off x="954182" y="2700338"/>
            <a:ext cx="4742139" cy="3420428"/>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8" name="Tittel 7"/>
          <p:cNvSpPr>
            <a:spLocks noGrp="1"/>
          </p:cNvSpPr>
          <p:nvPr>
            <p:ph type="title"/>
          </p:nvPr>
        </p:nvSpPr>
        <p:spPr>
          <a:xfrm>
            <a:off x="954182" y="920493"/>
            <a:ext cx="4742139" cy="1319077"/>
          </a:xfrm>
          <a:blipFill dpi="0" rotWithShape="1">
            <a:blip r:embed="rId2"/>
            <a:srcRect/>
            <a:tile tx="0" ty="0" sx="100000" sy="100000" flip="none" algn="bl"/>
          </a:blipFill>
        </p:spPr>
        <p:txBody>
          <a:bodyPr/>
          <a:lstStyle>
            <a:lvl1pPr>
              <a:lnSpc>
                <a:spcPct val="80000"/>
              </a:lnSpc>
              <a:defRPr/>
            </a:lvl1pPr>
          </a:lstStyle>
          <a:p>
            <a:r>
              <a:rPr lang="en-US"/>
              <a:t>Click to edit Master title style</a:t>
            </a:r>
            <a:endParaRPr lang="en-GB"/>
          </a:p>
        </p:txBody>
      </p:sp>
      <p:sp>
        <p:nvSpPr>
          <p:cNvPr id="3" name="Plassholder for dato 2"/>
          <p:cNvSpPr>
            <a:spLocks noGrp="1"/>
          </p:cNvSpPr>
          <p:nvPr>
            <p:ph type="dt" sz="half" idx="15"/>
          </p:nvPr>
        </p:nvSpPr>
        <p:spPr/>
        <p:txBody>
          <a:bodyPr/>
          <a:lstStyle/>
          <a:p>
            <a:r>
              <a:rPr lang="nb-NO"/>
              <a:t>Month 2016</a:t>
            </a:r>
          </a:p>
        </p:txBody>
      </p:sp>
      <p:sp>
        <p:nvSpPr>
          <p:cNvPr id="5" name="Plassholder for bunntekst 4"/>
          <p:cNvSpPr>
            <a:spLocks noGrp="1"/>
          </p:cNvSpPr>
          <p:nvPr>
            <p:ph type="ftr" sz="quarter" idx="16"/>
          </p:nvPr>
        </p:nvSpPr>
        <p:spPr/>
        <p:txBody>
          <a:bodyPr/>
          <a:lstStyle/>
          <a:p>
            <a:endParaRPr lang="nb-NO"/>
          </a:p>
        </p:txBody>
      </p:sp>
      <p:sp>
        <p:nvSpPr>
          <p:cNvPr id="6" name="Plassholder for lysbildenummer 5"/>
          <p:cNvSpPr>
            <a:spLocks noGrp="1"/>
          </p:cNvSpPr>
          <p:nvPr>
            <p:ph type="sldNum" sz="quarter" idx="17"/>
          </p:nvPr>
        </p:nvSpPr>
        <p:spPr/>
        <p:txBody>
          <a:bodyPr/>
          <a:lstStyle/>
          <a:p>
            <a:fld id="{5751DFAA-887F-4071-8EAD-E8CA316FCF06}" type="slidenum">
              <a:rPr lang="nb-NO" smtClean="0"/>
              <a:pPr/>
              <a:t>‹#›</a:t>
            </a:fld>
            <a:endParaRPr lang="nb-NO"/>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en-GB" sz="100"/>
              <a:t> </a:t>
            </a:r>
            <a:endParaRPr lang="en-GB"/>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2334733"/>
      </p:ext>
    </p:extLst>
  </p:cSld>
  <p:clrMapOvr>
    <a:masterClrMapping/>
  </p:clrMapOvr>
  <p:extLst>
    <p:ext uri="{DCECCB84-F9BA-43D5-87BE-67443E8EF086}">
      <p15:sldGuideLst xmlns:p15="http://schemas.microsoft.com/office/powerpoint/2012/main">
        <p15:guide id="1" pos="11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en-US"/>
              <a:t>Click icon to add picture</a:t>
            </a:r>
            <a:endParaRPr lang="en-GB"/>
          </a:p>
        </p:txBody>
      </p:sp>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5"/>
          </p:nvPr>
        </p:nvSpPr>
        <p:spPr/>
        <p:txBody>
          <a:bodyPr/>
          <a:lstStyle/>
          <a:p>
            <a:r>
              <a:rPr lang="nb-NO"/>
              <a:t>Month 2016</a:t>
            </a:r>
          </a:p>
        </p:txBody>
      </p:sp>
      <p:sp>
        <p:nvSpPr>
          <p:cNvPr id="4" name="Plassholder for bunntekst 3"/>
          <p:cNvSpPr>
            <a:spLocks noGrp="1"/>
          </p:cNvSpPr>
          <p:nvPr>
            <p:ph type="ftr" sz="quarter" idx="16"/>
          </p:nvPr>
        </p:nvSpPr>
        <p:spPr/>
        <p:txBody>
          <a:bodyPr/>
          <a:lstStyle/>
          <a:p>
            <a:endParaRPr lang="nb-NO"/>
          </a:p>
        </p:txBody>
      </p:sp>
      <p:sp>
        <p:nvSpPr>
          <p:cNvPr id="5" name="Plassholder for lysbildenummer 4"/>
          <p:cNvSpPr>
            <a:spLocks noGrp="1"/>
          </p:cNvSpPr>
          <p:nvPr>
            <p:ph type="sldNum" sz="quarter" idx="17"/>
          </p:nvPr>
        </p:nvSpPr>
        <p:spPr/>
        <p:txBody>
          <a:bodyPr/>
          <a:lstStyle/>
          <a:p>
            <a:fld id="{5751DFAA-887F-4071-8EAD-E8CA316FCF06}" type="slidenum">
              <a:rPr lang="nb-NO" smtClean="0"/>
              <a:pPr/>
              <a:t>‹#›</a:t>
            </a:fld>
            <a:endParaRPr lang="nb-NO"/>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a:t> </a:t>
            </a:r>
            <a:endParaRPr lang="en-GB"/>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62783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5635071" y="2700338"/>
            <a:ext cx="4320821" cy="34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r>
              <a:rPr lang="nb-NO"/>
              <a:t>Month 2016</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Tittel 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1327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5980773" cy="34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7075893" y="2700338"/>
            <a:ext cx="2880000" cy="34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r>
              <a:rPr lang="nb-NO"/>
              <a:t>Month 2016</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Tittel 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1520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emf"/><Relationship Id="rId2" Type="http://schemas.openxmlformats.org/officeDocument/2006/relationships/slideLayout" Target="../slideLayouts/slideLayout14.xml"/><Relationship Id="rId16" Type="http://schemas.openxmlformats.org/officeDocument/2006/relationships/image" Target="../media/image2.emf"/><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19" Type="http://schemas.openxmlformats.org/officeDocument/2006/relationships/image" Target="../media/image5.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2319687"/>
            <a:ext cx="9001711" cy="380107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9109672"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err="1"/>
              <a:t>Month</a:t>
            </a:r>
            <a:r>
              <a:rPr lang="nb-NO"/>
              <a:t> 2016</a:t>
            </a:r>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51" r:id="rId4"/>
    <p:sldLayoutId id="2147483656" r:id="rId5"/>
    <p:sldLayoutId id="2147483673" r:id="rId6"/>
    <p:sldLayoutId id="2147483657" r:id="rId7"/>
    <p:sldLayoutId id="2147483652" r:id="rId8"/>
    <p:sldLayoutId id="2147483679" r:id="rId9"/>
    <p:sldLayoutId id="2147483653" r:id="rId10"/>
    <p:sldLayoutId id="2147483654" r:id="rId11"/>
    <p:sldLayoutId id="2147483655" r:id="rId12"/>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2700338"/>
            <a:ext cx="9001711" cy="3420428"/>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9109671"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a:t>Month 2016</a:t>
            </a:r>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157" y="1"/>
            <a:ext cx="12185844" cy="6861466"/>
          </a:xfrm>
          <a:prstGeom prst="rect">
            <a:avLst/>
          </a:prstGeom>
        </p:spPr>
      </p:pic>
      <p:sp>
        <p:nvSpPr>
          <p:cNvPr id="12" name="Fokustekst" hidden="1"/>
          <p:cNvSpPr txBox="1"/>
          <p:nvPr userDrawn="1"/>
        </p:nvSpPr>
        <p:spPr>
          <a:xfrm>
            <a:off x="6244093"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314406" y="2618899"/>
            <a:ext cx="2797068" cy="1620203"/>
            <a:chOff x="8236529" y="3435928"/>
            <a:chExt cx="5593771" cy="3240405"/>
          </a:xfrm>
        </p:grpSpPr>
        <p:sp>
          <p:nvSpPr>
            <p:cNvPr id="14" name="Ellipse 13"/>
            <p:cNvSpPr/>
            <p:nvPr userDrawn="1"/>
          </p:nvSpPr>
          <p:spPr>
            <a:xfrm>
              <a:off x="8605574" y="3804973"/>
              <a:ext cx="2502313" cy="2502313"/>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p:cNvSpPr/>
            <p:nvPr userDrawn="1"/>
          </p:nvSpPr>
          <p:spPr>
            <a:xfrm>
              <a:off x="8236529" y="3435928"/>
              <a:ext cx="3240405" cy="324040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p:cNvCxnSpPr/>
            <p:nvPr userDrawn="1"/>
          </p:nvCxnSpPr>
          <p:spPr>
            <a:xfrm>
              <a:off x="10657830" y="5033616"/>
              <a:ext cx="3172470" cy="0"/>
            </a:xfrm>
            <a:prstGeom prst="line">
              <a:avLst/>
            </a:prstGeom>
            <a:ln w="381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p:cNvSpPr/>
            <p:nvPr userDrawn="1"/>
          </p:nvSpPr>
          <p:spPr>
            <a:xfrm>
              <a:off x="9055630" y="4255029"/>
              <a:ext cx="1602200" cy="1602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20"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3623041008"/>
      </p:ext>
    </p:extLst>
  </p:cSld>
  <p:clrMap bg1="dk1" tx1="lt1" bg2="dk2" tx2="lt2" accent1="accent1" accent2="accent2" accent3="accent3" accent4="accent4" accent5="accent5" accent6="accent6" hlink="hlink" folHlink="folHlink"/>
  <p:sldLayoutIdLst>
    <p:sldLayoutId id="2147483678" r:id="rId1"/>
    <p:sldLayoutId id="2147483661" r:id="rId2"/>
    <p:sldLayoutId id="2147483663" r:id="rId3"/>
    <p:sldLayoutId id="2147483674" r:id="rId4"/>
    <p:sldLayoutId id="2147483664" r:id="rId5"/>
    <p:sldLayoutId id="2147483666" r:id="rId6"/>
    <p:sldLayoutId id="2147483680" r:id="rId7"/>
    <p:sldLayoutId id="2147483667" r:id="rId8"/>
    <p:sldLayoutId id="2147483672" r:id="rId9"/>
    <p:sldLayoutId id="2147483675" r:id="rId10"/>
    <p:sldLayoutId id="2147483677" r:id="rId11"/>
    <p:sldLayoutId id="2147483668" r:id="rId12"/>
    <p:sldLayoutId id="2147483669" r:id="rId13"/>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ui.neptune.ai/"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localhost:5000/"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mlflow.org/docs/latest/quickstart.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kubeflow.org/docs/started/workstation/getting-started-minikf/"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10.10.10.1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pachyderm/pachyderm/releases"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docs.pachyderm.com/latest/getting_started/beginner_tutorial/" TargetMode="External"/><Relationship Id="rId4" Type="http://schemas.openxmlformats.org/officeDocument/2006/relationships/hyperlink" Target="https://docs.pachyderm.com/latest/pachub/pachub_getting_start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hyperlink" Target="https://cheleb.net/talks/2020-05-28_AIOps_Webinar.pdf" TargetMode="External"/><Relationship Id="rId2" Type="http://schemas.openxmlformats.org/officeDocument/2006/relationships/hyperlink" Target="https://www.youtube.com/watch?v=o5_TrwbkNi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12192000" cy="6858000"/>
          </a:xfrm>
        </p:spPr>
      </p:sp>
      <p:sp>
        <p:nvSpPr>
          <p:cNvPr id="6" name="Tittel 5"/>
          <p:cNvSpPr>
            <a:spLocks noGrp="1"/>
          </p:cNvSpPr>
          <p:nvPr>
            <p:ph type="ctrTitle"/>
          </p:nvPr>
        </p:nvSpPr>
        <p:spPr>
          <a:xfrm>
            <a:off x="4407696" y="3325126"/>
            <a:ext cx="6769286" cy="2735690"/>
          </a:xfrm>
        </p:spPr>
        <p:txBody>
          <a:bodyPr/>
          <a:lstStyle/>
          <a:p>
            <a:r>
              <a:rPr lang="en-GB"/>
              <a:t>AIOPS</a:t>
            </a:r>
            <a:br>
              <a:rPr lang="en-GB"/>
            </a:br>
            <a:r>
              <a:rPr lang="nb-NO" sz="1600"/>
              <a:t>Hvordan velge ut KI prosjekter og gå fra prototyp til drift</a:t>
            </a:r>
            <a:endParaRPr lang="en-GB" sz="1600"/>
          </a:p>
        </p:txBody>
      </p:sp>
      <p:sp>
        <p:nvSpPr>
          <p:cNvPr id="8" name="Plassholder for tekst 7"/>
          <p:cNvSpPr>
            <a:spLocks noGrp="1"/>
          </p:cNvSpPr>
          <p:nvPr>
            <p:ph type="body" sz="quarter" idx="13"/>
          </p:nvPr>
        </p:nvSpPr>
        <p:spPr>
          <a:xfrm>
            <a:off x="4818166" y="5178320"/>
            <a:ext cx="4455143" cy="656334"/>
          </a:xfrm>
        </p:spPr>
        <p:txBody>
          <a:bodyPr/>
          <a:lstStyle/>
          <a:p>
            <a:r>
              <a:rPr lang="nb-NO"/>
              <a:t>Volker Hoffmann &lt;volker.hoffmann@sintef.no&gt;</a:t>
            </a:r>
          </a:p>
          <a:p>
            <a:r>
              <a:rPr lang="nb-NO"/>
              <a:t>Energytics Avslutningsseminar, 10 Juni 2020</a:t>
            </a:r>
          </a:p>
        </p:txBody>
      </p:sp>
    </p:spTree>
    <p:extLst>
      <p:ext uri="{BB962C8B-B14F-4D97-AF65-F5344CB8AC3E}">
        <p14:creationId xmlns:p14="http://schemas.microsoft.com/office/powerpoint/2010/main" val="2355491973"/>
      </p:ext>
    </p:extLst>
  </p:cSld>
  <p:clrMapOvr>
    <a:masterClrMapping/>
  </p:clrMapOvr>
  <mc:AlternateContent xmlns:mc="http://schemas.openxmlformats.org/markup-compatibility/2006">
    <mc:Choice xmlns:p14="http://schemas.microsoft.com/office/powerpoint/2010/main" Requires="p14">
      <p:transition spd="slow" p14:dur="2000" advTm="62056"/>
    </mc:Choice>
    <mc:Fallback>
      <p:transition spd="slow" advTm="620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8C52D8-93EC-F94D-BE92-EF86FC0F2993}"/>
              </a:ext>
            </a:extLst>
          </p:cNvPr>
          <p:cNvSpPr>
            <a:spLocks noGrp="1"/>
          </p:cNvSpPr>
          <p:nvPr>
            <p:ph type="sldNum" sz="quarter" idx="12"/>
          </p:nvPr>
        </p:nvSpPr>
        <p:spPr/>
        <p:txBody>
          <a:bodyPr/>
          <a:lstStyle/>
          <a:p>
            <a:fld id="{5751DFAA-887F-4071-8EAD-E8CA316FCF06}" type="slidenum">
              <a:rPr lang="nb-NO" smtClean="0"/>
              <a:t>10</a:t>
            </a:fld>
            <a:endParaRPr lang="nb-NO"/>
          </a:p>
        </p:txBody>
      </p:sp>
      <p:graphicFrame>
        <p:nvGraphicFramePr>
          <p:cNvPr id="5" name="Diagram 4">
            <a:extLst>
              <a:ext uri="{FF2B5EF4-FFF2-40B4-BE49-F238E27FC236}">
                <a16:creationId xmlns:a16="http://schemas.microsoft.com/office/drawing/2014/main" id="{CCE64DD3-036C-BC49-A02B-1D0561EC9138}"/>
              </a:ext>
            </a:extLst>
          </p:cNvPr>
          <p:cNvGraphicFramePr/>
          <p:nvPr/>
        </p:nvGraphicFramePr>
        <p:xfrm>
          <a:off x="767899" y="719667"/>
          <a:ext cx="10941501" cy="156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36AD0AB-0F6E-C140-9B6D-08EE467CC29F}"/>
              </a:ext>
            </a:extLst>
          </p:cNvPr>
          <p:cNvSpPr txBox="1"/>
          <p:nvPr/>
        </p:nvSpPr>
        <p:spPr>
          <a:xfrm>
            <a:off x="4966602" y="550390"/>
            <a:ext cx="4146099"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MLOps &amp; DevOps</a:t>
            </a:r>
          </a:p>
        </p:txBody>
      </p:sp>
      <p:sp>
        <p:nvSpPr>
          <p:cNvPr id="7" name="TextBox 6">
            <a:extLst>
              <a:ext uri="{FF2B5EF4-FFF2-40B4-BE49-F238E27FC236}">
                <a16:creationId xmlns:a16="http://schemas.microsoft.com/office/drawing/2014/main" id="{2E78B9E7-C314-5440-B283-D4E05FA0C87C}"/>
              </a:ext>
            </a:extLst>
          </p:cNvPr>
          <p:cNvSpPr txBox="1"/>
          <p:nvPr/>
        </p:nvSpPr>
        <p:spPr>
          <a:xfrm>
            <a:off x="794201" y="550390"/>
            <a:ext cx="4172401"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Business Development &amp; Data Science</a:t>
            </a:r>
          </a:p>
        </p:txBody>
      </p:sp>
      <p:sp>
        <p:nvSpPr>
          <p:cNvPr id="8" name="TextBox 7">
            <a:extLst>
              <a:ext uri="{FF2B5EF4-FFF2-40B4-BE49-F238E27FC236}">
                <a16:creationId xmlns:a16="http://schemas.microsoft.com/office/drawing/2014/main" id="{7D8E8AC2-C893-8D48-9C3C-28799C8ACF48}"/>
              </a:ext>
            </a:extLst>
          </p:cNvPr>
          <p:cNvSpPr txBox="1"/>
          <p:nvPr/>
        </p:nvSpPr>
        <p:spPr>
          <a:xfrm>
            <a:off x="767899" y="2286000"/>
            <a:ext cx="2089601" cy="2123658"/>
          </a:xfrm>
          <a:prstGeom prst="rect">
            <a:avLst/>
          </a:prstGeom>
          <a:noFill/>
        </p:spPr>
        <p:txBody>
          <a:bodyPr wrap="square" rtlCol="0">
            <a:spAutoFit/>
          </a:bodyPr>
          <a:lstStyle/>
          <a:p>
            <a:r>
              <a:rPr lang="en-US" sz="1200">
                <a:solidFill>
                  <a:schemeClr val="tx2"/>
                </a:solidFill>
                <a:latin typeface="Helvetica Light" panose="020B0403020202020204" pitchFamily="34" charset="0"/>
              </a:rPr>
              <a:t>Connect with stakeholders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Low hanging fruits</a:t>
            </a:r>
          </a:p>
          <a:p>
            <a:r>
              <a:rPr lang="en-US" sz="1200">
                <a:solidFill>
                  <a:schemeClr val="tx2"/>
                </a:solidFill>
                <a:latin typeface="Helvetica Light" panose="020B0403020202020204" pitchFamily="34" charset="0"/>
              </a:rPr>
              <a:t>High-impact projects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Set performance indicators</a:t>
            </a:r>
          </a:p>
          <a:p>
            <a:r>
              <a:rPr lang="en-US" sz="1200">
                <a:solidFill>
                  <a:schemeClr val="tx2"/>
                </a:solidFill>
                <a:latin typeface="Helvetica Light" panose="020B0403020202020204" pitchFamily="34" charset="0"/>
              </a:rPr>
              <a:t>Set performance targets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Use Design Thinking, 10 Types of Innovation, LEAN, Six Sigma, </a:t>
            </a:r>
            <a:r>
              <a:rPr lang="en-US" sz="1200" err="1">
                <a:solidFill>
                  <a:schemeClr val="tx2"/>
                </a:solidFill>
                <a:latin typeface="Helvetica Light" panose="020B0403020202020204" pitchFamily="34" charset="0"/>
              </a:rPr>
              <a:t>etc</a:t>
            </a:r>
            <a:endParaRPr lang="en-US" sz="1200">
              <a:solidFill>
                <a:schemeClr val="tx2"/>
              </a:solidFill>
              <a:latin typeface="Helvetica Light" panose="020B0403020202020204" pitchFamily="34" charset="0"/>
            </a:endParaRPr>
          </a:p>
        </p:txBody>
      </p:sp>
      <p:sp>
        <p:nvSpPr>
          <p:cNvPr id="9" name="TextBox 8">
            <a:extLst>
              <a:ext uri="{FF2B5EF4-FFF2-40B4-BE49-F238E27FC236}">
                <a16:creationId xmlns:a16="http://schemas.microsoft.com/office/drawing/2014/main" id="{005AE867-8710-AA44-8749-AD73FD8FA213}"/>
              </a:ext>
            </a:extLst>
          </p:cNvPr>
          <p:cNvSpPr txBox="1"/>
          <p:nvPr/>
        </p:nvSpPr>
        <p:spPr>
          <a:xfrm>
            <a:off x="2850699"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Keep stakeholders updated</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Build prototypes</a:t>
            </a:r>
          </a:p>
          <a:p>
            <a:r>
              <a:rPr lang="en-US" sz="1200">
                <a:solidFill>
                  <a:schemeClr val="tx2"/>
                </a:solidFill>
                <a:latin typeface="Helvetica Light" panose="020B0403020202020204" pitchFamily="34" charset="0"/>
              </a:rPr>
              <a:t>Log experiments</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Iterate, iterate, iterate</a:t>
            </a: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Python, R, Julia</a:t>
            </a:r>
          </a:p>
        </p:txBody>
      </p:sp>
      <p:sp>
        <p:nvSpPr>
          <p:cNvPr id="10" name="TextBox 9">
            <a:extLst>
              <a:ext uri="{FF2B5EF4-FFF2-40B4-BE49-F238E27FC236}">
                <a16:creationId xmlns:a16="http://schemas.microsoft.com/office/drawing/2014/main" id="{0134F5EE-DE5C-5D4F-BF60-7EA597A43788}"/>
              </a:ext>
            </a:extLst>
          </p:cNvPr>
          <p:cNvSpPr txBox="1"/>
          <p:nvPr/>
        </p:nvSpPr>
        <p:spPr>
          <a:xfrm>
            <a:off x="4933499" y="2286000"/>
            <a:ext cx="2089601" cy="1754326"/>
          </a:xfrm>
          <a:prstGeom prst="rect">
            <a:avLst/>
          </a:prstGeom>
          <a:noFill/>
        </p:spPr>
        <p:txBody>
          <a:bodyPr wrap="square" rtlCol="0">
            <a:spAutoFit/>
          </a:bodyPr>
          <a:lstStyle/>
          <a:p>
            <a:r>
              <a:rPr lang="en-US" sz="1200">
                <a:solidFill>
                  <a:schemeClr val="tx2"/>
                </a:solidFill>
                <a:latin typeface="Helvetica Light" panose="020B0403020202020204" pitchFamily="34" charset="0"/>
              </a:rPr>
              <a:t>Iteratively improve models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Feature engineering</a:t>
            </a:r>
          </a:p>
          <a:p>
            <a:r>
              <a:rPr lang="en-US" sz="1200">
                <a:solidFill>
                  <a:schemeClr val="tx2"/>
                </a:solidFill>
                <a:latin typeface="Helvetica Light" panose="020B0403020202020204" pitchFamily="34" charset="0"/>
              </a:rPr>
              <a:t>Hyperparameters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Track and archive models</a:t>
            </a:r>
          </a:p>
          <a:p>
            <a:r>
              <a:rPr lang="en-US" sz="1200">
                <a:solidFill>
                  <a:schemeClr val="tx2"/>
                </a:solidFill>
                <a:latin typeface="Helvetica Light" panose="020B0403020202020204" pitchFamily="34" charset="0"/>
              </a:rPr>
              <a:t>Track and archive data</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Make it reproducible</a:t>
            </a:r>
          </a:p>
        </p:txBody>
      </p:sp>
      <p:sp>
        <p:nvSpPr>
          <p:cNvPr id="11" name="TextBox 10">
            <a:extLst>
              <a:ext uri="{FF2B5EF4-FFF2-40B4-BE49-F238E27FC236}">
                <a16:creationId xmlns:a16="http://schemas.microsoft.com/office/drawing/2014/main" id="{E5EE936E-2F0E-B047-925E-87794BFD4398}"/>
              </a:ext>
            </a:extLst>
          </p:cNvPr>
          <p:cNvSpPr txBox="1"/>
          <p:nvPr/>
        </p:nvSpPr>
        <p:spPr>
          <a:xfrm>
            <a:off x="7023100"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Add models to workflows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Serve through APIs</a:t>
            </a:r>
          </a:p>
          <a:p>
            <a:r>
              <a:rPr lang="en-US" sz="1200">
                <a:solidFill>
                  <a:schemeClr val="tx2"/>
                </a:solidFill>
                <a:latin typeface="Helvetica Light" panose="020B0403020202020204" pitchFamily="34" charset="0"/>
              </a:rPr>
              <a:t>Monitor performance</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Automate deployment</a:t>
            </a:r>
          </a:p>
          <a:p>
            <a:r>
              <a:rPr lang="en-US" sz="1200">
                <a:solidFill>
                  <a:schemeClr val="tx2"/>
                </a:solidFill>
                <a:latin typeface="Helvetica Light" panose="020B0403020202020204" pitchFamily="34" charset="0"/>
              </a:rPr>
              <a:t>Automate rollback</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Spark, Docker, Kubernetes</a:t>
            </a:r>
          </a:p>
        </p:txBody>
      </p:sp>
      <p:sp>
        <p:nvSpPr>
          <p:cNvPr id="12" name="TextBox 11">
            <a:extLst>
              <a:ext uri="{FF2B5EF4-FFF2-40B4-BE49-F238E27FC236}">
                <a16:creationId xmlns:a16="http://schemas.microsoft.com/office/drawing/2014/main" id="{FC520FA0-3B10-4A42-B643-9C691FBCBE7F}"/>
              </a:ext>
            </a:extLst>
          </p:cNvPr>
          <p:cNvSpPr txBox="1"/>
          <p:nvPr/>
        </p:nvSpPr>
        <p:spPr>
          <a:xfrm>
            <a:off x="9112701"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Build robust pipelines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Operate on real-time data</a:t>
            </a:r>
          </a:p>
          <a:p>
            <a:r>
              <a:rPr lang="en-US" sz="1200">
                <a:solidFill>
                  <a:schemeClr val="tx2"/>
                </a:solidFill>
                <a:latin typeface="Helvetica Light" panose="020B0403020202020204" pitchFamily="34" charset="0"/>
              </a:rPr>
              <a:t>Archive data</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Kafka, MQTT, Avro, Thrift</a:t>
            </a:r>
          </a:p>
        </p:txBody>
      </p:sp>
      <p:sp>
        <p:nvSpPr>
          <p:cNvPr id="13" name="TextBox 12">
            <a:extLst>
              <a:ext uri="{FF2B5EF4-FFF2-40B4-BE49-F238E27FC236}">
                <a16:creationId xmlns:a16="http://schemas.microsoft.com/office/drawing/2014/main" id="{8F8A261F-505C-E745-B768-8A78D078D504}"/>
              </a:ext>
            </a:extLst>
          </p:cNvPr>
          <p:cNvSpPr txBox="1"/>
          <p:nvPr/>
        </p:nvSpPr>
        <p:spPr>
          <a:xfrm>
            <a:off x="9112701" y="567529"/>
            <a:ext cx="2089601"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Data Engineering</a:t>
            </a:r>
          </a:p>
        </p:txBody>
      </p:sp>
    </p:spTree>
    <p:extLst>
      <p:ext uri="{BB962C8B-B14F-4D97-AF65-F5344CB8AC3E}">
        <p14:creationId xmlns:p14="http://schemas.microsoft.com/office/powerpoint/2010/main" val="57915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7192F-6A2C-4285-AD25-15FC6088CE56}"/>
              </a:ext>
            </a:extLst>
          </p:cNvPr>
          <p:cNvSpPr>
            <a:spLocks noGrp="1"/>
          </p:cNvSpPr>
          <p:nvPr>
            <p:ph type="title"/>
          </p:nvPr>
        </p:nvSpPr>
        <p:spPr/>
        <p:txBody>
          <a:bodyPr/>
          <a:lstStyle/>
          <a:p>
            <a:r>
              <a:rPr lang="en-GB"/>
              <a:t>Tools to Speed You Up</a:t>
            </a:r>
          </a:p>
        </p:txBody>
      </p:sp>
      <p:sp>
        <p:nvSpPr>
          <p:cNvPr id="4" name="Slide Number Placeholder 3">
            <a:extLst>
              <a:ext uri="{FF2B5EF4-FFF2-40B4-BE49-F238E27FC236}">
                <a16:creationId xmlns:a16="http://schemas.microsoft.com/office/drawing/2014/main" id="{01023AC9-8BCA-49B9-AC47-308959534573}"/>
              </a:ext>
            </a:extLst>
          </p:cNvPr>
          <p:cNvSpPr>
            <a:spLocks noGrp="1"/>
          </p:cNvSpPr>
          <p:nvPr>
            <p:ph type="sldNum" sz="quarter" idx="12"/>
          </p:nvPr>
        </p:nvSpPr>
        <p:spPr/>
        <p:txBody>
          <a:bodyPr/>
          <a:lstStyle/>
          <a:p>
            <a:fld id="{5751DFAA-887F-4071-8EAD-E8CA316FCF06}" type="slidenum">
              <a:rPr lang="nb-NO" smtClean="0"/>
              <a:t>11</a:t>
            </a:fld>
            <a:endParaRPr lang="nb-NO"/>
          </a:p>
        </p:txBody>
      </p:sp>
      <p:sp>
        <p:nvSpPr>
          <p:cNvPr id="31" name="Oval 30">
            <a:extLst>
              <a:ext uri="{FF2B5EF4-FFF2-40B4-BE49-F238E27FC236}">
                <a16:creationId xmlns:a16="http://schemas.microsoft.com/office/drawing/2014/main" id="{2591920E-7277-41B2-A9ED-A1BA4BB6CE5E}"/>
              </a:ext>
            </a:extLst>
          </p:cNvPr>
          <p:cNvSpPr/>
          <p:nvPr/>
        </p:nvSpPr>
        <p:spPr>
          <a:xfrm>
            <a:off x="767899"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2"/>
              </a:solidFill>
              <a:latin typeface="Helvetica Light" panose="020B0403020202020204"/>
            </a:endParaRPr>
          </a:p>
        </p:txBody>
      </p:sp>
      <p:sp>
        <p:nvSpPr>
          <p:cNvPr id="32" name="Oval 31">
            <a:extLst>
              <a:ext uri="{FF2B5EF4-FFF2-40B4-BE49-F238E27FC236}">
                <a16:creationId xmlns:a16="http://schemas.microsoft.com/office/drawing/2014/main" id="{2953C00A-7CED-46C6-AB7E-30F982494A6E}"/>
              </a:ext>
            </a:extLst>
          </p:cNvPr>
          <p:cNvSpPr/>
          <p:nvPr/>
        </p:nvSpPr>
        <p:spPr>
          <a:xfrm>
            <a:off x="3076510"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33" name="TextBox 32">
            <a:extLst>
              <a:ext uri="{FF2B5EF4-FFF2-40B4-BE49-F238E27FC236}">
                <a16:creationId xmlns:a16="http://schemas.microsoft.com/office/drawing/2014/main" id="{A6545BB2-7F12-4E77-8867-1EE0271969DD}"/>
              </a:ext>
            </a:extLst>
          </p:cNvPr>
          <p:cNvSpPr txBox="1"/>
          <p:nvPr/>
        </p:nvSpPr>
        <p:spPr>
          <a:xfrm>
            <a:off x="767899" y="4546731"/>
            <a:ext cx="1418602" cy="646074"/>
          </a:xfrm>
          <a:prstGeom prst="rect">
            <a:avLst/>
          </a:prstGeom>
          <a:noFill/>
        </p:spPr>
        <p:txBody>
          <a:bodyPr wrap="square" rtlCol="0">
            <a:spAutoFit/>
          </a:bodyPr>
          <a:lstStyle/>
          <a:p>
            <a:pPr algn="ctr"/>
            <a:r>
              <a:rPr lang="en-GB">
                <a:latin typeface="Helvetica Light" panose="020B0403020202020204"/>
              </a:rPr>
              <a:t>Cases</a:t>
            </a:r>
          </a:p>
          <a:p>
            <a:pPr algn="ctr"/>
            <a:r>
              <a:rPr lang="en-GB">
                <a:latin typeface="Helvetica Light" panose="020B0403020202020204"/>
              </a:rPr>
              <a:t>&amp; Value</a:t>
            </a:r>
          </a:p>
        </p:txBody>
      </p:sp>
      <p:sp>
        <p:nvSpPr>
          <p:cNvPr id="34" name="TextBox 33">
            <a:extLst>
              <a:ext uri="{FF2B5EF4-FFF2-40B4-BE49-F238E27FC236}">
                <a16:creationId xmlns:a16="http://schemas.microsoft.com/office/drawing/2014/main" id="{DE9A7751-E9B9-44F9-B294-6FB3084DAB2F}"/>
              </a:ext>
            </a:extLst>
          </p:cNvPr>
          <p:cNvSpPr txBox="1"/>
          <p:nvPr/>
        </p:nvSpPr>
        <p:spPr>
          <a:xfrm>
            <a:off x="3076510" y="4546731"/>
            <a:ext cx="1418602" cy="646074"/>
          </a:xfrm>
          <a:prstGeom prst="rect">
            <a:avLst/>
          </a:prstGeom>
          <a:noFill/>
        </p:spPr>
        <p:txBody>
          <a:bodyPr wrap="square" rtlCol="0">
            <a:spAutoFit/>
          </a:bodyPr>
          <a:lstStyle/>
          <a:p>
            <a:pPr algn="ctr"/>
            <a:r>
              <a:rPr lang="en-GB">
                <a:latin typeface="Helvetica Light" panose="020B0403020202020204"/>
              </a:rPr>
              <a:t>Data</a:t>
            </a:r>
          </a:p>
          <a:p>
            <a:pPr algn="ctr"/>
            <a:r>
              <a:rPr lang="en-GB">
                <a:latin typeface="Helvetica Light" panose="020B0403020202020204"/>
              </a:rPr>
              <a:t>Ecosystems</a:t>
            </a:r>
          </a:p>
        </p:txBody>
      </p:sp>
      <p:sp>
        <p:nvSpPr>
          <p:cNvPr id="35" name="Oval 34">
            <a:extLst>
              <a:ext uri="{FF2B5EF4-FFF2-40B4-BE49-F238E27FC236}">
                <a16:creationId xmlns:a16="http://schemas.microsoft.com/office/drawing/2014/main" id="{A28D54A0-E383-4F9E-A433-CE168A4D63E9}"/>
              </a:ext>
            </a:extLst>
          </p:cNvPr>
          <p:cNvSpPr/>
          <p:nvPr/>
        </p:nvSpPr>
        <p:spPr>
          <a:xfrm>
            <a:off x="5382701"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36" name="TextBox 35">
            <a:extLst>
              <a:ext uri="{FF2B5EF4-FFF2-40B4-BE49-F238E27FC236}">
                <a16:creationId xmlns:a16="http://schemas.microsoft.com/office/drawing/2014/main" id="{028C1C86-31DF-4A77-BF88-5B0FD00F2E53}"/>
              </a:ext>
            </a:extLst>
          </p:cNvPr>
          <p:cNvSpPr txBox="1"/>
          <p:nvPr/>
        </p:nvSpPr>
        <p:spPr>
          <a:xfrm>
            <a:off x="5382701" y="4546731"/>
            <a:ext cx="1418602" cy="646074"/>
          </a:xfrm>
          <a:prstGeom prst="rect">
            <a:avLst/>
          </a:prstGeom>
          <a:noFill/>
        </p:spPr>
        <p:txBody>
          <a:bodyPr wrap="square" rtlCol="0">
            <a:spAutoFit/>
          </a:bodyPr>
          <a:lstStyle/>
          <a:p>
            <a:pPr algn="ctr"/>
            <a:r>
              <a:rPr lang="en-GB">
                <a:latin typeface="Helvetica Light" panose="020B0403020202020204"/>
              </a:rPr>
              <a:t>Techniques</a:t>
            </a:r>
          </a:p>
          <a:p>
            <a:pPr algn="ctr"/>
            <a:r>
              <a:rPr lang="en-GB">
                <a:latin typeface="Helvetica Light" panose="020B0403020202020204"/>
              </a:rPr>
              <a:t> &amp; Tools</a:t>
            </a:r>
          </a:p>
        </p:txBody>
      </p:sp>
      <p:sp>
        <p:nvSpPr>
          <p:cNvPr id="37" name="Oval 36">
            <a:extLst>
              <a:ext uri="{FF2B5EF4-FFF2-40B4-BE49-F238E27FC236}">
                <a16:creationId xmlns:a16="http://schemas.microsoft.com/office/drawing/2014/main" id="{D2AE8D86-4EF5-45DE-9F77-D22ADE6B9BFD}"/>
              </a:ext>
            </a:extLst>
          </p:cNvPr>
          <p:cNvSpPr/>
          <p:nvPr/>
        </p:nvSpPr>
        <p:spPr>
          <a:xfrm>
            <a:off x="7737913"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38" name="TextBox 37">
            <a:extLst>
              <a:ext uri="{FF2B5EF4-FFF2-40B4-BE49-F238E27FC236}">
                <a16:creationId xmlns:a16="http://schemas.microsoft.com/office/drawing/2014/main" id="{1B26556A-1073-4057-9D9B-0B6B7B643E31}"/>
              </a:ext>
            </a:extLst>
          </p:cNvPr>
          <p:cNvSpPr txBox="1"/>
          <p:nvPr/>
        </p:nvSpPr>
        <p:spPr>
          <a:xfrm>
            <a:off x="7737913" y="4546731"/>
            <a:ext cx="1418602" cy="646074"/>
          </a:xfrm>
          <a:prstGeom prst="rect">
            <a:avLst/>
          </a:prstGeom>
          <a:noFill/>
        </p:spPr>
        <p:txBody>
          <a:bodyPr wrap="square" rtlCol="0">
            <a:spAutoFit/>
          </a:bodyPr>
          <a:lstStyle/>
          <a:p>
            <a:pPr algn="ctr"/>
            <a:r>
              <a:rPr lang="en-GB">
                <a:latin typeface="Helvetica Light" panose="020B0403020202020204"/>
              </a:rPr>
              <a:t>Workflow</a:t>
            </a:r>
          </a:p>
          <a:p>
            <a:pPr algn="ctr"/>
            <a:r>
              <a:rPr lang="en-GB">
                <a:latin typeface="Helvetica Light" panose="020B0403020202020204"/>
              </a:rPr>
              <a:t>Integration</a:t>
            </a:r>
          </a:p>
        </p:txBody>
      </p:sp>
      <p:sp>
        <p:nvSpPr>
          <p:cNvPr id="39" name="Oval 38">
            <a:extLst>
              <a:ext uri="{FF2B5EF4-FFF2-40B4-BE49-F238E27FC236}">
                <a16:creationId xmlns:a16="http://schemas.microsoft.com/office/drawing/2014/main" id="{5DDACBF6-FA73-4E6E-BBA5-9DF10502FFC6}"/>
              </a:ext>
            </a:extLst>
          </p:cNvPr>
          <p:cNvSpPr/>
          <p:nvPr/>
        </p:nvSpPr>
        <p:spPr>
          <a:xfrm>
            <a:off x="10093125"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40" name="TextBox 39">
            <a:extLst>
              <a:ext uri="{FF2B5EF4-FFF2-40B4-BE49-F238E27FC236}">
                <a16:creationId xmlns:a16="http://schemas.microsoft.com/office/drawing/2014/main" id="{E48247D3-1ED5-46C0-9F6B-D791DB8418A1}"/>
              </a:ext>
            </a:extLst>
          </p:cNvPr>
          <p:cNvSpPr txBox="1"/>
          <p:nvPr/>
        </p:nvSpPr>
        <p:spPr>
          <a:xfrm>
            <a:off x="10093125" y="4546731"/>
            <a:ext cx="1418602" cy="646074"/>
          </a:xfrm>
          <a:prstGeom prst="rect">
            <a:avLst/>
          </a:prstGeom>
          <a:noFill/>
        </p:spPr>
        <p:txBody>
          <a:bodyPr wrap="square" rtlCol="0">
            <a:spAutoFit/>
          </a:bodyPr>
          <a:lstStyle/>
          <a:p>
            <a:pPr algn="ctr"/>
            <a:r>
              <a:rPr lang="en-GB">
                <a:latin typeface="Helvetica Light" panose="020B0403020202020204"/>
              </a:rPr>
              <a:t>Open</a:t>
            </a:r>
          </a:p>
          <a:p>
            <a:pPr algn="ctr"/>
            <a:r>
              <a:rPr lang="en-GB">
                <a:latin typeface="Helvetica Light" panose="020B0403020202020204"/>
              </a:rPr>
              <a:t>Culture</a:t>
            </a:r>
          </a:p>
        </p:txBody>
      </p:sp>
      <p:grpSp>
        <p:nvGrpSpPr>
          <p:cNvPr id="41" name="Group 43">
            <a:extLst>
              <a:ext uri="{FF2B5EF4-FFF2-40B4-BE49-F238E27FC236}">
                <a16:creationId xmlns:a16="http://schemas.microsoft.com/office/drawing/2014/main" id="{B1165048-430E-4BC1-AE9D-F6C005102B6C}"/>
              </a:ext>
            </a:extLst>
          </p:cNvPr>
          <p:cNvGrpSpPr>
            <a:grpSpLocks noChangeAspect="1"/>
          </p:cNvGrpSpPr>
          <p:nvPr/>
        </p:nvGrpSpPr>
        <p:grpSpPr bwMode="auto">
          <a:xfrm>
            <a:off x="10356944" y="3214937"/>
            <a:ext cx="890963" cy="748689"/>
            <a:chOff x="6855" y="3629"/>
            <a:chExt cx="1647" cy="1384"/>
          </a:xfrm>
        </p:grpSpPr>
        <p:sp>
          <p:nvSpPr>
            <p:cNvPr id="42" name="Freeform 44">
              <a:extLst>
                <a:ext uri="{FF2B5EF4-FFF2-40B4-BE49-F238E27FC236}">
                  <a16:creationId xmlns:a16="http://schemas.microsoft.com/office/drawing/2014/main" id="{F7FCB52D-B0A1-4DEA-B80C-8C79F1E8B2D6}"/>
                </a:ext>
              </a:extLst>
            </p:cNvPr>
            <p:cNvSpPr>
              <a:spLocks noEditPoints="1"/>
            </p:cNvSpPr>
            <p:nvPr/>
          </p:nvSpPr>
          <p:spPr bwMode="auto">
            <a:xfrm>
              <a:off x="7733" y="3629"/>
              <a:ext cx="769" cy="667"/>
            </a:xfrm>
            <a:custGeom>
              <a:avLst/>
              <a:gdLst>
                <a:gd name="T0" fmla="*/ 186 w 367"/>
                <a:gd name="T1" fmla="*/ 2 h 316"/>
                <a:gd name="T2" fmla="*/ 0 w 367"/>
                <a:gd name="T3" fmla="*/ 140 h 316"/>
                <a:gd name="T4" fmla="*/ 26 w 367"/>
                <a:gd name="T5" fmla="*/ 216 h 316"/>
                <a:gd name="T6" fmla="*/ 26 w 367"/>
                <a:gd name="T7" fmla="*/ 216 h 316"/>
                <a:gd name="T8" fmla="*/ 23 w 367"/>
                <a:gd name="T9" fmla="*/ 316 h 316"/>
                <a:gd name="T10" fmla="*/ 116 w 367"/>
                <a:gd name="T11" fmla="*/ 276 h 316"/>
                <a:gd name="T12" fmla="*/ 180 w 367"/>
                <a:gd name="T13" fmla="*/ 287 h 316"/>
                <a:gd name="T14" fmla="*/ 366 w 367"/>
                <a:gd name="T15" fmla="*/ 148 h 316"/>
                <a:gd name="T16" fmla="*/ 186 w 367"/>
                <a:gd name="T17" fmla="*/ 2 h 316"/>
                <a:gd name="T18" fmla="*/ 183 w 367"/>
                <a:gd name="T19" fmla="*/ 47 h 316"/>
                <a:gd name="T20" fmla="*/ 208 w 367"/>
                <a:gd name="T21" fmla="*/ 72 h 316"/>
                <a:gd name="T22" fmla="*/ 183 w 367"/>
                <a:gd name="T23" fmla="*/ 97 h 316"/>
                <a:gd name="T24" fmla="*/ 158 w 367"/>
                <a:gd name="T25" fmla="*/ 72 h 316"/>
                <a:gd name="T26" fmla="*/ 183 w 367"/>
                <a:gd name="T27" fmla="*/ 47 h 316"/>
                <a:gd name="T28" fmla="*/ 227 w 367"/>
                <a:gd name="T29" fmla="*/ 180 h 316"/>
                <a:gd name="T30" fmla="*/ 209 w 367"/>
                <a:gd name="T31" fmla="*/ 180 h 316"/>
                <a:gd name="T32" fmla="*/ 209 w 367"/>
                <a:gd name="T33" fmla="*/ 247 h 316"/>
                <a:gd name="T34" fmla="*/ 157 w 367"/>
                <a:gd name="T35" fmla="*/ 247 h 316"/>
                <a:gd name="T36" fmla="*/ 157 w 367"/>
                <a:gd name="T37" fmla="*/ 180 h 316"/>
                <a:gd name="T38" fmla="*/ 139 w 367"/>
                <a:gd name="T39" fmla="*/ 180 h 316"/>
                <a:gd name="T40" fmla="*/ 139 w 367"/>
                <a:gd name="T41" fmla="*/ 115 h 316"/>
                <a:gd name="T42" fmla="*/ 152 w 367"/>
                <a:gd name="T43" fmla="*/ 102 h 316"/>
                <a:gd name="T44" fmla="*/ 215 w 367"/>
                <a:gd name="T45" fmla="*/ 102 h 316"/>
                <a:gd name="T46" fmla="*/ 227 w 367"/>
                <a:gd name="T47" fmla="*/ 115 h 316"/>
                <a:gd name="T48" fmla="*/ 227 w 367"/>
                <a:gd name="T49" fmla="*/ 18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6">
                  <a:moveTo>
                    <a:pt x="186" y="2"/>
                  </a:moveTo>
                  <a:cubicBezTo>
                    <a:pt x="85" y="0"/>
                    <a:pt x="2" y="62"/>
                    <a:pt x="0" y="140"/>
                  </a:cubicBezTo>
                  <a:cubicBezTo>
                    <a:pt x="0" y="168"/>
                    <a:pt x="9" y="194"/>
                    <a:pt x="26" y="216"/>
                  </a:cubicBezTo>
                  <a:cubicBezTo>
                    <a:pt x="26" y="216"/>
                    <a:pt x="26" y="216"/>
                    <a:pt x="26" y="216"/>
                  </a:cubicBezTo>
                  <a:cubicBezTo>
                    <a:pt x="55" y="253"/>
                    <a:pt x="23" y="316"/>
                    <a:pt x="23" y="316"/>
                  </a:cubicBezTo>
                  <a:cubicBezTo>
                    <a:pt x="116" y="276"/>
                    <a:pt x="116" y="276"/>
                    <a:pt x="116" y="276"/>
                  </a:cubicBezTo>
                  <a:cubicBezTo>
                    <a:pt x="136" y="282"/>
                    <a:pt x="158" y="286"/>
                    <a:pt x="180" y="287"/>
                  </a:cubicBezTo>
                  <a:cubicBezTo>
                    <a:pt x="281" y="289"/>
                    <a:pt x="364" y="226"/>
                    <a:pt x="366" y="148"/>
                  </a:cubicBezTo>
                  <a:cubicBezTo>
                    <a:pt x="367" y="69"/>
                    <a:pt x="287" y="4"/>
                    <a:pt x="186" y="2"/>
                  </a:cubicBezTo>
                  <a:close/>
                  <a:moveTo>
                    <a:pt x="183" y="47"/>
                  </a:moveTo>
                  <a:cubicBezTo>
                    <a:pt x="197" y="47"/>
                    <a:pt x="208" y="58"/>
                    <a:pt x="208" y="72"/>
                  </a:cubicBezTo>
                  <a:cubicBezTo>
                    <a:pt x="208" y="86"/>
                    <a:pt x="197" y="97"/>
                    <a:pt x="183" y="97"/>
                  </a:cubicBezTo>
                  <a:cubicBezTo>
                    <a:pt x="169" y="97"/>
                    <a:pt x="158" y="86"/>
                    <a:pt x="158" y="72"/>
                  </a:cubicBezTo>
                  <a:cubicBezTo>
                    <a:pt x="158" y="58"/>
                    <a:pt x="169" y="47"/>
                    <a:pt x="183" y="47"/>
                  </a:cubicBezTo>
                  <a:close/>
                  <a:moveTo>
                    <a:pt x="227" y="180"/>
                  </a:moveTo>
                  <a:cubicBezTo>
                    <a:pt x="209" y="180"/>
                    <a:pt x="209" y="180"/>
                    <a:pt x="209" y="180"/>
                  </a:cubicBezTo>
                  <a:cubicBezTo>
                    <a:pt x="209" y="247"/>
                    <a:pt x="209" y="247"/>
                    <a:pt x="209" y="247"/>
                  </a:cubicBezTo>
                  <a:cubicBezTo>
                    <a:pt x="157" y="247"/>
                    <a:pt x="157" y="247"/>
                    <a:pt x="157" y="247"/>
                  </a:cubicBezTo>
                  <a:cubicBezTo>
                    <a:pt x="157" y="180"/>
                    <a:pt x="157" y="180"/>
                    <a:pt x="157" y="180"/>
                  </a:cubicBezTo>
                  <a:cubicBezTo>
                    <a:pt x="139" y="180"/>
                    <a:pt x="139" y="180"/>
                    <a:pt x="139" y="180"/>
                  </a:cubicBezTo>
                  <a:cubicBezTo>
                    <a:pt x="139" y="115"/>
                    <a:pt x="139" y="115"/>
                    <a:pt x="139" y="115"/>
                  </a:cubicBezTo>
                  <a:cubicBezTo>
                    <a:pt x="139" y="108"/>
                    <a:pt x="145" y="102"/>
                    <a:pt x="152" y="102"/>
                  </a:cubicBezTo>
                  <a:cubicBezTo>
                    <a:pt x="215" y="102"/>
                    <a:pt x="215" y="102"/>
                    <a:pt x="215" y="102"/>
                  </a:cubicBezTo>
                  <a:cubicBezTo>
                    <a:pt x="221" y="102"/>
                    <a:pt x="227" y="108"/>
                    <a:pt x="227" y="115"/>
                  </a:cubicBezTo>
                  <a:lnTo>
                    <a:pt x="227" y="18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3" name="Freeform 45">
              <a:extLst>
                <a:ext uri="{FF2B5EF4-FFF2-40B4-BE49-F238E27FC236}">
                  <a16:creationId xmlns:a16="http://schemas.microsoft.com/office/drawing/2014/main" id="{C6C40E34-D5D5-4692-886A-114D9D530EE7}"/>
                </a:ext>
              </a:extLst>
            </p:cNvPr>
            <p:cNvSpPr>
              <a:spLocks noEditPoints="1"/>
            </p:cNvSpPr>
            <p:nvPr/>
          </p:nvSpPr>
          <p:spPr bwMode="auto">
            <a:xfrm>
              <a:off x="6855" y="3815"/>
              <a:ext cx="769" cy="669"/>
            </a:xfrm>
            <a:custGeom>
              <a:avLst/>
              <a:gdLst>
                <a:gd name="T0" fmla="*/ 341 w 367"/>
                <a:gd name="T1" fmla="*/ 216 h 317"/>
                <a:gd name="T2" fmla="*/ 341 w 367"/>
                <a:gd name="T3" fmla="*/ 216 h 317"/>
                <a:gd name="T4" fmla="*/ 367 w 367"/>
                <a:gd name="T5" fmla="*/ 141 h 317"/>
                <a:gd name="T6" fmla="*/ 181 w 367"/>
                <a:gd name="T7" fmla="*/ 2 h 317"/>
                <a:gd name="T8" fmla="*/ 1 w 367"/>
                <a:gd name="T9" fmla="*/ 148 h 317"/>
                <a:gd name="T10" fmla="*/ 187 w 367"/>
                <a:gd name="T11" fmla="*/ 287 h 317"/>
                <a:gd name="T12" fmla="*/ 251 w 367"/>
                <a:gd name="T13" fmla="*/ 277 h 317"/>
                <a:gd name="T14" fmla="*/ 344 w 367"/>
                <a:gd name="T15" fmla="*/ 317 h 317"/>
                <a:gd name="T16" fmla="*/ 341 w 367"/>
                <a:gd name="T17" fmla="*/ 216 h 317"/>
                <a:gd name="T18" fmla="*/ 184 w 367"/>
                <a:gd name="T19" fmla="*/ 48 h 317"/>
                <a:gd name="T20" fmla="*/ 209 w 367"/>
                <a:gd name="T21" fmla="*/ 73 h 317"/>
                <a:gd name="T22" fmla="*/ 184 w 367"/>
                <a:gd name="T23" fmla="*/ 98 h 317"/>
                <a:gd name="T24" fmla="*/ 159 w 367"/>
                <a:gd name="T25" fmla="*/ 73 h 317"/>
                <a:gd name="T26" fmla="*/ 184 w 367"/>
                <a:gd name="T27" fmla="*/ 48 h 317"/>
                <a:gd name="T28" fmla="*/ 228 w 367"/>
                <a:gd name="T29" fmla="*/ 181 h 317"/>
                <a:gd name="T30" fmla="*/ 210 w 367"/>
                <a:gd name="T31" fmla="*/ 181 h 317"/>
                <a:gd name="T32" fmla="*/ 210 w 367"/>
                <a:gd name="T33" fmla="*/ 248 h 317"/>
                <a:gd name="T34" fmla="*/ 158 w 367"/>
                <a:gd name="T35" fmla="*/ 248 h 317"/>
                <a:gd name="T36" fmla="*/ 158 w 367"/>
                <a:gd name="T37" fmla="*/ 181 h 317"/>
                <a:gd name="T38" fmla="*/ 140 w 367"/>
                <a:gd name="T39" fmla="*/ 181 h 317"/>
                <a:gd name="T40" fmla="*/ 140 w 367"/>
                <a:gd name="T41" fmla="*/ 115 h 317"/>
                <a:gd name="T42" fmla="*/ 152 w 367"/>
                <a:gd name="T43" fmla="*/ 103 h 317"/>
                <a:gd name="T44" fmla="*/ 215 w 367"/>
                <a:gd name="T45" fmla="*/ 103 h 317"/>
                <a:gd name="T46" fmla="*/ 228 w 367"/>
                <a:gd name="T47" fmla="*/ 115 h 317"/>
                <a:gd name="T48" fmla="*/ 228 w 367"/>
                <a:gd name="T49" fmla="*/ 18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7">
                  <a:moveTo>
                    <a:pt x="341" y="216"/>
                  </a:moveTo>
                  <a:cubicBezTo>
                    <a:pt x="341" y="216"/>
                    <a:pt x="341" y="216"/>
                    <a:pt x="341" y="216"/>
                  </a:cubicBezTo>
                  <a:cubicBezTo>
                    <a:pt x="358" y="194"/>
                    <a:pt x="367" y="169"/>
                    <a:pt x="367" y="141"/>
                  </a:cubicBezTo>
                  <a:cubicBezTo>
                    <a:pt x="365" y="62"/>
                    <a:pt x="282" y="0"/>
                    <a:pt x="181" y="2"/>
                  </a:cubicBezTo>
                  <a:cubicBezTo>
                    <a:pt x="80" y="4"/>
                    <a:pt x="0" y="70"/>
                    <a:pt x="1" y="148"/>
                  </a:cubicBezTo>
                  <a:cubicBezTo>
                    <a:pt x="3" y="227"/>
                    <a:pt x="86" y="289"/>
                    <a:pt x="187" y="287"/>
                  </a:cubicBezTo>
                  <a:cubicBezTo>
                    <a:pt x="209" y="287"/>
                    <a:pt x="231" y="283"/>
                    <a:pt x="251" y="277"/>
                  </a:cubicBezTo>
                  <a:cubicBezTo>
                    <a:pt x="344" y="317"/>
                    <a:pt x="344" y="317"/>
                    <a:pt x="344" y="317"/>
                  </a:cubicBezTo>
                  <a:cubicBezTo>
                    <a:pt x="344" y="317"/>
                    <a:pt x="312" y="253"/>
                    <a:pt x="341" y="216"/>
                  </a:cubicBezTo>
                  <a:close/>
                  <a:moveTo>
                    <a:pt x="184" y="48"/>
                  </a:moveTo>
                  <a:cubicBezTo>
                    <a:pt x="198" y="48"/>
                    <a:pt x="209" y="59"/>
                    <a:pt x="209" y="73"/>
                  </a:cubicBezTo>
                  <a:cubicBezTo>
                    <a:pt x="209" y="87"/>
                    <a:pt x="198" y="98"/>
                    <a:pt x="184" y="98"/>
                  </a:cubicBezTo>
                  <a:cubicBezTo>
                    <a:pt x="170" y="98"/>
                    <a:pt x="159" y="87"/>
                    <a:pt x="159" y="73"/>
                  </a:cubicBezTo>
                  <a:cubicBezTo>
                    <a:pt x="159" y="59"/>
                    <a:pt x="170" y="48"/>
                    <a:pt x="184" y="48"/>
                  </a:cubicBezTo>
                  <a:close/>
                  <a:moveTo>
                    <a:pt x="228" y="181"/>
                  </a:moveTo>
                  <a:cubicBezTo>
                    <a:pt x="210" y="181"/>
                    <a:pt x="210" y="181"/>
                    <a:pt x="210" y="181"/>
                  </a:cubicBezTo>
                  <a:cubicBezTo>
                    <a:pt x="210" y="248"/>
                    <a:pt x="210" y="248"/>
                    <a:pt x="210" y="248"/>
                  </a:cubicBezTo>
                  <a:cubicBezTo>
                    <a:pt x="158" y="248"/>
                    <a:pt x="158" y="248"/>
                    <a:pt x="158" y="248"/>
                  </a:cubicBezTo>
                  <a:cubicBezTo>
                    <a:pt x="158" y="181"/>
                    <a:pt x="158" y="181"/>
                    <a:pt x="158" y="181"/>
                  </a:cubicBezTo>
                  <a:cubicBezTo>
                    <a:pt x="140" y="181"/>
                    <a:pt x="140" y="181"/>
                    <a:pt x="140" y="181"/>
                  </a:cubicBezTo>
                  <a:cubicBezTo>
                    <a:pt x="140" y="115"/>
                    <a:pt x="140" y="115"/>
                    <a:pt x="140" y="115"/>
                  </a:cubicBezTo>
                  <a:cubicBezTo>
                    <a:pt x="140" y="109"/>
                    <a:pt x="146" y="103"/>
                    <a:pt x="152" y="103"/>
                  </a:cubicBezTo>
                  <a:cubicBezTo>
                    <a:pt x="215" y="103"/>
                    <a:pt x="215" y="103"/>
                    <a:pt x="215" y="103"/>
                  </a:cubicBezTo>
                  <a:cubicBezTo>
                    <a:pt x="222" y="103"/>
                    <a:pt x="228" y="109"/>
                    <a:pt x="228" y="115"/>
                  </a:cubicBezTo>
                  <a:lnTo>
                    <a:pt x="228" y="181"/>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4" name="Freeform 46">
              <a:extLst>
                <a:ext uri="{FF2B5EF4-FFF2-40B4-BE49-F238E27FC236}">
                  <a16:creationId xmlns:a16="http://schemas.microsoft.com/office/drawing/2014/main" id="{DC01B0E2-6D92-4BC2-84FF-F57FFB8EB99F}"/>
                </a:ext>
              </a:extLst>
            </p:cNvPr>
            <p:cNvSpPr>
              <a:spLocks noEditPoints="1"/>
            </p:cNvSpPr>
            <p:nvPr/>
          </p:nvSpPr>
          <p:spPr bwMode="auto">
            <a:xfrm>
              <a:off x="7607" y="4346"/>
              <a:ext cx="769" cy="667"/>
            </a:xfrm>
            <a:custGeom>
              <a:avLst/>
              <a:gdLst>
                <a:gd name="T0" fmla="*/ 365 w 367"/>
                <a:gd name="T1" fmla="*/ 168 h 316"/>
                <a:gd name="T2" fmla="*/ 180 w 367"/>
                <a:gd name="T3" fmla="*/ 29 h 316"/>
                <a:gd name="T4" fmla="*/ 116 w 367"/>
                <a:gd name="T5" fmla="*/ 40 h 316"/>
                <a:gd name="T6" fmla="*/ 23 w 367"/>
                <a:gd name="T7" fmla="*/ 0 h 316"/>
                <a:gd name="T8" fmla="*/ 26 w 367"/>
                <a:gd name="T9" fmla="*/ 100 h 316"/>
                <a:gd name="T10" fmla="*/ 26 w 367"/>
                <a:gd name="T11" fmla="*/ 100 h 316"/>
                <a:gd name="T12" fmla="*/ 0 w 367"/>
                <a:gd name="T13" fmla="*/ 176 h 316"/>
                <a:gd name="T14" fmla="*/ 186 w 367"/>
                <a:gd name="T15" fmla="*/ 314 h 316"/>
                <a:gd name="T16" fmla="*/ 365 w 367"/>
                <a:gd name="T17" fmla="*/ 168 h 316"/>
                <a:gd name="T18" fmla="*/ 183 w 367"/>
                <a:gd name="T19" fmla="*/ 73 h 316"/>
                <a:gd name="T20" fmla="*/ 208 w 367"/>
                <a:gd name="T21" fmla="*/ 98 h 316"/>
                <a:gd name="T22" fmla="*/ 183 w 367"/>
                <a:gd name="T23" fmla="*/ 123 h 316"/>
                <a:gd name="T24" fmla="*/ 158 w 367"/>
                <a:gd name="T25" fmla="*/ 98 h 316"/>
                <a:gd name="T26" fmla="*/ 183 w 367"/>
                <a:gd name="T27" fmla="*/ 73 h 316"/>
                <a:gd name="T28" fmla="*/ 227 w 367"/>
                <a:gd name="T29" fmla="*/ 206 h 316"/>
                <a:gd name="T30" fmla="*/ 209 w 367"/>
                <a:gd name="T31" fmla="*/ 206 h 316"/>
                <a:gd name="T32" fmla="*/ 209 w 367"/>
                <a:gd name="T33" fmla="*/ 274 h 316"/>
                <a:gd name="T34" fmla="*/ 157 w 367"/>
                <a:gd name="T35" fmla="*/ 274 h 316"/>
                <a:gd name="T36" fmla="*/ 157 w 367"/>
                <a:gd name="T37" fmla="*/ 206 h 316"/>
                <a:gd name="T38" fmla="*/ 139 w 367"/>
                <a:gd name="T39" fmla="*/ 206 h 316"/>
                <a:gd name="T40" fmla="*/ 139 w 367"/>
                <a:gd name="T41" fmla="*/ 141 h 316"/>
                <a:gd name="T42" fmla="*/ 151 w 367"/>
                <a:gd name="T43" fmla="*/ 128 h 316"/>
                <a:gd name="T44" fmla="*/ 214 w 367"/>
                <a:gd name="T45" fmla="*/ 128 h 316"/>
                <a:gd name="T46" fmla="*/ 227 w 367"/>
                <a:gd name="T47" fmla="*/ 141 h 316"/>
                <a:gd name="T48" fmla="*/ 227 w 367"/>
                <a:gd name="T49" fmla="*/ 2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6">
                  <a:moveTo>
                    <a:pt x="365" y="168"/>
                  </a:moveTo>
                  <a:cubicBezTo>
                    <a:pt x="364" y="90"/>
                    <a:pt x="281" y="27"/>
                    <a:pt x="180" y="29"/>
                  </a:cubicBezTo>
                  <a:cubicBezTo>
                    <a:pt x="157" y="30"/>
                    <a:pt x="136" y="34"/>
                    <a:pt x="116" y="40"/>
                  </a:cubicBezTo>
                  <a:cubicBezTo>
                    <a:pt x="23" y="0"/>
                    <a:pt x="23" y="0"/>
                    <a:pt x="23" y="0"/>
                  </a:cubicBezTo>
                  <a:cubicBezTo>
                    <a:pt x="23" y="0"/>
                    <a:pt x="54" y="63"/>
                    <a:pt x="26" y="100"/>
                  </a:cubicBezTo>
                  <a:cubicBezTo>
                    <a:pt x="26" y="100"/>
                    <a:pt x="26" y="100"/>
                    <a:pt x="26" y="100"/>
                  </a:cubicBezTo>
                  <a:cubicBezTo>
                    <a:pt x="9" y="122"/>
                    <a:pt x="0" y="148"/>
                    <a:pt x="0" y="176"/>
                  </a:cubicBezTo>
                  <a:cubicBezTo>
                    <a:pt x="2" y="254"/>
                    <a:pt x="85" y="316"/>
                    <a:pt x="186" y="314"/>
                  </a:cubicBezTo>
                  <a:cubicBezTo>
                    <a:pt x="286" y="312"/>
                    <a:pt x="367" y="247"/>
                    <a:pt x="365" y="168"/>
                  </a:cubicBezTo>
                  <a:close/>
                  <a:moveTo>
                    <a:pt x="183" y="73"/>
                  </a:moveTo>
                  <a:cubicBezTo>
                    <a:pt x="197" y="73"/>
                    <a:pt x="208" y="84"/>
                    <a:pt x="208" y="98"/>
                  </a:cubicBezTo>
                  <a:cubicBezTo>
                    <a:pt x="208" y="112"/>
                    <a:pt x="197" y="123"/>
                    <a:pt x="183" y="123"/>
                  </a:cubicBezTo>
                  <a:cubicBezTo>
                    <a:pt x="169" y="123"/>
                    <a:pt x="158" y="112"/>
                    <a:pt x="158" y="98"/>
                  </a:cubicBezTo>
                  <a:cubicBezTo>
                    <a:pt x="158" y="84"/>
                    <a:pt x="169" y="73"/>
                    <a:pt x="183" y="73"/>
                  </a:cubicBezTo>
                  <a:close/>
                  <a:moveTo>
                    <a:pt x="227" y="206"/>
                  </a:moveTo>
                  <a:cubicBezTo>
                    <a:pt x="209" y="206"/>
                    <a:pt x="209" y="206"/>
                    <a:pt x="209" y="206"/>
                  </a:cubicBezTo>
                  <a:cubicBezTo>
                    <a:pt x="209" y="274"/>
                    <a:pt x="209" y="274"/>
                    <a:pt x="209" y="274"/>
                  </a:cubicBezTo>
                  <a:cubicBezTo>
                    <a:pt x="157" y="274"/>
                    <a:pt x="157" y="274"/>
                    <a:pt x="157" y="274"/>
                  </a:cubicBezTo>
                  <a:cubicBezTo>
                    <a:pt x="157" y="206"/>
                    <a:pt x="157" y="206"/>
                    <a:pt x="157" y="206"/>
                  </a:cubicBezTo>
                  <a:cubicBezTo>
                    <a:pt x="139" y="206"/>
                    <a:pt x="139" y="206"/>
                    <a:pt x="139" y="206"/>
                  </a:cubicBezTo>
                  <a:cubicBezTo>
                    <a:pt x="139" y="141"/>
                    <a:pt x="139" y="141"/>
                    <a:pt x="139" y="141"/>
                  </a:cubicBezTo>
                  <a:cubicBezTo>
                    <a:pt x="139" y="134"/>
                    <a:pt x="144" y="128"/>
                    <a:pt x="151" y="128"/>
                  </a:cubicBezTo>
                  <a:cubicBezTo>
                    <a:pt x="214" y="128"/>
                    <a:pt x="214" y="128"/>
                    <a:pt x="214" y="128"/>
                  </a:cubicBezTo>
                  <a:cubicBezTo>
                    <a:pt x="221" y="128"/>
                    <a:pt x="227" y="134"/>
                    <a:pt x="227" y="141"/>
                  </a:cubicBezTo>
                  <a:lnTo>
                    <a:pt x="227" y="20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grpSp>
        <p:nvGrpSpPr>
          <p:cNvPr id="45" name="Group 102">
            <a:extLst>
              <a:ext uri="{FF2B5EF4-FFF2-40B4-BE49-F238E27FC236}">
                <a16:creationId xmlns:a16="http://schemas.microsoft.com/office/drawing/2014/main" id="{7B38238B-AB64-4B76-B890-B7AE2D9DBEB1}"/>
              </a:ext>
            </a:extLst>
          </p:cNvPr>
          <p:cNvGrpSpPr>
            <a:grpSpLocks noChangeAspect="1"/>
          </p:cNvGrpSpPr>
          <p:nvPr/>
        </p:nvGrpSpPr>
        <p:grpSpPr bwMode="auto">
          <a:xfrm>
            <a:off x="7938528" y="3134959"/>
            <a:ext cx="932981" cy="828667"/>
            <a:chOff x="6878" y="3610"/>
            <a:chExt cx="1601" cy="1422"/>
          </a:xfrm>
        </p:grpSpPr>
        <p:sp>
          <p:nvSpPr>
            <p:cNvPr id="46" name="Oval 103">
              <a:extLst>
                <a:ext uri="{FF2B5EF4-FFF2-40B4-BE49-F238E27FC236}">
                  <a16:creationId xmlns:a16="http://schemas.microsoft.com/office/drawing/2014/main" id="{EFCD025B-0135-4D6D-A22C-F67D959A5996}"/>
                </a:ext>
              </a:extLst>
            </p:cNvPr>
            <p:cNvSpPr>
              <a:spLocks noChangeArrowheads="1"/>
            </p:cNvSpPr>
            <p:nvPr/>
          </p:nvSpPr>
          <p:spPr bwMode="auto">
            <a:xfrm>
              <a:off x="7731" y="4135"/>
              <a:ext cx="138" cy="140"/>
            </a:xfrm>
            <a:prstGeom prst="ellipse">
              <a:avLst/>
            </a:pr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7" name="Freeform 104">
              <a:extLst>
                <a:ext uri="{FF2B5EF4-FFF2-40B4-BE49-F238E27FC236}">
                  <a16:creationId xmlns:a16="http://schemas.microsoft.com/office/drawing/2014/main" id="{4C7CFB6E-FF34-418B-AB9D-EEC3BF7807A7}"/>
                </a:ext>
              </a:extLst>
            </p:cNvPr>
            <p:cNvSpPr>
              <a:spLocks/>
            </p:cNvSpPr>
            <p:nvPr/>
          </p:nvSpPr>
          <p:spPr bwMode="auto">
            <a:xfrm>
              <a:off x="7681" y="4289"/>
              <a:ext cx="241" cy="401"/>
            </a:xfrm>
            <a:custGeom>
              <a:avLst/>
              <a:gdLst>
                <a:gd name="T0" fmla="*/ 99 w 115"/>
                <a:gd name="T1" fmla="*/ 0 h 190"/>
                <a:gd name="T2" fmla="*/ 16 w 115"/>
                <a:gd name="T3" fmla="*/ 0 h 190"/>
                <a:gd name="T4" fmla="*/ 0 w 115"/>
                <a:gd name="T5" fmla="*/ 16 h 190"/>
                <a:gd name="T6" fmla="*/ 0 w 115"/>
                <a:gd name="T7" fmla="*/ 102 h 190"/>
                <a:gd name="T8" fmla="*/ 23 w 115"/>
                <a:gd name="T9" fmla="*/ 102 h 190"/>
                <a:gd name="T10" fmla="*/ 23 w 115"/>
                <a:gd name="T11" fmla="*/ 190 h 190"/>
                <a:gd name="T12" fmla="*/ 92 w 115"/>
                <a:gd name="T13" fmla="*/ 190 h 190"/>
                <a:gd name="T14" fmla="*/ 92 w 115"/>
                <a:gd name="T15" fmla="*/ 102 h 190"/>
                <a:gd name="T16" fmla="*/ 115 w 115"/>
                <a:gd name="T17" fmla="*/ 102 h 190"/>
                <a:gd name="T18" fmla="*/ 115 w 115"/>
                <a:gd name="T19" fmla="*/ 16 h 190"/>
                <a:gd name="T20" fmla="*/ 99 w 115"/>
                <a:gd name="T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90">
                  <a:moveTo>
                    <a:pt x="99" y="0"/>
                  </a:moveTo>
                  <a:cubicBezTo>
                    <a:pt x="16" y="0"/>
                    <a:pt x="16" y="0"/>
                    <a:pt x="16" y="0"/>
                  </a:cubicBezTo>
                  <a:cubicBezTo>
                    <a:pt x="7" y="0"/>
                    <a:pt x="0" y="7"/>
                    <a:pt x="0" y="16"/>
                  </a:cubicBezTo>
                  <a:cubicBezTo>
                    <a:pt x="0" y="102"/>
                    <a:pt x="0" y="102"/>
                    <a:pt x="0" y="102"/>
                  </a:cubicBezTo>
                  <a:cubicBezTo>
                    <a:pt x="23" y="102"/>
                    <a:pt x="23" y="102"/>
                    <a:pt x="23" y="102"/>
                  </a:cubicBezTo>
                  <a:cubicBezTo>
                    <a:pt x="23" y="190"/>
                    <a:pt x="23" y="190"/>
                    <a:pt x="23" y="190"/>
                  </a:cubicBezTo>
                  <a:cubicBezTo>
                    <a:pt x="92" y="190"/>
                    <a:pt x="92" y="190"/>
                    <a:pt x="92" y="190"/>
                  </a:cubicBezTo>
                  <a:cubicBezTo>
                    <a:pt x="92" y="102"/>
                    <a:pt x="92" y="102"/>
                    <a:pt x="92" y="102"/>
                  </a:cubicBezTo>
                  <a:cubicBezTo>
                    <a:pt x="115" y="102"/>
                    <a:pt x="115" y="102"/>
                    <a:pt x="115" y="102"/>
                  </a:cubicBezTo>
                  <a:cubicBezTo>
                    <a:pt x="115" y="16"/>
                    <a:pt x="115" y="16"/>
                    <a:pt x="115" y="16"/>
                  </a:cubicBezTo>
                  <a:cubicBezTo>
                    <a:pt x="115" y="7"/>
                    <a:pt x="108" y="0"/>
                    <a:pt x="99" y="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8" name="Freeform 105">
              <a:extLst>
                <a:ext uri="{FF2B5EF4-FFF2-40B4-BE49-F238E27FC236}">
                  <a16:creationId xmlns:a16="http://schemas.microsoft.com/office/drawing/2014/main" id="{6F66DE4A-2E43-494A-9AA1-33D54E4AAD11}"/>
                </a:ext>
              </a:extLst>
            </p:cNvPr>
            <p:cNvSpPr>
              <a:spLocks noEditPoints="1"/>
            </p:cNvSpPr>
            <p:nvPr/>
          </p:nvSpPr>
          <p:spPr bwMode="auto">
            <a:xfrm>
              <a:off x="7287" y="4735"/>
              <a:ext cx="377" cy="297"/>
            </a:xfrm>
            <a:custGeom>
              <a:avLst/>
              <a:gdLst>
                <a:gd name="T0" fmla="*/ 179 w 180"/>
                <a:gd name="T1" fmla="*/ 28 h 141"/>
                <a:gd name="T2" fmla="*/ 167 w 180"/>
                <a:gd name="T3" fmla="*/ 14 h 141"/>
                <a:gd name="T4" fmla="*/ 131 w 180"/>
                <a:gd name="T5" fmla="*/ 0 h 141"/>
                <a:gd name="T6" fmla="*/ 96 w 180"/>
                <a:gd name="T7" fmla="*/ 14 h 141"/>
                <a:gd name="T8" fmla="*/ 90 w 180"/>
                <a:gd name="T9" fmla="*/ 20 h 141"/>
                <a:gd name="T10" fmla="*/ 84 w 180"/>
                <a:gd name="T11" fmla="*/ 14 h 141"/>
                <a:gd name="T12" fmla="*/ 48 w 180"/>
                <a:gd name="T13" fmla="*/ 0 h 141"/>
                <a:gd name="T14" fmla="*/ 13 w 180"/>
                <a:gd name="T15" fmla="*/ 14 h 141"/>
                <a:gd name="T16" fmla="*/ 1 w 180"/>
                <a:gd name="T17" fmla="*/ 28 h 141"/>
                <a:gd name="T18" fmla="*/ 0 w 180"/>
                <a:gd name="T19" fmla="*/ 31 h 141"/>
                <a:gd name="T20" fmla="*/ 0 w 180"/>
                <a:gd name="T21" fmla="*/ 134 h 141"/>
                <a:gd name="T22" fmla="*/ 13 w 180"/>
                <a:gd name="T23" fmla="*/ 137 h 141"/>
                <a:gd name="T24" fmla="*/ 13 w 180"/>
                <a:gd name="T25" fmla="*/ 137 h 141"/>
                <a:gd name="T26" fmla="*/ 22 w 180"/>
                <a:gd name="T27" fmla="*/ 126 h 141"/>
                <a:gd name="T28" fmla="*/ 48 w 180"/>
                <a:gd name="T29" fmla="*/ 116 h 141"/>
                <a:gd name="T30" fmla="*/ 75 w 180"/>
                <a:gd name="T31" fmla="*/ 126 h 141"/>
                <a:gd name="T32" fmla="*/ 82 w 180"/>
                <a:gd name="T33" fmla="*/ 134 h 141"/>
                <a:gd name="T34" fmla="*/ 84 w 180"/>
                <a:gd name="T35" fmla="*/ 137 h 141"/>
                <a:gd name="T36" fmla="*/ 84 w 180"/>
                <a:gd name="T37" fmla="*/ 137 h 141"/>
                <a:gd name="T38" fmla="*/ 84 w 180"/>
                <a:gd name="T39" fmla="*/ 137 h 141"/>
                <a:gd name="T40" fmla="*/ 84 w 180"/>
                <a:gd name="T41" fmla="*/ 137 h 141"/>
                <a:gd name="T42" fmla="*/ 84 w 180"/>
                <a:gd name="T43" fmla="*/ 137 h 141"/>
                <a:gd name="T44" fmla="*/ 84 w 180"/>
                <a:gd name="T45" fmla="*/ 137 h 141"/>
                <a:gd name="T46" fmla="*/ 90 w 180"/>
                <a:gd name="T47" fmla="*/ 141 h 141"/>
                <a:gd name="T48" fmla="*/ 96 w 180"/>
                <a:gd name="T49" fmla="*/ 137 h 141"/>
                <a:gd name="T50" fmla="*/ 96 w 180"/>
                <a:gd name="T51" fmla="*/ 137 h 141"/>
                <a:gd name="T52" fmla="*/ 96 w 180"/>
                <a:gd name="T53" fmla="*/ 137 h 141"/>
                <a:gd name="T54" fmla="*/ 96 w 180"/>
                <a:gd name="T55" fmla="*/ 137 h 141"/>
                <a:gd name="T56" fmla="*/ 105 w 180"/>
                <a:gd name="T57" fmla="*/ 126 h 141"/>
                <a:gd name="T58" fmla="*/ 131 w 180"/>
                <a:gd name="T59" fmla="*/ 116 h 141"/>
                <a:gd name="T60" fmla="*/ 158 w 180"/>
                <a:gd name="T61" fmla="*/ 126 h 141"/>
                <a:gd name="T62" fmla="*/ 165 w 180"/>
                <a:gd name="T63" fmla="*/ 134 h 141"/>
                <a:gd name="T64" fmla="*/ 167 w 180"/>
                <a:gd name="T65" fmla="*/ 137 h 141"/>
                <a:gd name="T66" fmla="*/ 168 w 180"/>
                <a:gd name="T67" fmla="*/ 137 h 141"/>
                <a:gd name="T68" fmla="*/ 168 w 180"/>
                <a:gd name="T69" fmla="*/ 137 h 141"/>
                <a:gd name="T70" fmla="*/ 168 w 180"/>
                <a:gd name="T71" fmla="*/ 137 h 141"/>
                <a:gd name="T72" fmla="*/ 168 w 180"/>
                <a:gd name="T73" fmla="*/ 137 h 141"/>
                <a:gd name="T74" fmla="*/ 180 w 180"/>
                <a:gd name="T75" fmla="*/ 134 h 141"/>
                <a:gd name="T76" fmla="*/ 180 w 180"/>
                <a:gd name="T77" fmla="*/ 31 h 141"/>
                <a:gd name="T78" fmla="*/ 179 w 180"/>
                <a:gd name="T79" fmla="*/ 28 h 141"/>
                <a:gd name="T80" fmla="*/ 48 w 180"/>
                <a:gd name="T81" fmla="*/ 102 h 141"/>
                <a:gd name="T82" fmla="*/ 48 w 180"/>
                <a:gd name="T83" fmla="*/ 102 h 141"/>
                <a:gd name="T84" fmla="*/ 13 w 180"/>
                <a:gd name="T85" fmla="*/ 116 h 141"/>
                <a:gd name="T86" fmla="*/ 13 w 180"/>
                <a:gd name="T87" fmla="*/ 33 h 141"/>
                <a:gd name="T88" fmla="*/ 22 w 180"/>
                <a:gd name="T89" fmla="*/ 23 h 141"/>
                <a:gd name="T90" fmla="*/ 48 w 180"/>
                <a:gd name="T91" fmla="*/ 13 h 141"/>
                <a:gd name="T92" fmla="*/ 75 w 180"/>
                <a:gd name="T93" fmla="*/ 24 h 141"/>
                <a:gd name="T94" fmla="*/ 82 w 180"/>
                <a:gd name="T95" fmla="*/ 32 h 141"/>
                <a:gd name="T96" fmla="*/ 84 w 180"/>
                <a:gd name="T97" fmla="*/ 33 h 141"/>
                <a:gd name="T98" fmla="*/ 84 w 180"/>
                <a:gd name="T99" fmla="*/ 116 h 141"/>
                <a:gd name="T100" fmla="*/ 48 w 180"/>
                <a:gd name="T101" fmla="*/ 102 h 141"/>
                <a:gd name="T102" fmla="*/ 167 w 180"/>
                <a:gd name="T103" fmla="*/ 116 h 141"/>
                <a:gd name="T104" fmla="*/ 131 w 180"/>
                <a:gd name="T105" fmla="*/ 102 h 141"/>
                <a:gd name="T106" fmla="*/ 97 w 180"/>
                <a:gd name="T107" fmla="*/ 116 h 141"/>
                <a:gd name="T108" fmla="*/ 97 w 180"/>
                <a:gd name="T109" fmla="*/ 33 h 141"/>
                <a:gd name="T110" fmla="*/ 105 w 180"/>
                <a:gd name="T111" fmla="*/ 23 h 141"/>
                <a:gd name="T112" fmla="*/ 131 w 180"/>
                <a:gd name="T113" fmla="*/ 13 h 141"/>
                <a:gd name="T114" fmla="*/ 158 w 180"/>
                <a:gd name="T115" fmla="*/ 24 h 141"/>
                <a:gd name="T116" fmla="*/ 165 w 180"/>
                <a:gd name="T117" fmla="*/ 32 h 141"/>
                <a:gd name="T118" fmla="*/ 167 w 180"/>
                <a:gd name="T119" fmla="*/ 33 h 141"/>
                <a:gd name="T120" fmla="*/ 167 w 180"/>
                <a:gd name="T121" fmla="*/ 1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141">
                  <a:moveTo>
                    <a:pt x="179" y="28"/>
                  </a:moveTo>
                  <a:cubicBezTo>
                    <a:pt x="179" y="28"/>
                    <a:pt x="175" y="21"/>
                    <a:pt x="167" y="14"/>
                  </a:cubicBezTo>
                  <a:cubicBezTo>
                    <a:pt x="159" y="7"/>
                    <a:pt x="147" y="0"/>
                    <a:pt x="131" y="0"/>
                  </a:cubicBezTo>
                  <a:cubicBezTo>
                    <a:pt x="116" y="0"/>
                    <a:pt x="104" y="7"/>
                    <a:pt x="96" y="14"/>
                  </a:cubicBezTo>
                  <a:cubicBezTo>
                    <a:pt x="94" y="16"/>
                    <a:pt x="92" y="18"/>
                    <a:pt x="90" y="20"/>
                  </a:cubicBezTo>
                  <a:cubicBezTo>
                    <a:pt x="88" y="18"/>
                    <a:pt x="86" y="16"/>
                    <a:pt x="84" y="14"/>
                  </a:cubicBezTo>
                  <a:cubicBezTo>
                    <a:pt x="76" y="7"/>
                    <a:pt x="64" y="0"/>
                    <a:pt x="48" y="0"/>
                  </a:cubicBezTo>
                  <a:cubicBezTo>
                    <a:pt x="32" y="0"/>
                    <a:pt x="20" y="7"/>
                    <a:pt x="13" y="14"/>
                  </a:cubicBezTo>
                  <a:cubicBezTo>
                    <a:pt x="5" y="21"/>
                    <a:pt x="1" y="28"/>
                    <a:pt x="1" y="28"/>
                  </a:cubicBezTo>
                  <a:cubicBezTo>
                    <a:pt x="0" y="31"/>
                    <a:pt x="0" y="31"/>
                    <a:pt x="0" y="31"/>
                  </a:cubicBezTo>
                  <a:cubicBezTo>
                    <a:pt x="0" y="134"/>
                    <a:pt x="0" y="134"/>
                    <a:pt x="0" y="134"/>
                  </a:cubicBezTo>
                  <a:cubicBezTo>
                    <a:pt x="13" y="137"/>
                    <a:pt x="13" y="137"/>
                    <a:pt x="13" y="137"/>
                  </a:cubicBezTo>
                  <a:cubicBezTo>
                    <a:pt x="13" y="137"/>
                    <a:pt x="13" y="137"/>
                    <a:pt x="13" y="137"/>
                  </a:cubicBezTo>
                  <a:cubicBezTo>
                    <a:pt x="13" y="137"/>
                    <a:pt x="16" y="131"/>
                    <a:pt x="22" y="126"/>
                  </a:cubicBezTo>
                  <a:cubicBezTo>
                    <a:pt x="28" y="120"/>
                    <a:pt x="37" y="116"/>
                    <a:pt x="48" y="116"/>
                  </a:cubicBezTo>
                  <a:cubicBezTo>
                    <a:pt x="60" y="116"/>
                    <a:pt x="69" y="121"/>
                    <a:pt x="75" y="126"/>
                  </a:cubicBezTo>
                  <a:cubicBezTo>
                    <a:pt x="78" y="129"/>
                    <a:pt x="81" y="132"/>
                    <a:pt x="82" y="134"/>
                  </a:cubicBezTo>
                  <a:cubicBezTo>
                    <a:pt x="83" y="135"/>
                    <a:pt x="84" y="136"/>
                    <a:pt x="84" y="137"/>
                  </a:cubicBezTo>
                  <a:cubicBezTo>
                    <a:pt x="84" y="137"/>
                    <a:pt x="84" y="137"/>
                    <a:pt x="84" y="137"/>
                  </a:cubicBezTo>
                  <a:cubicBezTo>
                    <a:pt x="84" y="137"/>
                    <a:pt x="84" y="137"/>
                    <a:pt x="84" y="137"/>
                  </a:cubicBezTo>
                  <a:cubicBezTo>
                    <a:pt x="84" y="137"/>
                    <a:pt x="84" y="137"/>
                    <a:pt x="84" y="137"/>
                  </a:cubicBezTo>
                  <a:cubicBezTo>
                    <a:pt x="84" y="137"/>
                    <a:pt x="84" y="137"/>
                    <a:pt x="84" y="137"/>
                  </a:cubicBezTo>
                  <a:cubicBezTo>
                    <a:pt x="84" y="137"/>
                    <a:pt x="84" y="137"/>
                    <a:pt x="84" y="137"/>
                  </a:cubicBezTo>
                  <a:cubicBezTo>
                    <a:pt x="86" y="139"/>
                    <a:pt x="88" y="141"/>
                    <a:pt x="90" y="141"/>
                  </a:cubicBezTo>
                  <a:cubicBezTo>
                    <a:pt x="93" y="141"/>
                    <a:pt x="95" y="139"/>
                    <a:pt x="96" y="137"/>
                  </a:cubicBezTo>
                  <a:cubicBezTo>
                    <a:pt x="96" y="137"/>
                    <a:pt x="96" y="137"/>
                    <a:pt x="96" y="137"/>
                  </a:cubicBezTo>
                  <a:cubicBezTo>
                    <a:pt x="96" y="137"/>
                    <a:pt x="96" y="137"/>
                    <a:pt x="96" y="137"/>
                  </a:cubicBezTo>
                  <a:cubicBezTo>
                    <a:pt x="96" y="137"/>
                    <a:pt x="96" y="137"/>
                    <a:pt x="96" y="137"/>
                  </a:cubicBezTo>
                  <a:cubicBezTo>
                    <a:pt x="96" y="137"/>
                    <a:pt x="99" y="131"/>
                    <a:pt x="105" y="126"/>
                  </a:cubicBezTo>
                  <a:cubicBezTo>
                    <a:pt x="111" y="120"/>
                    <a:pt x="120" y="116"/>
                    <a:pt x="131" y="116"/>
                  </a:cubicBezTo>
                  <a:cubicBezTo>
                    <a:pt x="143" y="116"/>
                    <a:pt x="152" y="121"/>
                    <a:pt x="158" y="126"/>
                  </a:cubicBezTo>
                  <a:cubicBezTo>
                    <a:pt x="162" y="129"/>
                    <a:pt x="164" y="132"/>
                    <a:pt x="165" y="134"/>
                  </a:cubicBezTo>
                  <a:cubicBezTo>
                    <a:pt x="166" y="135"/>
                    <a:pt x="167" y="136"/>
                    <a:pt x="167" y="137"/>
                  </a:cubicBezTo>
                  <a:cubicBezTo>
                    <a:pt x="167" y="137"/>
                    <a:pt x="168" y="137"/>
                    <a:pt x="168" y="137"/>
                  </a:cubicBezTo>
                  <a:cubicBezTo>
                    <a:pt x="168" y="137"/>
                    <a:pt x="168" y="137"/>
                    <a:pt x="168" y="137"/>
                  </a:cubicBezTo>
                  <a:cubicBezTo>
                    <a:pt x="168" y="137"/>
                    <a:pt x="168" y="137"/>
                    <a:pt x="168" y="137"/>
                  </a:cubicBezTo>
                  <a:cubicBezTo>
                    <a:pt x="168" y="137"/>
                    <a:pt x="168" y="137"/>
                    <a:pt x="168" y="137"/>
                  </a:cubicBezTo>
                  <a:cubicBezTo>
                    <a:pt x="180" y="134"/>
                    <a:pt x="180" y="134"/>
                    <a:pt x="180" y="134"/>
                  </a:cubicBezTo>
                  <a:cubicBezTo>
                    <a:pt x="180" y="31"/>
                    <a:pt x="180" y="31"/>
                    <a:pt x="180" y="31"/>
                  </a:cubicBezTo>
                  <a:lnTo>
                    <a:pt x="179" y="28"/>
                  </a:lnTo>
                  <a:close/>
                  <a:moveTo>
                    <a:pt x="48" y="102"/>
                  </a:moveTo>
                  <a:cubicBezTo>
                    <a:pt x="48" y="102"/>
                    <a:pt x="48" y="102"/>
                    <a:pt x="48" y="102"/>
                  </a:cubicBezTo>
                  <a:cubicBezTo>
                    <a:pt x="33" y="102"/>
                    <a:pt x="21" y="109"/>
                    <a:pt x="13" y="116"/>
                  </a:cubicBezTo>
                  <a:cubicBezTo>
                    <a:pt x="13" y="33"/>
                    <a:pt x="13" y="33"/>
                    <a:pt x="13" y="33"/>
                  </a:cubicBezTo>
                  <a:cubicBezTo>
                    <a:pt x="15" y="31"/>
                    <a:pt x="18" y="27"/>
                    <a:pt x="22" y="23"/>
                  </a:cubicBezTo>
                  <a:cubicBezTo>
                    <a:pt x="28" y="18"/>
                    <a:pt x="37" y="13"/>
                    <a:pt x="48" y="13"/>
                  </a:cubicBezTo>
                  <a:cubicBezTo>
                    <a:pt x="60" y="13"/>
                    <a:pt x="69" y="18"/>
                    <a:pt x="75" y="24"/>
                  </a:cubicBezTo>
                  <a:cubicBezTo>
                    <a:pt x="78" y="27"/>
                    <a:pt x="81" y="29"/>
                    <a:pt x="82" y="32"/>
                  </a:cubicBezTo>
                  <a:cubicBezTo>
                    <a:pt x="83" y="32"/>
                    <a:pt x="83" y="33"/>
                    <a:pt x="84" y="33"/>
                  </a:cubicBezTo>
                  <a:cubicBezTo>
                    <a:pt x="84" y="116"/>
                    <a:pt x="84" y="116"/>
                    <a:pt x="84" y="116"/>
                  </a:cubicBezTo>
                  <a:cubicBezTo>
                    <a:pt x="76" y="110"/>
                    <a:pt x="64" y="102"/>
                    <a:pt x="48" y="102"/>
                  </a:cubicBezTo>
                  <a:close/>
                  <a:moveTo>
                    <a:pt x="167" y="116"/>
                  </a:moveTo>
                  <a:cubicBezTo>
                    <a:pt x="159" y="109"/>
                    <a:pt x="147" y="102"/>
                    <a:pt x="131" y="102"/>
                  </a:cubicBezTo>
                  <a:cubicBezTo>
                    <a:pt x="116" y="102"/>
                    <a:pt x="104" y="109"/>
                    <a:pt x="97" y="116"/>
                  </a:cubicBezTo>
                  <a:cubicBezTo>
                    <a:pt x="97" y="33"/>
                    <a:pt x="97" y="33"/>
                    <a:pt x="97" y="33"/>
                  </a:cubicBezTo>
                  <a:cubicBezTo>
                    <a:pt x="98" y="31"/>
                    <a:pt x="101" y="27"/>
                    <a:pt x="105" y="23"/>
                  </a:cubicBezTo>
                  <a:cubicBezTo>
                    <a:pt x="111" y="18"/>
                    <a:pt x="120" y="13"/>
                    <a:pt x="131" y="13"/>
                  </a:cubicBezTo>
                  <a:cubicBezTo>
                    <a:pt x="143" y="13"/>
                    <a:pt x="152" y="18"/>
                    <a:pt x="158" y="24"/>
                  </a:cubicBezTo>
                  <a:cubicBezTo>
                    <a:pt x="162" y="27"/>
                    <a:pt x="164" y="29"/>
                    <a:pt x="165" y="32"/>
                  </a:cubicBezTo>
                  <a:cubicBezTo>
                    <a:pt x="166" y="32"/>
                    <a:pt x="166" y="33"/>
                    <a:pt x="167" y="33"/>
                  </a:cubicBezTo>
                  <a:lnTo>
                    <a:pt x="167" y="11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9" name="Freeform 106">
              <a:extLst>
                <a:ext uri="{FF2B5EF4-FFF2-40B4-BE49-F238E27FC236}">
                  <a16:creationId xmlns:a16="http://schemas.microsoft.com/office/drawing/2014/main" id="{751517AB-FDF4-41B9-986B-5A8F0EE797AF}"/>
                </a:ext>
              </a:extLst>
            </p:cNvPr>
            <p:cNvSpPr>
              <a:spLocks/>
            </p:cNvSpPr>
            <p:nvPr/>
          </p:nvSpPr>
          <p:spPr bwMode="auto">
            <a:xfrm>
              <a:off x="8207" y="4857"/>
              <a:ext cx="35" cy="137"/>
            </a:xfrm>
            <a:custGeom>
              <a:avLst/>
              <a:gdLst>
                <a:gd name="T0" fmla="*/ 9 w 17"/>
                <a:gd name="T1" fmla="*/ 1 h 65"/>
                <a:gd name="T2" fmla="*/ 9 w 17"/>
                <a:gd name="T3" fmla="*/ 1 h 65"/>
                <a:gd name="T4" fmla="*/ 0 w 17"/>
                <a:gd name="T5" fmla="*/ 0 h 65"/>
                <a:gd name="T6" fmla="*/ 0 w 17"/>
                <a:gd name="T7" fmla="*/ 65 h 65"/>
                <a:gd name="T8" fmla="*/ 17 w 17"/>
                <a:gd name="T9" fmla="*/ 65 h 65"/>
                <a:gd name="T10" fmla="*/ 17 w 17"/>
                <a:gd name="T11" fmla="*/ 0 h 65"/>
                <a:gd name="T12" fmla="*/ 9 w 17"/>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17" h="65">
                  <a:moveTo>
                    <a:pt x="9" y="1"/>
                  </a:moveTo>
                  <a:cubicBezTo>
                    <a:pt x="9" y="1"/>
                    <a:pt x="9" y="1"/>
                    <a:pt x="9" y="1"/>
                  </a:cubicBezTo>
                  <a:cubicBezTo>
                    <a:pt x="6" y="1"/>
                    <a:pt x="3" y="0"/>
                    <a:pt x="0" y="0"/>
                  </a:cubicBezTo>
                  <a:cubicBezTo>
                    <a:pt x="0" y="65"/>
                    <a:pt x="0" y="65"/>
                    <a:pt x="0" y="65"/>
                  </a:cubicBezTo>
                  <a:cubicBezTo>
                    <a:pt x="17" y="65"/>
                    <a:pt x="17" y="65"/>
                    <a:pt x="17" y="65"/>
                  </a:cubicBezTo>
                  <a:cubicBezTo>
                    <a:pt x="17" y="0"/>
                    <a:pt x="17" y="0"/>
                    <a:pt x="17" y="0"/>
                  </a:cubicBezTo>
                  <a:cubicBezTo>
                    <a:pt x="14" y="0"/>
                    <a:pt x="12" y="1"/>
                    <a:pt x="9" y="1"/>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0" name="Freeform 107">
              <a:extLst>
                <a:ext uri="{FF2B5EF4-FFF2-40B4-BE49-F238E27FC236}">
                  <a16:creationId xmlns:a16="http://schemas.microsoft.com/office/drawing/2014/main" id="{57D3C261-B596-4688-B8D2-B3FE5021B9FB}"/>
                </a:ext>
              </a:extLst>
            </p:cNvPr>
            <p:cNvSpPr>
              <a:spLocks/>
            </p:cNvSpPr>
            <p:nvPr/>
          </p:nvSpPr>
          <p:spPr bwMode="auto">
            <a:xfrm>
              <a:off x="8181" y="4751"/>
              <a:ext cx="86" cy="87"/>
            </a:xfrm>
            <a:custGeom>
              <a:avLst/>
              <a:gdLst>
                <a:gd name="T0" fmla="*/ 6 w 41"/>
                <a:gd name="T1" fmla="*/ 6 h 41"/>
                <a:gd name="T2" fmla="*/ 0 w 41"/>
                <a:gd name="T3" fmla="*/ 20 h 41"/>
                <a:gd name="T4" fmla="*/ 0 w 41"/>
                <a:gd name="T5" fmla="*/ 20 h 41"/>
                <a:gd name="T6" fmla="*/ 6 w 41"/>
                <a:gd name="T7" fmla="*/ 35 h 41"/>
                <a:gd name="T8" fmla="*/ 6 w 41"/>
                <a:gd name="T9" fmla="*/ 35 h 41"/>
                <a:gd name="T10" fmla="*/ 21 w 41"/>
                <a:gd name="T11" fmla="*/ 41 h 41"/>
                <a:gd name="T12" fmla="*/ 21 w 41"/>
                <a:gd name="T13" fmla="*/ 41 h 41"/>
                <a:gd name="T14" fmla="*/ 35 w 41"/>
                <a:gd name="T15" fmla="*/ 35 h 41"/>
                <a:gd name="T16" fmla="*/ 35 w 41"/>
                <a:gd name="T17" fmla="*/ 35 h 41"/>
                <a:gd name="T18" fmla="*/ 41 w 41"/>
                <a:gd name="T19" fmla="*/ 20 h 41"/>
                <a:gd name="T20" fmla="*/ 41 w 41"/>
                <a:gd name="T21" fmla="*/ 20 h 41"/>
                <a:gd name="T22" fmla="*/ 35 w 41"/>
                <a:gd name="T23" fmla="*/ 6 h 41"/>
                <a:gd name="T24" fmla="*/ 35 w 41"/>
                <a:gd name="T25" fmla="*/ 6 h 41"/>
                <a:gd name="T26" fmla="*/ 21 w 41"/>
                <a:gd name="T27" fmla="*/ 0 h 41"/>
                <a:gd name="T28" fmla="*/ 21 w 41"/>
                <a:gd name="T29" fmla="*/ 0 h 41"/>
                <a:gd name="T30" fmla="*/ 6 w 41"/>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41">
                  <a:moveTo>
                    <a:pt x="6" y="6"/>
                  </a:moveTo>
                  <a:cubicBezTo>
                    <a:pt x="2" y="10"/>
                    <a:pt x="0" y="15"/>
                    <a:pt x="0" y="20"/>
                  </a:cubicBezTo>
                  <a:cubicBezTo>
                    <a:pt x="0" y="20"/>
                    <a:pt x="0" y="20"/>
                    <a:pt x="0" y="20"/>
                  </a:cubicBezTo>
                  <a:cubicBezTo>
                    <a:pt x="0" y="26"/>
                    <a:pt x="2" y="31"/>
                    <a:pt x="6" y="35"/>
                  </a:cubicBezTo>
                  <a:cubicBezTo>
                    <a:pt x="6" y="35"/>
                    <a:pt x="6" y="35"/>
                    <a:pt x="6" y="35"/>
                  </a:cubicBezTo>
                  <a:cubicBezTo>
                    <a:pt x="10" y="39"/>
                    <a:pt x="15" y="41"/>
                    <a:pt x="21" y="41"/>
                  </a:cubicBezTo>
                  <a:cubicBezTo>
                    <a:pt x="21" y="41"/>
                    <a:pt x="21" y="41"/>
                    <a:pt x="21" y="41"/>
                  </a:cubicBezTo>
                  <a:cubicBezTo>
                    <a:pt x="26" y="41"/>
                    <a:pt x="31" y="39"/>
                    <a:pt x="35" y="35"/>
                  </a:cubicBezTo>
                  <a:cubicBezTo>
                    <a:pt x="35" y="35"/>
                    <a:pt x="35" y="35"/>
                    <a:pt x="35" y="35"/>
                  </a:cubicBezTo>
                  <a:cubicBezTo>
                    <a:pt x="39" y="31"/>
                    <a:pt x="41" y="26"/>
                    <a:pt x="41" y="20"/>
                  </a:cubicBezTo>
                  <a:cubicBezTo>
                    <a:pt x="41" y="20"/>
                    <a:pt x="41" y="20"/>
                    <a:pt x="41" y="20"/>
                  </a:cubicBezTo>
                  <a:cubicBezTo>
                    <a:pt x="41" y="15"/>
                    <a:pt x="39" y="10"/>
                    <a:pt x="35" y="6"/>
                  </a:cubicBezTo>
                  <a:cubicBezTo>
                    <a:pt x="35" y="6"/>
                    <a:pt x="35" y="6"/>
                    <a:pt x="35" y="6"/>
                  </a:cubicBezTo>
                  <a:cubicBezTo>
                    <a:pt x="31" y="2"/>
                    <a:pt x="26" y="0"/>
                    <a:pt x="21" y="0"/>
                  </a:cubicBezTo>
                  <a:cubicBezTo>
                    <a:pt x="21" y="0"/>
                    <a:pt x="21" y="0"/>
                    <a:pt x="21" y="0"/>
                  </a:cubicBezTo>
                  <a:cubicBezTo>
                    <a:pt x="15" y="0"/>
                    <a:pt x="10" y="2"/>
                    <a:pt x="6" y="6"/>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1" name="Freeform 108">
              <a:extLst>
                <a:ext uri="{FF2B5EF4-FFF2-40B4-BE49-F238E27FC236}">
                  <a16:creationId xmlns:a16="http://schemas.microsoft.com/office/drawing/2014/main" id="{7F185ABC-60C7-4F1C-8CA6-4CFF36A18859}"/>
                </a:ext>
              </a:extLst>
            </p:cNvPr>
            <p:cNvSpPr>
              <a:spLocks/>
            </p:cNvSpPr>
            <p:nvPr/>
          </p:nvSpPr>
          <p:spPr bwMode="auto">
            <a:xfrm>
              <a:off x="8108" y="4741"/>
              <a:ext cx="46" cy="105"/>
            </a:xfrm>
            <a:custGeom>
              <a:avLst/>
              <a:gdLst>
                <a:gd name="T0" fmla="*/ 10 w 22"/>
                <a:gd name="T1" fmla="*/ 47 h 50"/>
                <a:gd name="T2" fmla="*/ 0 w 22"/>
                <a:gd name="T3" fmla="*/ 25 h 50"/>
                <a:gd name="T4" fmla="*/ 0 w 22"/>
                <a:gd name="T5" fmla="*/ 25 h 50"/>
                <a:gd name="T6" fmla="*/ 10 w 22"/>
                <a:gd name="T7" fmla="*/ 3 h 50"/>
                <a:gd name="T8" fmla="*/ 10 w 22"/>
                <a:gd name="T9" fmla="*/ 3 h 50"/>
                <a:gd name="T10" fmla="*/ 20 w 22"/>
                <a:gd name="T11" fmla="*/ 3 h 50"/>
                <a:gd name="T12" fmla="*/ 20 w 22"/>
                <a:gd name="T13" fmla="*/ 3 h 50"/>
                <a:gd name="T14" fmla="*/ 20 w 22"/>
                <a:gd name="T15" fmla="*/ 12 h 50"/>
                <a:gd name="T16" fmla="*/ 20 w 22"/>
                <a:gd name="T17" fmla="*/ 12 h 50"/>
                <a:gd name="T18" fmla="*/ 14 w 22"/>
                <a:gd name="T19" fmla="*/ 25 h 50"/>
                <a:gd name="T20" fmla="*/ 14 w 22"/>
                <a:gd name="T21" fmla="*/ 25 h 50"/>
                <a:gd name="T22" fmla="*/ 20 w 22"/>
                <a:gd name="T23" fmla="*/ 38 h 50"/>
                <a:gd name="T24" fmla="*/ 20 w 22"/>
                <a:gd name="T25" fmla="*/ 38 h 50"/>
                <a:gd name="T26" fmla="*/ 20 w 22"/>
                <a:gd name="T27" fmla="*/ 38 h 50"/>
                <a:gd name="T28" fmla="*/ 20 w 22"/>
                <a:gd name="T29" fmla="*/ 47 h 50"/>
                <a:gd name="T30" fmla="*/ 20 w 22"/>
                <a:gd name="T31" fmla="*/ 47 h 50"/>
                <a:gd name="T32" fmla="*/ 15 w 22"/>
                <a:gd name="T33" fmla="*/ 50 h 50"/>
                <a:gd name="T34" fmla="*/ 15 w 22"/>
                <a:gd name="T35" fmla="*/ 50 h 50"/>
                <a:gd name="T36" fmla="*/ 10 w 22"/>
                <a:gd name="T3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0">
                  <a:moveTo>
                    <a:pt x="10" y="47"/>
                  </a:moveTo>
                  <a:cubicBezTo>
                    <a:pt x="4" y="41"/>
                    <a:pt x="0" y="33"/>
                    <a:pt x="0" y="25"/>
                  </a:cubicBezTo>
                  <a:cubicBezTo>
                    <a:pt x="0" y="25"/>
                    <a:pt x="0" y="25"/>
                    <a:pt x="0" y="25"/>
                  </a:cubicBezTo>
                  <a:cubicBezTo>
                    <a:pt x="0" y="17"/>
                    <a:pt x="4" y="9"/>
                    <a:pt x="10" y="3"/>
                  </a:cubicBezTo>
                  <a:cubicBezTo>
                    <a:pt x="10" y="3"/>
                    <a:pt x="10" y="3"/>
                    <a:pt x="10" y="3"/>
                  </a:cubicBezTo>
                  <a:cubicBezTo>
                    <a:pt x="12" y="0"/>
                    <a:pt x="17" y="0"/>
                    <a:pt x="20" y="3"/>
                  </a:cubicBezTo>
                  <a:cubicBezTo>
                    <a:pt x="20" y="3"/>
                    <a:pt x="20" y="3"/>
                    <a:pt x="20" y="3"/>
                  </a:cubicBezTo>
                  <a:cubicBezTo>
                    <a:pt x="22" y="5"/>
                    <a:pt x="22" y="10"/>
                    <a:pt x="20" y="12"/>
                  </a:cubicBezTo>
                  <a:cubicBezTo>
                    <a:pt x="20" y="12"/>
                    <a:pt x="20" y="12"/>
                    <a:pt x="20" y="12"/>
                  </a:cubicBezTo>
                  <a:cubicBezTo>
                    <a:pt x="16" y="16"/>
                    <a:pt x="14" y="20"/>
                    <a:pt x="14" y="25"/>
                  </a:cubicBezTo>
                  <a:cubicBezTo>
                    <a:pt x="14" y="25"/>
                    <a:pt x="14" y="25"/>
                    <a:pt x="14" y="25"/>
                  </a:cubicBezTo>
                  <a:cubicBezTo>
                    <a:pt x="14" y="30"/>
                    <a:pt x="16" y="34"/>
                    <a:pt x="20" y="38"/>
                  </a:cubicBezTo>
                  <a:cubicBezTo>
                    <a:pt x="20" y="38"/>
                    <a:pt x="20" y="38"/>
                    <a:pt x="20" y="38"/>
                  </a:cubicBezTo>
                  <a:cubicBezTo>
                    <a:pt x="20" y="38"/>
                    <a:pt x="20" y="38"/>
                    <a:pt x="20" y="38"/>
                  </a:cubicBezTo>
                  <a:cubicBezTo>
                    <a:pt x="22" y="40"/>
                    <a:pt x="22" y="45"/>
                    <a:pt x="20" y="47"/>
                  </a:cubicBezTo>
                  <a:cubicBezTo>
                    <a:pt x="20" y="47"/>
                    <a:pt x="20" y="47"/>
                    <a:pt x="20" y="47"/>
                  </a:cubicBezTo>
                  <a:cubicBezTo>
                    <a:pt x="18" y="49"/>
                    <a:pt x="16" y="50"/>
                    <a:pt x="15" y="50"/>
                  </a:cubicBezTo>
                  <a:cubicBezTo>
                    <a:pt x="15" y="50"/>
                    <a:pt x="15" y="50"/>
                    <a:pt x="15" y="50"/>
                  </a:cubicBezTo>
                  <a:cubicBezTo>
                    <a:pt x="13" y="50"/>
                    <a:pt x="11" y="49"/>
                    <a:pt x="10" y="47"/>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2" name="Freeform 109">
              <a:extLst>
                <a:ext uri="{FF2B5EF4-FFF2-40B4-BE49-F238E27FC236}">
                  <a16:creationId xmlns:a16="http://schemas.microsoft.com/office/drawing/2014/main" id="{E695C59B-0AB5-46C0-A763-6E5EDD1C956A}"/>
                </a:ext>
              </a:extLst>
            </p:cNvPr>
            <p:cNvSpPr>
              <a:spLocks/>
            </p:cNvSpPr>
            <p:nvPr/>
          </p:nvSpPr>
          <p:spPr bwMode="auto">
            <a:xfrm>
              <a:off x="8297" y="4741"/>
              <a:ext cx="46" cy="105"/>
            </a:xfrm>
            <a:custGeom>
              <a:avLst/>
              <a:gdLst>
                <a:gd name="T0" fmla="*/ 3 w 22"/>
                <a:gd name="T1" fmla="*/ 47 h 50"/>
                <a:gd name="T2" fmla="*/ 3 w 22"/>
                <a:gd name="T3" fmla="*/ 38 h 50"/>
                <a:gd name="T4" fmla="*/ 3 w 22"/>
                <a:gd name="T5" fmla="*/ 38 h 50"/>
                <a:gd name="T6" fmla="*/ 8 w 22"/>
                <a:gd name="T7" fmla="*/ 25 h 50"/>
                <a:gd name="T8" fmla="*/ 8 w 22"/>
                <a:gd name="T9" fmla="*/ 25 h 50"/>
                <a:gd name="T10" fmla="*/ 3 w 22"/>
                <a:gd name="T11" fmla="*/ 12 h 50"/>
                <a:gd name="T12" fmla="*/ 3 w 22"/>
                <a:gd name="T13" fmla="*/ 12 h 50"/>
                <a:gd name="T14" fmla="*/ 3 w 22"/>
                <a:gd name="T15" fmla="*/ 12 h 50"/>
                <a:gd name="T16" fmla="*/ 3 w 22"/>
                <a:gd name="T17" fmla="*/ 3 h 50"/>
                <a:gd name="T18" fmla="*/ 3 w 22"/>
                <a:gd name="T19" fmla="*/ 3 h 50"/>
                <a:gd name="T20" fmla="*/ 13 w 22"/>
                <a:gd name="T21" fmla="*/ 3 h 50"/>
                <a:gd name="T22" fmla="*/ 13 w 22"/>
                <a:gd name="T23" fmla="*/ 3 h 50"/>
                <a:gd name="T24" fmla="*/ 22 w 22"/>
                <a:gd name="T25" fmla="*/ 25 h 50"/>
                <a:gd name="T26" fmla="*/ 22 w 22"/>
                <a:gd name="T27" fmla="*/ 25 h 50"/>
                <a:gd name="T28" fmla="*/ 13 w 22"/>
                <a:gd name="T29" fmla="*/ 47 h 50"/>
                <a:gd name="T30" fmla="*/ 13 w 22"/>
                <a:gd name="T31" fmla="*/ 47 h 50"/>
                <a:gd name="T32" fmla="*/ 8 w 22"/>
                <a:gd name="T33" fmla="*/ 50 h 50"/>
                <a:gd name="T34" fmla="*/ 8 w 22"/>
                <a:gd name="T35" fmla="*/ 50 h 50"/>
                <a:gd name="T36" fmla="*/ 3 w 22"/>
                <a:gd name="T3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0">
                  <a:moveTo>
                    <a:pt x="3" y="47"/>
                  </a:moveTo>
                  <a:cubicBezTo>
                    <a:pt x="0" y="45"/>
                    <a:pt x="0" y="40"/>
                    <a:pt x="3" y="38"/>
                  </a:cubicBezTo>
                  <a:cubicBezTo>
                    <a:pt x="3" y="38"/>
                    <a:pt x="3" y="38"/>
                    <a:pt x="3" y="38"/>
                  </a:cubicBezTo>
                  <a:cubicBezTo>
                    <a:pt x="7" y="34"/>
                    <a:pt x="8" y="30"/>
                    <a:pt x="8" y="25"/>
                  </a:cubicBezTo>
                  <a:cubicBezTo>
                    <a:pt x="8" y="25"/>
                    <a:pt x="8" y="25"/>
                    <a:pt x="8" y="25"/>
                  </a:cubicBezTo>
                  <a:cubicBezTo>
                    <a:pt x="8" y="20"/>
                    <a:pt x="7" y="16"/>
                    <a:pt x="3" y="12"/>
                  </a:cubicBezTo>
                  <a:cubicBezTo>
                    <a:pt x="3" y="12"/>
                    <a:pt x="3" y="12"/>
                    <a:pt x="3" y="12"/>
                  </a:cubicBezTo>
                  <a:cubicBezTo>
                    <a:pt x="3" y="12"/>
                    <a:pt x="3" y="12"/>
                    <a:pt x="3" y="12"/>
                  </a:cubicBezTo>
                  <a:cubicBezTo>
                    <a:pt x="0" y="10"/>
                    <a:pt x="0" y="5"/>
                    <a:pt x="3" y="3"/>
                  </a:cubicBezTo>
                  <a:cubicBezTo>
                    <a:pt x="3" y="3"/>
                    <a:pt x="3" y="3"/>
                    <a:pt x="3" y="3"/>
                  </a:cubicBezTo>
                  <a:cubicBezTo>
                    <a:pt x="6" y="0"/>
                    <a:pt x="10" y="0"/>
                    <a:pt x="13" y="3"/>
                  </a:cubicBezTo>
                  <a:cubicBezTo>
                    <a:pt x="13" y="3"/>
                    <a:pt x="13" y="3"/>
                    <a:pt x="13" y="3"/>
                  </a:cubicBezTo>
                  <a:cubicBezTo>
                    <a:pt x="19" y="9"/>
                    <a:pt x="22" y="17"/>
                    <a:pt x="22" y="25"/>
                  </a:cubicBezTo>
                  <a:cubicBezTo>
                    <a:pt x="22" y="25"/>
                    <a:pt x="22" y="25"/>
                    <a:pt x="22" y="25"/>
                  </a:cubicBezTo>
                  <a:cubicBezTo>
                    <a:pt x="22" y="33"/>
                    <a:pt x="19" y="41"/>
                    <a:pt x="13" y="47"/>
                  </a:cubicBezTo>
                  <a:cubicBezTo>
                    <a:pt x="13" y="47"/>
                    <a:pt x="13" y="47"/>
                    <a:pt x="13" y="47"/>
                  </a:cubicBezTo>
                  <a:cubicBezTo>
                    <a:pt x="12" y="49"/>
                    <a:pt x="10" y="50"/>
                    <a:pt x="8" y="50"/>
                  </a:cubicBezTo>
                  <a:cubicBezTo>
                    <a:pt x="8" y="50"/>
                    <a:pt x="8" y="50"/>
                    <a:pt x="8" y="50"/>
                  </a:cubicBezTo>
                  <a:cubicBezTo>
                    <a:pt x="6" y="50"/>
                    <a:pt x="4" y="49"/>
                    <a:pt x="3" y="47"/>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3" name="Freeform 110">
              <a:extLst>
                <a:ext uri="{FF2B5EF4-FFF2-40B4-BE49-F238E27FC236}">
                  <a16:creationId xmlns:a16="http://schemas.microsoft.com/office/drawing/2014/main" id="{8E37C75F-AC6A-4A7E-8155-CE1D081FC109}"/>
                </a:ext>
              </a:extLst>
            </p:cNvPr>
            <p:cNvSpPr>
              <a:spLocks/>
            </p:cNvSpPr>
            <p:nvPr/>
          </p:nvSpPr>
          <p:spPr bwMode="auto">
            <a:xfrm>
              <a:off x="8049" y="4711"/>
              <a:ext cx="59" cy="163"/>
            </a:xfrm>
            <a:custGeom>
              <a:avLst/>
              <a:gdLst>
                <a:gd name="T0" fmla="*/ 16 w 28"/>
                <a:gd name="T1" fmla="*/ 75 h 77"/>
                <a:gd name="T2" fmla="*/ 0 w 28"/>
                <a:gd name="T3" fmla="*/ 39 h 77"/>
                <a:gd name="T4" fmla="*/ 0 w 28"/>
                <a:gd name="T5" fmla="*/ 39 h 77"/>
                <a:gd name="T6" fmla="*/ 16 w 28"/>
                <a:gd name="T7" fmla="*/ 3 h 77"/>
                <a:gd name="T8" fmla="*/ 16 w 28"/>
                <a:gd name="T9" fmla="*/ 3 h 77"/>
                <a:gd name="T10" fmla="*/ 25 w 28"/>
                <a:gd name="T11" fmla="*/ 3 h 77"/>
                <a:gd name="T12" fmla="*/ 25 w 28"/>
                <a:gd name="T13" fmla="*/ 3 h 77"/>
                <a:gd name="T14" fmla="*/ 25 w 28"/>
                <a:gd name="T15" fmla="*/ 13 h 77"/>
                <a:gd name="T16" fmla="*/ 25 w 28"/>
                <a:gd name="T17" fmla="*/ 13 h 77"/>
                <a:gd name="T18" fmla="*/ 14 w 28"/>
                <a:gd name="T19" fmla="*/ 39 h 77"/>
                <a:gd name="T20" fmla="*/ 14 w 28"/>
                <a:gd name="T21" fmla="*/ 39 h 77"/>
                <a:gd name="T22" fmla="*/ 25 w 28"/>
                <a:gd name="T23" fmla="*/ 66 h 77"/>
                <a:gd name="T24" fmla="*/ 25 w 28"/>
                <a:gd name="T25" fmla="*/ 66 h 77"/>
                <a:gd name="T26" fmla="*/ 25 w 28"/>
                <a:gd name="T27" fmla="*/ 66 h 77"/>
                <a:gd name="T28" fmla="*/ 25 w 28"/>
                <a:gd name="T29" fmla="*/ 75 h 77"/>
                <a:gd name="T30" fmla="*/ 25 w 28"/>
                <a:gd name="T31" fmla="*/ 75 h 77"/>
                <a:gd name="T32" fmla="*/ 20 w 28"/>
                <a:gd name="T33" fmla="*/ 77 h 77"/>
                <a:gd name="T34" fmla="*/ 20 w 28"/>
                <a:gd name="T35" fmla="*/ 77 h 77"/>
                <a:gd name="T36" fmla="*/ 16 w 28"/>
                <a:gd name="T37"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77">
                  <a:moveTo>
                    <a:pt x="16" y="75"/>
                  </a:moveTo>
                  <a:cubicBezTo>
                    <a:pt x="6" y="65"/>
                    <a:pt x="0" y="52"/>
                    <a:pt x="0" y="39"/>
                  </a:cubicBezTo>
                  <a:cubicBezTo>
                    <a:pt x="0" y="39"/>
                    <a:pt x="0" y="39"/>
                    <a:pt x="0" y="39"/>
                  </a:cubicBezTo>
                  <a:cubicBezTo>
                    <a:pt x="0" y="26"/>
                    <a:pt x="6" y="13"/>
                    <a:pt x="16" y="3"/>
                  </a:cubicBezTo>
                  <a:cubicBezTo>
                    <a:pt x="16" y="3"/>
                    <a:pt x="16" y="3"/>
                    <a:pt x="16" y="3"/>
                  </a:cubicBezTo>
                  <a:cubicBezTo>
                    <a:pt x="18" y="0"/>
                    <a:pt x="23" y="0"/>
                    <a:pt x="25" y="3"/>
                  </a:cubicBezTo>
                  <a:cubicBezTo>
                    <a:pt x="25" y="3"/>
                    <a:pt x="25" y="3"/>
                    <a:pt x="25" y="3"/>
                  </a:cubicBezTo>
                  <a:cubicBezTo>
                    <a:pt x="28" y="5"/>
                    <a:pt x="28" y="10"/>
                    <a:pt x="25" y="13"/>
                  </a:cubicBezTo>
                  <a:cubicBezTo>
                    <a:pt x="25" y="13"/>
                    <a:pt x="25" y="13"/>
                    <a:pt x="25" y="13"/>
                  </a:cubicBezTo>
                  <a:cubicBezTo>
                    <a:pt x="18" y="20"/>
                    <a:pt x="14" y="29"/>
                    <a:pt x="14" y="39"/>
                  </a:cubicBezTo>
                  <a:cubicBezTo>
                    <a:pt x="14" y="39"/>
                    <a:pt x="14" y="39"/>
                    <a:pt x="14" y="39"/>
                  </a:cubicBezTo>
                  <a:cubicBezTo>
                    <a:pt x="14" y="49"/>
                    <a:pt x="18" y="58"/>
                    <a:pt x="25" y="66"/>
                  </a:cubicBezTo>
                  <a:cubicBezTo>
                    <a:pt x="25" y="66"/>
                    <a:pt x="25" y="66"/>
                    <a:pt x="25" y="66"/>
                  </a:cubicBezTo>
                  <a:cubicBezTo>
                    <a:pt x="25" y="66"/>
                    <a:pt x="25" y="66"/>
                    <a:pt x="25" y="66"/>
                  </a:cubicBezTo>
                  <a:cubicBezTo>
                    <a:pt x="28" y="68"/>
                    <a:pt x="28" y="73"/>
                    <a:pt x="25" y="75"/>
                  </a:cubicBezTo>
                  <a:cubicBezTo>
                    <a:pt x="25" y="75"/>
                    <a:pt x="25" y="75"/>
                    <a:pt x="25" y="75"/>
                  </a:cubicBezTo>
                  <a:cubicBezTo>
                    <a:pt x="24" y="77"/>
                    <a:pt x="22" y="77"/>
                    <a:pt x="20" y="77"/>
                  </a:cubicBezTo>
                  <a:cubicBezTo>
                    <a:pt x="20" y="77"/>
                    <a:pt x="20" y="77"/>
                    <a:pt x="20" y="77"/>
                  </a:cubicBezTo>
                  <a:cubicBezTo>
                    <a:pt x="19" y="77"/>
                    <a:pt x="17" y="77"/>
                    <a:pt x="16" y="75"/>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4" name="Freeform 111">
              <a:extLst>
                <a:ext uri="{FF2B5EF4-FFF2-40B4-BE49-F238E27FC236}">
                  <a16:creationId xmlns:a16="http://schemas.microsoft.com/office/drawing/2014/main" id="{989E5223-6FAE-4DC6-98EA-19436140D319}"/>
                </a:ext>
              </a:extLst>
            </p:cNvPr>
            <p:cNvSpPr>
              <a:spLocks/>
            </p:cNvSpPr>
            <p:nvPr/>
          </p:nvSpPr>
          <p:spPr bwMode="auto">
            <a:xfrm>
              <a:off x="8345" y="4711"/>
              <a:ext cx="56" cy="163"/>
            </a:xfrm>
            <a:custGeom>
              <a:avLst/>
              <a:gdLst>
                <a:gd name="T0" fmla="*/ 2 w 27"/>
                <a:gd name="T1" fmla="*/ 75 h 77"/>
                <a:gd name="T2" fmla="*/ 2 w 27"/>
                <a:gd name="T3" fmla="*/ 66 h 77"/>
                <a:gd name="T4" fmla="*/ 2 w 27"/>
                <a:gd name="T5" fmla="*/ 66 h 77"/>
                <a:gd name="T6" fmla="*/ 13 w 27"/>
                <a:gd name="T7" fmla="*/ 39 h 77"/>
                <a:gd name="T8" fmla="*/ 13 w 27"/>
                <a:gd name="T9" fmla="*/ 39 h 77"/>
                <a:gd name="T10" fmla="*/ 2 w 27"/>
                <a:gd name="T11" fmla="*/ 13 h 77"/>
                <a:gd name="T12" fmla="*/ 2 w 27"/>
                <a:gd name="T13" fmla="*/ 13 h 77"/>
                <a:gd name="T14" fmla="*/ 2 w 27"/>
                <a:gd name="T15" fmla="*/ 13 h 77"/>
                <a:gd name="T16" fmla="*/ 2 w 27"/>
                <a:gd name="T17" fmla="*/ 3 h 77"/>
                <a:gd name="T18" fmla="*/ 2 w 27"/>
                <a:gd name="T19" fmla="*/ 3 h 77"/>
                <a:gd name="T20" fmla="*/ 12 w 27"/>
                <a:gd name="T21" fmla="*/ 3 h 77"/>
                <a:gd name="T22" fmla="*/ 12 w 27"/>
                <a:gd name="T23" fmla="*/ 3 h 77"/>
                <a:gd name="T24" fmla="*/ 27 w 27"/>
                <a:gd name="T25" fmla="*/ 39 h 77"/>
                <a:gd name="T26" fmla="*/ 27 w 27"/>
                <a:gd name="T27" fmla="*/ 39 h 77"/>
                <a:gd name="T28" fmla="*/ 12 w 27"/>
                <a:gd name="T29" fmla="*/ 75 h 77"/>
                <a:gd name="T30" fmla="*/ 12 w 27"/>
                <a:gd name="T31" fmla="*/ 75 h 77"/>
                <a:gd name="T32" fmla="*/ 7 w 27"/>
                <a:gd name="T33" fmla="*/ 77 h 77"/>
                <a:gd name="T34" fmla="*/ 7 w 27"/>
                <a:gd name="T35" fmla="*/ 77 h 77"/>
                <a:gd name="T36" fmla="*/ 2 w 27"/>
                <a:gd name="T37"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77">
                  <a:moveTo>
                    <a:pt x="2" y="75"/>
                  </a:moveTo>
                  <a:cubicBezTo>
                    <a:pt x="0" y="73"/>
                    <a:pt x="0" y="68"/>
                    <a:pt x="2" y="66"/>
                  </a:cubicBezTo>
                  <a:cubicBezTo>
                    <a:pt x="2" y="66"/>
                    <a:pt x="2" y="66"/>
                    <a:pt x="2" y="66"/>
                  </a:cubicBezTo>
                  <a:cubicBezTo>
                    <a:pt x="10" y="58"/>
                    <a:pt x="13" y="49"/>
                    <a:pt x="13" y="39"/>
                  </a:cubicBezTo>
                  <a:cubicBezTo>
                    <a:pt x="13" y="39"/>
                    <a:pt x="13" y="39"/>
                    <a:pt x="13" y="39"/>
                  </a:cubicBezTo>
                  <a:cubicBezTo>
                    <a:pt x="13" y="29"/>
                    <a:pt x="10" y="20"/>
                    <a:pt x="2" y="13"/>
                  </a:cubicBezTo>
                  <a:cubicBezTo>
                    <a:pt x="2" y="13"/>
                    <a:pt x="2" y="13"/>
                    <a:pt x="2" y="13"/>
                  </a:cubicBezTo>
                  <a:cubicBezTo>
                    <a:pt x="2" y="13"/>
                    <a:pt x="2" y="13"/>
                    <a:pt x="2" y="13"/>
                  </a:cubicBezTo>
                  <a:cubicBezTo>
                    <a:pt x="0" y="10"/>
                    <a:pt x="0" y="5"/>
                    <a:pt x="2" y="3"/>
                  </a:cubicBezTo>
                  <a:cubicBezTo>
                    <a:pt x="2" y="3"/>
                    <a:pt x="2" y="3"/>
                    <a:pt x="2" y="3"/>
                  </a:cubicBezTo>
                  <a:cubicBezTo>
                    <a:pt x="5" y="0"/>
                    <a:pt x="9" y="0"/>
                    <a:pt x="12" y="3"/>
                  </a:cubicBezTo>
                  <a:cubicBezTo>
                    <a:pt x="12" y="3"/>
                    <a:pt x="12" y="3"/>
                    <a:pt x="12" y="3"/>
                  </a:cubicBezTo>
                  <a:cubicBezTo>
                    <a:pt x="22" y="13"/>
                    <a:pt x="27" y="26"/>
                    <a:pt x="27" y="39"/>
                  </a:cubicBezTo>
                  <a:cubicBezTo>
                    <a:pt x="27" y="39"/>
                    <a:pt x="27" y="39"/>
                    <a:pt x="27" y="39"/>
                  </a:cubicBezTo>
                  <a:cubicBezTo>
                    <a:pt x="27" y="52"/>
                    <a:pt x="22" y="65"/>
                    <a:pt x="12" y="75"/>
                  </a:cubicBezTo>
                  <a:cubicBezTo>
                    <a:pt x="12" y="75"/>
                    <a:pt x="12" y="75"/>
                    <a:pt x="12" y="75"/>
                  </a:cubicBezTo>
                  <a:cubicBezTo>
                    <a:pt x="11" y="77"/>
                    <a:pt x="9" y="77"/>
                    <a:pt x="7" y="77"/>
                  </a:cubicBezTo>
                  <a:cubicBezTo>
                    <a:pt x="7" y="77"/>
                    <a:pt x="7" y="77"/>
                    <a:pt x="7" y="77"/>
                  </a:cubicBezTo>
                  <a:cubicBezTo>
                    <a:pt x="5" y="77"/>
                    <a:pt x="4" y="77"/>
                    <a:pt x="2" y="75"/>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5" name="Freeform 112">
              <a:extLst>
                <a:ext uri="{FF2B5EF4-FFF2-40B4-BE49-F238E27FC236}">
                  <a16:creationId xmlns:a16="http://schemas.microsoft.com/office/drawing/2014/main" id="{C1BCA3B2-5C7B-410D-BFC4-77656BDD42E6}"/>
                </a:ext>
              </a:extLst>
            </p:cNvPr>
            <p:cNvSpPr>
              <a:spLocks noEditPoints="1"/>
            </p:cNvSpPr>
            <p:nvPr/>
          </p:nvSpPr>
          <p:spPr bwMode="auto">
            <a:xfrm>
              <a:off x="7540" y="3610"/>
              <a:ext cx="520" cy="393"/>
            </a:xfrm>
            <a:custGeom>
              <a:avLst/>
              <a:gdLst>
                <a:gd name="T0" fmla="*/ 229 w 248"/>
                <a:gd name="T1" fmla="*/ 139 h 186"/>
                <a:gd name="T2" fmla="*/ 20 w 248"/>
                <a:gd name="T3" fmla="*/ 139 h 186"/>
                <a:gd name="T4" fmla="*/ 4 w 248"/>
                <a:gd name="T5" fmla="*/ 169 h 186"/>
                <a:gd name="T6" fmla="*/ 244 w 248"/>
                <a:gd name="T7" fmla="*/ 169 h 186"/>
                <a:gd name="T8" fmla="*/ 229 w 248"/>
                <a:gd name="T9" fmla="*/ 139 h 186"/>
                <a:gd name="T10" fmla="*/ 98 w 248"/>
                <a:gd name="T11" fmla="*/ 162 h 186"/>
                <a:gd name="T12" fmla="*/ 105 w 248"/>
                <a:gd name="T13" fmla="*/ 150 h 186"/>
                <a:gd name="T14" fmla="*/ 145 w 248"/>
                <a:gd name="T15" fmla="*/ 150 h 186"/>
                <a:gd name="T16" fmla="*/ 150 w 248"/>
                <a:gd name="T17" fmla="*/ 162 h 186"/>
                <a:gd name="T18" fmla="*/ 98 w 248"/>
                <a:gd name="T19" fmla="*/ 162 h 186"/>
                <a:gd name="T20" fmla="*/ 225 w 248"/>
                <a:gd name="T21" fmla="*/ 132 h 186"/>
                <a:gd name="T22" fmla="*/ 225 w 248"/>
                <a:gd name="T23" fmla="*/ 132 h 186"/>
                <a:gd name="T24" fmla="*/ 225 w 248"/>
                <a:gd name="T25" fmla="*/ 131 h 186"/>
                <a:gd name="T26" fmla="*/ 225 w 248"/>
                <a:gd name="T27" fmla="*/ 6 h 186"/>
                <a:gd name="T28" fmla="*/ 219 w 248"/>
                <a:gd name="T29" fmla="*/ 0 h 186"/>
                <a:gd name="T30" fmla="*/ 29 w 248"/>
                <a:gd name="T31" fmla="*/ 0 h 186"/>
                <a:gd name="T32" fmla="*/ 23 w 248"/>
                <a:gd name="T33" fmla="*/ 6 h 186"/>
                <a:gd name="T34" fmla="*/ 23 w 248"/>
                <a:gd name="T35" fmla="*/ 131 h 186"/>
                <a:gd name="T36" fmla="*/ 23 w 248"/>
                <a:gd name="T37" fmla="*/ 132 h 186"/>
                <a:gd name="T38" fmla="*/ 23 w 248"/>
                <a:gd name="T39" fmla="*/ 132 h 186"/>
                <a:gd name="T40" fmla="*/ 23 w 248"/>
                <a:gd name="T41" fmla="*/ 132 h 186"/>
                <a:gd name="T42" fmla="*/ 225 w 248"/>
                <a:gd name="T43" fmla="*/ 132 h 186"/>
                <a:gd name="T44" fmla="*/ 211 w 248"/>
                <a:gd name="T45" fmla="*/ 123 h 186"/>
                <a:gd name="T46" fmla="*/ 38 w 248"/>
                <a:gd name="T47" fmla="*/ 123 h 186"/>
                <a:gd name="T48" fmla="*/ 38 w 248"/>
                <a:gd name="T49" fmla="*/ 15 h 186"/>
                <a:gd name="T50" fmla="*/ 211 w 248"/>
                <a:gd name="T51" fmla="*/ 15 h 186"/>
                <a:gd name="T52" fmla="*/ 211 w 248"/>
                <a:gd name="T53" fmla="*/ 123 h 186"/>
                <a:gd name="T54" fmla="*/ 248 w 248"/>
                <a:gd name="T55" fmla="*/ 176 h 186"/>
                <a:gd name="T56" fmla="*/ 1 w 248"/>
                <a:gd name="T57" fmla="*/ 176 h 186"/>
                <a:gd name="T58" fmla="*/ 0 w 248"/>
                <a:gd name="T59" fmla="*/ 177 h 186"/>
                <a:gd name="T60" fmla="*/ 6 w 248"/>
                <a:gd name="T61" fmla="*/ 186 h 186"/>
                <a:gd name="T62" fmla="*/ 243 w 248"/>
                <a:gd name="T63" fmla="*/ 186 h 186"/>
                <a:gd name="T64" fmla="*/ 248 w 248"/>
                <a:gd name="T65" fmla="*/ 177 h 186"/>
                <a:gd name="T66" fmla="*/ 248 w 248"/>
                <a:gd name="T67"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186">
                  <a:moveTo>
                    <a:pt x="229" y="139"/>
                  </a:moveTo>
                  <a:cubicBezTo>
                    <a:pt x="20" y="139"/>
                    <a:pt x="20" y="139"/>
                    <a:pt x="20" y="139"/>
                  </a:cubicBezTo>
                  <a:cubicBezTo>
                    <a:pt x="4" y="169"/>
                    <a:pt x="4" y="169"/>
                    <a:pt x="4" y="169"/>
                  </a:cubicBezTo>
                  <a:cubicBezTo>
                    <a:pt x="244" y="169"/>
                    <a:pt x="244" y="169"/>
                    <a:pt x="244" y="169"/>
                  </a:cubicBezTo>
                  <a:lnTo>
                    <a:pt x="229" y="139"/>
                  </a:lnTo>
                  <a:close/>
                  <a:moveTo>
                    <a:pt x="98" y="162"/>
                  </a:moveTo>
                  <a:cubicBezTo>
                    <a:pt x="105" y="150"/>
                    <a:pt x="105" y="150"/>
                    <a:pt x="105" y="150"/>
                  </a:cubicBezTo>
                  <a:cubicBezTo>
                    <a:pt x="145" y="150"/>
                    <a:pt x="145" y="150"/>
                    <a:pt x="145" y="150"/>
                  </a:cubicBezTo>
                  <a:cubicBezTo>
                    <a:pt x="150" y="162"/>
                    <a:pt x="150" y="162"/>
                    <a:pt x="150" y="162"/>
                  </a:cubicBezTo>
                  <a:lnTo>
                    <a:pt x="98" y="162"/>
                  </a:lnTo>
                  <a:close/>
                  <a:moveTo>
                    <a:pt x="225" y="132"/>
                  </a:moveTo>
                  <a:cubicBezTo>
                    <a:pt x="225" y="132"/>
                    <a:pt x="225" y="132"/>
                    <a:pt x="225" y="132"/>
                  </a:cubicBezTo>
                  <a:cubicBezTo>
                    <a:pt x="225" y="131"/>
                    <a:pt x="225" y="131"/>
                    <a:pt x="225" y="131"/>
                  </a:cubicBezTo>
                  <a:cubicBezTo>
                    <a:pt x="225" y="6"/>
                    <a:pt x="225" y="6"/>
                    <a:pt x="225" y="6"/>
                  </a:cubicBezTo>
                  <a:cubicBezTo>
                    <a:pt x="225" y="3"/>
                    <a:pt x="222" y="0"/>
                    <a:pt x="219" y="0"/>
                  </a:cubicBezTo>
                  <a:cubicBezTo>
                    <a:pt x="29" y="0"/>
                    <a:pt x="29" y="0"/>
                    <a:pt x="29" y="0"/>
                  </a:cubicBezTo>
                  <a:cubicBezTo>
                    <a:pt x="26" y="0"/>
                    <a:pt x="23" y="3"/>
                    <a:pt x="23" y="6"/>
                  </a:cubicBezTo>
                  <a:cubicBezTo>
                    <a:pt x="23" y="131"/>
                    <a:pt x="23" y="131"/>
                    <a:pt x="23" y="131"/>
                  </a:cubicBezTo>
                  <a:cubicBezTo>
                    <a:pt x="23" y="131"/>
                    <a:pt x="23" y="131"/>
                    <a:pt x="23" y="132"/>
                  </a:cubicBezTo>
                  <a:cubicBezTo>
                    <a:pt x="23" y="132"/>
                    <a:pt x="23" y="132"/>
                    <a:pt x="23" y="132"/>
                  </a:cubicBezTo>
                  <a:cubicBezTo>
                    <a:pt x="23" y="132"/>
                    <a:pt x="23" y="132"/>
                    <a:pt x="23" y="132"/>
                  </a:cubicBezTo>
                  <a:cubicBezTo>
                    <a:pt x="225" y="132"/>
                    <a:pt x="225" y="132"/>
                    <a:pt x="225" y="132"/>
                  </a:cubicBezTo>
                  <a:close/>
                  <a:moveTo>
                    <a:pt x="211" y="123"/>
                  </a:moveTo>
                  <a:cubicBezTo>
                    <a:pt x="38" y="123"/>
                    <a:pt x="38" y="123"/>
                    <a:pt x="38" y="123"/>
                  </a:cubicBezTo>
                  <a:cubicBezTo>
                    <a:pt x="38" y="15"/>
                    <a:pt x="38" y="15"/>
                    <a:pt x="38" y="15"/>
                  </a:cubicBezTo>
                  <a:cubicBezTo>
                    <a:pt x="211" y="15"/>
                    <a:pt x="211" y="15"/>
                    <a:pt x="211" y="15"/>
                  </a:cubicBezTo>
                  <a:lnTo>
                    <a:pt x="211" y="123"/>
                  </a:lnTo>
                  <a:close/>
                  <a:moveTo>
                    <a:pt x="248" y="176"/>
                  </a:moveTo>
                  <a:cubicBezTo>
                    <a:pt x="1" y="176"/>
                    <a:pt x="1" y="176"/>
                    <a:pt x="1" y="176"/>
                  </a:cubicBezTo>
                  <a:cubicBezTo>
                    <a:pt x="0" y="177"/>
                    <a:pt x="0" y="177"/>
                    <a:pt x="0" y="177"/>
                  </a:cubicBezTo>
                  <a:cubicBezTo>
                    <a:pt x="0" y="181"/>
                    <a:pt x="3" y="186"/>
                    <a:pt x="6" y="186"/>
                  </a:cubicBezTo>
                  <a:cubicBezTo>
                    <a:pt x="243" y="186"/>
                    <a:pt x="243" y="186"/>
                    <a:pt x="243" y="186"/>
                  </a:cubicBezTo>
                  <a:cubicBezTo>
                    <a:pt x="246" y="186"/>
                    <a:pt x="248" y="181"/>
                    <a:pt x="248" y="177"/>
                  </a:cubicBezTo>
                  <a:lnTo>
                    <a:pt x="248" y="17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6" name="Freeform 113">
              <a:extLst>
                <a:ext uri="{FF2B5EF4-FFF2-40B4-BE49-F238E27FC236}">
                  <a16:creationId xmlns:a16="http://schemas.microsoft.com/office/drawing/2014/main" id="{0839A277-431B-43C3-B22C-6AA4FD4D8A26}"/>
                </a:ext>
              </a:extLst>
            </p:cNvPr>
            <p:cNvSpPr>
              <a:spLocks noEditPoints="1"/>
            </p:cNvSpPr>
            <p:nvPr/>
          </p:nvSpPr>
          <p:spPr bwMode="auto">
            <a:xfrm>
              <a:off x="8259" y="4038"/>
              <a:ext cx="220" cy="393"/>
            </a:xfrm>
            <a:custGeom>
              <a:avLst/>
              <a:gdLst>
                <a:gd name="T0" fmla="*/ 92 w 105"/>
                <a:gd name="T1" fmla="*/ 0 h 186"/>
                <a:gd name="T2" fmla="*/ 14 w 105"/>
                <a:gd name="T3" fmla="*/ 0 h 186"/>
                <a:gd name="T4" fmla="*/ 0 w 105"/>
                <a:gd name="T5" fmla="*/ 13 h 186"/>
                <a:gd name="T6" fmla="*/ 0 w 105"/>
                <a:gd name="T7" fmla="*/ 172 h 186"/>
                <a:gd name="T8" fmla="*/ 14 w 105"/>
                <a:gd name="T9" fmla="*/ 186 h 186"/>
                <a:gd name="T10" fmla="*/ 92 w 105"/>
                <a:gd name="T11" fmla="*/ 186 h 186"/>
                <a:gd name="T12" fmla="*/ 105 w 105"/>
                <a:gd name="T13" fmla="*/ 172 h 186"/>
                <a:gd name="T14" fmla="*/ 105 w 105"/>
                <a:gd name="T15" fmla="*/ 13 h 186"/>
                <a:gd name="T16" fmla="*/ 92 w 105"/>
                <a:gd name="T17" fmla="*/ 0 h 186"/>
                <a:gd name="T18" fmla="*/ 44 w 105"/>
                <a:gd name="T19" fmla="*/ 11 h 186"/>
                <a:gd name="T20" fmla="*/ 62 w 105"/>
                <a:gd name="T21" fmla="*/ 11 h 186"/>
                <a:gd name="T22" fmla="*/ 62 w 105"/>
                <a:gd name="T23" fmla="*/ 17 h 186"/>
                <a:gd name="T24" fmla="*/ 44 w 105"/>
                <a:gd name="T25" fmla="*/ 17 h 186"/>
                <a:gd name="T26" fmla="*/ 44 w 105"/>
                <a:gd name="T27" fmla="*/ 11 h 186"/>
                <a:gd name="T28" fmla="*/ 53 w 105"/>
                <a:gd name="T29" fmla="*/ 178 h 186"/>
                <a:gd name="T30" fmla="*/ 44 w 105"/>
                <a:gd name="T31" fmla="*/ 170 h 186"/>
                <a:gd name="T32" fmla="*/ 53 w 105"/>
                <a:gd name="T33" fmla="*/ 161 h 186"/>
                <a:gd name="T34" fmla="*/ 62 w 105"/>
                <a:gd name="T35" fmla="*/ 170 h 186"/>
                <a:gd name="T36" fmla="*/ 53 w 105"/>
                <a:gd name="T37" fmla="*/ 178 h 186"/>
                <a:gd name="T38" fmla="*/ 95 w 105"/>
                <a:gd name="T39" fmla="*/ 156 h 186"/>
                <a:gd name="T40" fmla="*/ 10 w 105"/>
                <a:gd name="T41" fmla="*/ 156 h 186"/>
                <a:gd name="T42" fmla="*/ 10 w 105"/>
                <a:gd name="T43" fmla="*/ 30 h 186"/>
                <a:gd name="T44" fmla="*/ 95 w 105"/>
                <a:gd name="T45" fmla="*/ 30 h 186"/>
                <a:gd name="T46" fmla="*/ 95 w 105"/>
                <a:gd name="T47" fmla="*/ 15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 h="186">
                  <a:moveTo>
                    <a:pt x="92" y="0"/>
                  </a:moveTo>
                  <a:cubicBezTo>
                    <a:pt x="14" y="0"/>
                    <a:pt x="14" y="0"/>
                    <a:pt x="14" y="0"/>
                  </a:cubicBezTo>
                  <a:cubicBezTo>
                    <a:pt x="6" y="0"/>
                    <a:pt x="0" y="6"/>
                    <a:pt x="0" y="13"/>
                  </a:cubicBezTo>
                  <a:cubicBezTo>
                    <a:pt x="0" y="172"/>
                    <a:pt x="0" y="172"/>
                    <a:pt x="0" y="172"/>
                  </a:cubicBezTo>
                  <a:cubicBezTo>
                    <a:pt x="0" y="180"/>
                    <a:pt x="6" y="186"/>
                    <a:pt x="14" y="186"/>
                  </a:cubicBezTo>
                  <a:cubicBezTo>
                    <a:pt x="92" y="186"/>
                    <a:pt x="92" y="186"/>
                    <a:pt x="92" y="186"/>
                  </a:cubicBezTo>
                  <a:cubicBezTo>
                    <a:pt x="99" y="186"/>
                    <a:pt x="105" y="180"/>
                    <a:pt x="105" y="172"/>
                  </a:cubicBezTo>
                  <a:cubicBezTo>
                    <a:pt x="105" y="13"/>
                    <a:pt x="105" y="13"/>
                    <a:pt x="105" y="13"/>
                  </a:cubicBezTo>
                  <a:cubicBezTo>
                    <a:pt x="105" y="6"/>
                    <a:pt x="99" y="0"/>
                    <a:pt x="92" y="0"/>
                  </a:cubicBezTo>
                  <a:close/>
                  <a:moveTo>
                    <a:pt x="44" y="11"/>
                  </a:moveTo>
                  <a:cubicBezTo>
                    <a:pt x="62" y="11"/>
                    <a:pt x="62" y="11"/>
                    <a:pt x="62" y="11"/>
                  </a:cubicBezTo>
                  <a:cubicBezTo>
                    <a:pt x="62" y="17"/>
                    <a:pt x="62" y="17"/>
                    <a:pt x="62" y="17"/>
                  </a:cubicBezTo>
                  <a:cubicBezTo>
                    <a:pt x="44" y="17"/>
                    <a:pt x="44" y="17"/>
                    <a:pt x="44" y="17"/>
                  </a:cubicBezTo>
                  <a:lnTo>
                    <a:pt x="44" y="11"/>
                  </a:lnTo>
                  <a:close/>
                  <a:moveTo>
                    <a:pt x="53" y="178"/>
                  </a:moveTo>
                  <a:cubicBezTo>
                    <a:pt x="48" y="178"/>
                    <a:pt x="44" y="175"/>
                    <a:pt x="44" y="170"/>
                  </a:cubicBezTo>
                  <a:cubicBezTo>
                    <a:pt x="44" y="165"/>
                    <a:pt x="48" y="161"/>
                    <a:pt x="53" y="161"/>
                  </a:cubicBezTo>
                  <a:cubicBezTo>
                    <a:pt x="58" y="161"/>
                    <a:pt x="62" y="165"/>
                    <a:pt x="62" y="170"/>
                  </a:cubicBezTo>
                  <a:cubicBezTo>
                    <a:pt x="62" y="175"/>
                    <a:pt x="58" y="178"/>
                    <a:pt x="53" y="178"/>
                  </a:cubicBezTo>
                  <a:close/>
                  <a:moveTo>
                    <a:pt x="95" y="156"/>
                  </a:moveTo>
                  <a:cubicBezTo>
                    <a:pt x="10" y="156"/>
                    <a:pt x="10" y="156"/>
                    <a:pt x="10" y="156"/>
                  </a:cubicBezTo>
                  <a:cubicBezTo>
                    <a:pt x="10" y="30"/>
                    <a:pt x="10" y="30"/>
                    <a:pt x="10" y="30"/>
                  </a:cubicBezTo>
                  <a:cubicBezTo>
                    <a:pt x="95" y="30"/>
                    <a:pt x="95" y="30"/>
                    <a:pt x="95" y="30"/>
                  </a:cubicBezTo>
                  <a:lnTo>
                    <a:pt x="95" y="15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7" name="Freeform 114">
              <a:extLst>
                <a:ext uri="{FF2B5EF4-FFF2-40B4-BE49-F238E27FC236}">
                  <a16:creationId xmlns:a16="http://schemas.microsoft.com/office/drawing/2014/main" id="{7AEC225A-3EE7-4799-9516-11A9D32D9C1B}"/>
                </a:ext>
              </a:extLst>
            </p:cNvPr>
            <p:cNvSpPr>
              <a:spLocks/>
            </p:cNvSpPr>
            <p:nvPr/>
          </p:nvSpPr>
          <p:spPr bwMode="auto">
            <a:xfrm>
              <a:off x="7188" y="4414"/>
              <a:ext cx="113" cy="308"/>
            </a:xfrm>
            <a:custGeom>
              <a:avLst/>
              <a:gdLst>
                <a:gd name="T0" fmla="*/ 39 w 54"/>
                <a:gd name="T1" fmla="*/ 146 h 146"/>
                <a:gd name="T2" fmla="*/ 0 w 54"/>
                <a:gd name="T3" fmla="*/ 0 h 146"/>
                <a:gd name="T4" fmla="*/ 18 w 54"/>
                <a:gd name="T5" fmla="*/ 0 h 146"/>
                <a:gd name="T6" fmla="*/ 54 w 54"/>
                <a:gd name="T7" fmla="*/ 137 h 146"/>
                <a:gd name="T8" fmla="*/ 39 w 54"/>
                <a:gd name="T9" fmla="*/ 146 h 146"/>
              </a:gdLst>
              <a:ahLst/>
              <a:cxnLst>
                <a:cxn ang="0">
                  <a:pos x="T0" y="T1"/>
                </a:cxn>
                <a:cxn ang="0">
                  <a:pos x="T2" y="T3"/>
                </a:cxn>
                <a:cxn ang="0">
                  <a:pos x="T4" y="T5"/>
                </a:cxn>
                <a:cxn ang="0">
                  <a:pos x="T6" y="T7"/>
                </a:cxn>
                <a:cxn ang="0">
                  <a:pos x="T8" y="T9"/>
                </a:cxn>
              </a:cxnLst>
              <a:rect l="0" t="0" r="r" b="b"/>
              <a:pathLst>
                <a:path w="54" h="146">
                  <a:moveTo>
                    <a:pt x="39" y="146"/>
                  </a:moveTo>
                  <a:cubicBezTo>
                    <a:pt x="13" y="102"/>
                    <a:pt x="0" y="51"/>
                    <a:pt x="0" y="0"/>
                  </a:cubicBezTo>
                  <a:cubicBezTo>
                    <a:pt x="18" y="0"/>
                    <a:pt x="18" y="0"/>
                    <a:pt x="18" y="0"/>
                  </a:cubicBezTo>
                  <a:cubicBezTo>
                    <a:pt x="18" y="48"/>
                    <a:pt x="30" y="96"/>
                    <a:pt x="54" y="137"/>
                  </a:cubicBezTo>
                  <a:lnTo>
                    <a:pt x="39" y="14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8" name="Freeform 115">
              <a:extLst>
                <a:ext uri="{FF2B5EF4-FFF2-40B4-BE49-F238E27FC236}">
                  <a16:creationId xmlns:a16="http://schemas.microsoft.com/office/drawing/2014/main" id="{267C60EA-A5A2-48F0-965B-067100C8422C}"/>
                </a:ext>
              </a:extLst>
            </p:cNvPr>
            <p:cNvSpPr>
              <a:spLocks/>
            </p:cNvSpPr>
            <p:nvPr/>
          </p:nvSpPr>
          <p:spPr bwMode="auto">
            <a:xfrm>
              <a:off x="7733" y="4922"/>
              <a:ext cx="365" cy="110"/>
            </a:xfrm>
            <a:custGeom>
              <a:avLst/>
              <a:gdLst>
                <a:gd name="T0" fmla="*/ 32 w 174"/>
                <a:gd name="T1" fmla="*/ 52 h 52"/>
                <a:gd name="T2" fmla="*/ 0 w 174"/>
                <a:gd name="T3" fmla="*/ 50 h 52"/>
                <a:gd name="T4" fmla="*/ 2 w 174"/>
                <a:gd name="T5" fmla="*/ 32 h 52"/>
                <a:gd name="T6" fmla="*/ 32 w 174"/>
                <a:gd name="T7" fmla="*/ 34 h 52"/>
                <a:gd name="T8" fmla="*/ 165 w 174"/>
                <a:gd name="T9" fmla="*/ 0 h 52"/>
                <a:gd name="T10" fmla="*/ 174 w 174"/>
                <a:gd name="T11" fmla="*/ 15 h 52"/>
                <a:gd name="T12" fmla="*/ 32 w 174"/>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74" h="52">
                  <a:moveTo>
                    <a:pt x="32" y="52"/>
                  </a:moveTo>
                  <a:cubicBezTo>
                    <a:pt x="22" y="52"/>
                    <a:pt x="11" y="51"/>
                    <a:pt x="0" y="50"/>
                  </a:cubicBezTo>
                  <a:cubicBezTo>
                    <a:pt x="2" y="32"/>
                    <a:pt x="2" y="32"/>
                    <a:pt x="2" y="32"/>
                  </a:cubicBezTo>
                  <a:cubicBezTo>
                    <a:pt x="12" y="33"/>
                    <a:pt x="22" y="34"/>
                    <a:pt x="32" y="34"/>
                  </a:cubicBezTo>
                  <a:cubicBezTo>
                    <a:pt x="79" y="34"/>
                    <a:pt x="125" y="22"/>
                    <a:pt x="165" y="0"/>
                  </a:cubicBezTo>
                  <a:cubicBezTo>
                    <a:pt x="174" y="15"/>
                    <a:pt x="174" y="15"/>
                    <a:pt x="174" y="15"/>
                  </a:cubicBezTo>
                  <a:cubicBezTo>
                    <a:pt x="131" y="39"/>
                    <a:pt x="82" y="52"/>
                    <a:pt x="32" y="52"/>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9" name="Freeform 116">
              <a:extLst>
                <a:ext uri="{FF2B5EF4-FFF2-40B4-BE49-F238E27FC236}">
                  <a16:creationId xmlns:a16="http://schemas.microsoft.com/office/drawing/2014/main" id="{D10C6607-E209-4D05-B34C-75AC37A8FB3B}"/>
                </a:ext>
              </a:extLst>
            </p:cNvPr>
            <p:cNvSpPr>
              <a:spLocks/>
            </p:cNvSpPr>
            <p:nvPr/>
          </p:nvSpPr>
          <p:spPr bwMode="auto">
            <a:xfrm>
              <a:off x="8324" y="4458"/>
              <a:ext cx="88" cy="211"/>
            </a:xfrm>
            <a:custGeom>
              <a:avLst/>
              <a:gdLst>
                <a:gd name="T0" fmla="*/ 17 w 42"/>
                <a:gd name="T1" fmla="*/ 100 h 100"/>
                <a:gd name="T2" fmla="*/ 0 w 42"/>
                <a:gd name="T3" fmla="*/ 92 h 100"/>
                <a:gd name="T4" fmla="*/ 24 w 42"/>
                <a:gd name="T5" fmla="*/ 0 h 100"/>
                <a:gd name="T6" fmla="*/ 42 w 42"/>
                <a:gd name="T7" fmla="*/ 1 h 100"/>
                <a:gd name="T8" fmla="*/ 17 w 42"/>
                <a:gd name="T9" fmla="*/ 100 h 100"/>
              </a:gdLst>
              <a:ahLst/>
              <a:cxnLst>
                <a:cxn ang="0">
                  <a:pos x="T0" y="T1"/>
                </a:cxn>
                <a:cxn ang="0">
                  <a:pos x="T2" y="T3"/>
                </a:cxn>
                <a:cxn ang="0">
                  <a:pos x="T4" y="T5"/>
                </a:cxn>
                <a:cxn ang="0">
                  <a:pos x="T6" y="T7"/>
                </a:cxn>
                <a:cxn ang="0">
                  <a:pos x="T8" y="T9"/>
                </a:cxn>
              </a:cxnLst>
              <a:rect l="0" t="0" r="r" b="b"/>
              <a:pathLst>
                <a:path w="42" h="100">
                  <a:moveTo>
                    <a:pt x="17" y="100"/>
                  </a:moveTo>
                  <a:cubicBezTo>
                    <a:pt x="0" y="92"/>
                    <a:pt x="0" y="92"/>
                    <a:pt x="0" y="92"/>
                  </a:cubicBezTo>
                  <a:cubicBezTo>
                    <a:pt x="14" y="63"/>
                    <a:pt x="22" y="32"/>
                    <a:pt x="24" y="0"/>
                  </a:cubicBezTo>
                  <a:cubicBezTo>
                    <a:pt x="42" y="1"/>
                    <a:pt x="42" y="1"/>
                    <a:pt x="42" y="1"/>
                  </a:cubicBezTo>
                  <a:cubicBezTo>
                    <a:pt x="40" y="35"/>
                    <a:pt x="31" y="69"/>
                    <a:pt x="17" y="10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60" name="Freeform 117">
              <a:extLst>
                <a:ext uri="{FF2B5EF4-FFF2-40B4-BE49-F238E27FC236}">
                  <a16:creationId xmlns:a16="http://schemas.microsoft.com/office/drawing/2014/main" id="{ADA78389-E760-4F62-A653-741C029A6379}"/>
                </a:ext>
              </a:extLst>
            </p:cNvPr>
            <p:cNvSpPr>
              <a:spLocks/>
            </p:cNvSpPr>
            <p:nvPr/>
          </p:nvSpPr>
          <p:spPr bwMode="auto">
            <a:xfrm>
              <a:off x="8031" y="3846"/>
              <a:ext cx="215" cy="169"/>
            </a:xfrm>
            <a:custGeom>
              <a:avLst/>
              <a:gdLst>
                <a:gd name="T0" fmla="*/ 90 w 103"/>
                <a:gd name="T1" fmla="*/ 80 h 80"/>
                <a:gd name="T2" fmla="*/ 0 w 103"/>
                <a:gd name="T3" fmla="*/ 17 h 80"/>
                <a:gd name="T4" fmla="*/ 7 w 103"/>
                <a:gd name="T5" fmla="*/ 0 h 80"/>
                <a:gd name="T6" fmla="*/ 103 w 103"/>
                <a:gd name="T7" fmla="*/ 68 h 80"/>
                <a:gd name="T8" fmla="*/ 90 w 103"/>
                <a:gd name="T9" fmla="*/ 80 h 80"/>
              </a:gdLst>
              <a:ahLst/>
              <a:cxnLst>
                <a:cxn ang="0">
                  <a:pos x="T0" y="T1"/>
                </a:cxn>
                <a:cxn ang="0">
                  <a:pos x="T2" y="T3"/>
                </a:cxn>
                <a:cxn ang="0">
                  <a:pos x="T4" y="T5"/>
                </a:cxn>
                <a:cxn ang="0">
                  <a:pos x="T6" y="T7"/>
                </a:cxn>
                <a:cxn ang="0">
                  <a:pos x="T8" y="T9"/>
                </a:cxn>
              </a:cxnLst>
              <a:rect l="0" t="0" r="r" b="b"/>
              <a:pathLst>
                <a:path w="103" h="80">
                  <a:moveTo>
                    <a:pt x="90" y="80"/>
                  </a:moveTo>
                  <a:cubicBezTo>
                    <a:pt x="64" y="53"/>
                    <a:pt x="34" y="32"/>
                    <a:pt x="0" y="17"/>
                  </a:cubicBezTo>
                  <a:cubicBezTo>
                    <a:pt x="7" y="0"/>
                    <a:pt x="7" y="0"/>
                    <a:pt x="7" y="0"/>
                  </a:cubicBezTo>
                  <a:cubicBezTo>
                    <a:pt x="43" y="16"/>
                    <a:pt x="75" y="39"/>
                    <a:pt x="103" y="68"/>
                  </a:cubicBezTo>
                  <a:lnTo>
                    <a:pt x="90" y="8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61" name="Freeform 118">
              <a:extLst>
                <a:ext uri="{FF2B5EF4-FFF2-40B4-BE49-F238E27FC236}">
                  <a16:creationId xmlns:a16="http://schemas.microsoft.com/office/drawing/2014/main" id="{6470482F-6AEC-4B7C-A0CE-FDCE0D1D8F3B}"/>
                </a:ext>
              </a:extLst>
            </p:cNvPr>
            <p:cNvSpPr>
              <a:spLocks/>
            </p:cNvSpPr>
            <p:nvPr/>
          </p:nvSpPr>
          <p:spPr bwMode="auto">
            <a:xfrm>
              <a:off x="7264" y="3859"/>
              <a:ext cx="285" cy="274"/>
            </a:xfrm>
            <a:custGeom>
              <a:avLst/>
              <a:gdLst>
                <a:gd name="T0" fmla="*/ 16 w 136"/>
                <a:gd name="T1" fmla="*/ 130 h 130"/>
                <a:gd name="T2" fmla="*/ 0 w 136"/>
                <a:gd name="T3" fmla="*/ 121 h 130"/>
                <a:gd name="T4" fmla="*/ 128 w 136"/>
                <a:gd name="T5" fmla="*/ 0 h 130"/>
                <a:gd name="T6" fmla="*/ 136 w 136"/>
                <a:gd name="T7" fmla="*/ 16 h 130"/>
                <a:gd name="T8" fmla="*/ 16 w 136"/>
                <a:gd name="T9" fmla="*/ 130 h 130"/>
              </a:gdLst>
              <a:ahLst/>
              <a:cxnLst>
                <a:cxn ang="0">
                  <a:pos x="T0" y="T1"/>
                </a:cxn>
                <a:cxn ang="0">
                  <a:pos x="T2" y="T3"/>
                </a:cxn>
                <a:cxn ang="0">
                  <a:pos x="T4" y="T5"/>
                </a:cxn>
                <a:cxn ang="0">
                  <a:pos x="T6" y="T7"/>
                </a:cxn>
                <a:cxn ang="0">
                  <a:pos x="T8" y="T9"/>
                </a:cxn>
              </a:cxnLst>
              <a:rect l="0" t="0" r="r" b="b"/>
              <a:pathLst>
                <a:path w="136" h="130">
                  <a:moveTo>
                    <a:pt x="16" y="130"/>
                  </a:moveTo>
                  <a:cubicBezTo>
                    <a:pt x="0" y="121"/>
                    <a:pt x="0" y="121"/>
                    <a:pt x="0" y="121"/>
                  </a:cubicBezTo>
                  <a:cubicBezTo>
                    <a:pt x="29" y="68"/>
                    <a:pt x="74" y="26"/>
                    <a:pt x="128" y="0"/>
                  </a:cubicBezTo>
                  <a:cubicBezTo>
                    <a:pt x="136" y="16"/>
                    <a:pt x="136" y="16"/>
                    <a:pt x="136" y="16"/>
                  </a:cubicBezTo>
                  <a:cubicBezTo>
                    <a:pt x="85" y="41"/>
                    <a:pt x="43" y="80"/>
                    <a:pt x="16" y="13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62" name="Freeform 119">
              <a:extLst>
                <a:ext uri="{FF2B5EF4-FFF2-40B4-BE49-F238E27FC236}">
                  <a16:creationId xmlns:a16="http://schemas.microsoft.com/office/drawing/2014/main" id="{A79C93CE-0A88-4A22-9F08-30107F51B167}"/>
                </a:ext>
              </a:extLst>
            </p:cNvPr>
            <p:cNvSpPr>
              <a:spLocks noEditPoints="1"/>
            </p:cNvSpPr>
            <p:nvPr/>
          </p:nvSpPr>
          <p:spPr bwMode="auto">
            <a:xfrm>
              <a:off x="7050" y="4161"/>
              <a:ext cx="325" cy="207"/>
            </a:xfrm>
            <a:custGeom>
              <a:avLst/>
              <a:gdLst>
                <a:gd name="T0" fmla="*/ 322 w 325"/>
                <a:gd name="T1" fmla="*/ 0 h 207"/>
                <a:gd name="T2" fmla="*/ 4 w 325"/>
                <a:gd name="T3" fmla="*/ 0 h 207"/>
                <a:gd name="T4" fmla="*/ 163 w 325"/>
                <a:gd name="T5" fmla="*/ 137 h 207"/>
                <a:gd name="T6" fmla="*/ 322 w 325"/>
                <a:gd name="T7" fmla="*/ 0 h 207"/>
                <a:gd name="T8" fmla="*/ 163 w 325"/>
                <a:gd name="T9" fmla="*/ 162 h 207"/>
                <a:gd name="T10" fmla="*/ 0 w 325"/>
                <a:gd name="T11" fmla="*/ 21 h 207"/>
                <a:gd name="T12" fmla="*/ 0 w 325"/>
                <a:gd name="T13" fmla="*/ 207 h 207"/>
                <a:gd name="T14" fmla="*/ 325 w 325"/>
                <a:gd name="T15" fmla="*/ 207 h 207"/>
                <a:gd name="T16" fmla="*/ 325 w 325"/>
                <a:gd name="T17" fmla="*/ 23 h 207"/>
                <a:gd name="T18" fmla="*/ 163 w 325"/>
                <a:gd name="T19" fmla="*/ 16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207">
                  <a:moveTo>
                    <a:pt x="322" y="0"/>
                  </a:moveTo>
                  <a:lnTo>
                    <a:pt x="4" y="0"/>
                  </a:lnTo>
                  <a:lnTo>
                    <a:pt x="163" y="137"/>
                  </a:lnTo>
                  <a:lnTo>
                    <a:pt x="322" y="0"/>
                  </a:lnTo>
                  <a:close/>
                  <a:moveTo>
                    <a:pt x="163" y="162"/>
                  </a:moveTo>
                  <a:lnTo>
                    <a:pt x="0" y="21"/>
                  </a:lnTo>
                  <a:lnTo>
                    <a:pt x="0" y="207"/>
                  </a:lnTo>
                  <a:lnTo>
                    <a:pt x="325" y="207"/>
                  </a:lnTo>
                  <a:lnTo>
                    <a:pt x="325" y="23"/>
                  </a:lnTo>
                  <a:lnTo>
                    <a:pt x="163" y="162"/>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63" name="Rectangle 120">
              <a:extLst>
                <a:ext uri="{FF2B5EF4-FFF2-40B4-BE49-F238E27FC236}">
                  <a16:creationId xmlns:a16="http://schemas.microsoft.com/office/drawing/2014/main" id="{CF54423A-144C-425D-B762-2C303CB2EC88}"/>
                </a:ext>
              </a:extLst>
            </p:cNvPr>
            <p:cNvSpPr>
              <a:spLocks noChangeArrowheads="1"/>
            </p:cNvSpPr>
            <p:nvPr/>
          </p:nvSpPr>
          <p:spPr bwMode="auto">
            <a:xfrm>
              <a:off x="6878" y="4199"/>
              <a:ext cx="136" cy="21"/>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64" name="Rectangle 121">
              <a:extLst>
                <a:ext uri="{FF2B5EF4-FFF2-40B4-BE49-F238E27FC236}">
                  <a16:creationId xmlns:a16="http://schemas.microsoft.com/office/drawing/2014/main" id="{F7D96C6B-F529-4523-B17F-00384980738F}"/>
                </a:ext>
              </a:extLst>
            </p:cNvPr>
            <p:cNvSpPr>
              <a:spLocks noChangeArrowheads="1"/>
            </p:cNvSpPr>
            <p:nvPr/>
          </p:nvSpPr>
          <p:spPr bwMode="auto">
            <a:xfrm>
              <a:off x="6918" y="4245"/>
              <a:ext cx="96" cy="23"/>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65" name="Rectangle 122">
              <a:extLst>
                <a:ext uri="{FF2B5EF4-FFF2-40B4-BE49-F238E27FC236}">
                  <a16:creationId xmlns:a16="http://schemas.microsoft.com/office/drawing/2014/main" id="{D8ED7DBB-ED00-4CED-9C3F-32F8F33472FB}"/>
                </a:ext>
              </a:extLst>
            </p:cNvPr>
            <p:cNvSpPr>
              <a:spLocks noChangeArrowheads="1"/>
            </p:cNvSpPr>
            <p:nvPr/>
          </p:nvSpPr>
          <p:spPr bwMode="auto">
            <a:xfrm>
              <a:off x="6960" y="4292"/>
              <a:ext cx="54" cy="23"/>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grpSp>
        <p:nvGrpSpPr>
          <p:cNvPr id="66" name="Gruppe 18">
            <a:extLst>
              <a:ext uri="{FF2B5EF4-FFF2-40B4-BE49-F238E27FC236}">
                <a16:creationId xmlns:a16="http://schemas.microsoft.com/office/drawing/2014/main" id="{1555C2AC-FE63-4C29-9DBD-5FA4039DF0AA}"/>
              </a:ext>
            </a:extLst>
          </p:cNvPr>
          <p:cNvGrpSpPr/>
          <p:nvPr/>
        </p:nvGrpSpPr>
        <p:grpSpPr>
          <a:xfrm>
            <a:off x="1007069" y="3241128"/>
            <a:ext cx="860103" cy="669257"/>
            <a:chOff x="8654296" y="1576715"/>
            <a:chExt cx="2625726" cy="2043113"/>
          </a:xfrm>
        </p:grpSpPr>
        <p:sp>
          <p:nvSpPr>
            <p:cNvPr id="67" name="Oval 33">
              <a:extLst>
                <a:ext uri="{FF2B5EF4-FFF2-40B4-BE49-F238E27FC236}">
                  <a16:creationId xmlns:a16="http://schemas.microsoft.com/office/drawing/2014/main" id="{8279A64C-85F1-457C-8388-298AE2BAF81A}"/>
                </a:ext>
              </a:extLst>
            </p:cNvPr>
            <p:cNvSpPr>
              <a:spLocks noChangeArrowheads="1"/>
            </p:cNvSpPr>
            <p:nvPr/>
          </p:nvSpPr>
          <p:spPr bwMode="auto">
            <a:xfrm>
              <a:off x="8836859" y="1676728"/>
              <a:ext cx="482600" cy="485775"/>
            </a:xfrm>
            <a:prstGeom prst="ellipse">
              <a:avLst/>
            </a:pr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68" name="Freeform 34">
              <a:extLst>
                <a:ext uri="{FF2B5EF4-FFF2-40B4-BE49-F238E27FC236}">
                  <a16:creationId xmlns:a16="http://schemas.microsoft.com/office/drawing/2014/main" id="{7AF8A3AF-2941-4E10-8A8F-EEAF8832A663}"/>
                </a:ext>
              </a:extLst>
            </p:cNvPr>
            <p:cNvSpPr>
              <a:spLocks/>
            </p:cNvSpPr>
            <p:nvPr/>
          </p:nvSpPr>
          <p:spPr bwMode="auto">
            <a:xfrm>
              <a:off x="8654296" y="2213303"/>
              <a:ext cx="1136650" cy="1406525"/>
            </a:xfrm>
            <a:custGeom>
              <a:avLst/>
              <a:gdLst>
                <a:gd name="T0" fmla="*/ 342 w 342"/>
                <a:gd name="T1" fmla="*/ 0 h 420"/>
                <a:gd name="T2" fmla="*/ 219 w 342"/>
                <a:gd name="T3" fmla="*/ 0 h 420"/>
                <a:gd name="T4" fmla="*/ 200 w 342"/>
                <a:gd name="T5" fmla="*/ 0 h 420"/>
                <a:gd name="T6" fmla="*/ 37 w 342"/>
                <a:gd name="T7" fmla="*/ 0 h 420"/>
                <a:gd name="T8" fmla="*/ 0 w 342"/>
                <a:gd name="T9" fmla="*/ 36 h 420"/>
                <a:gd name="T10" fmla="*/ 0 w 342"/>
                <a:gd name="T11" fmla="*/ 225 h 420"/>
                <a:gd name="T12" fmla="*/ 52 w 342"/>
                <a:gd name="T13" fmla="*/ 225 h 420"/>
                <a:gd name="T14" fmla="*/ 52 w 342"/>
                <a:gd name="T15" fmla="*/ 420 h 420"/>
                <a:gd name="T16" fmla="*/ 203 w 342"/>
                <a:gd name="T17" fmla="*/ 420 h 420"/>
                <a:gd name="T18" fmla="*/ 203 w 342"/>
                <a:gd name="T19" fmla="*/ 225 h 420"/>
                <a:gd name="T20" fmla="*/ 200 w 342"/>
                <a:gd name="T21" fmla="*/ 61 h 420"/>
                <a:gd name="T22" fmla="*/ 342 w 342"/>
                <a:gd name="T23" fmla="*/ 61 h 420"/>
                <a:gd name="T24" fmla="*/ 342 w 342"/>
                <a:gd name="T2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420">
                  <a:moveTo>
                    <a:pt x="342" y="0"/>
                  </a:moveTo>
                  <a:cubicBezTo>
                    <a:pt x="219" y="0"/>
                    <a:pt x="219" y="0"/>
                    <a:pt x="219" y="0"/>
                  </a:cubicBezTo>
                  <a:cubicBezTo>
                    <a:pt x="200" y="0"/>
                    <a:pt x="200" y="0"/>
                    <a:pt x="200" y="0"/>
                  </a:cubicBezTo>
                  <a:cubicBezTo>
                    <a:pt x="37" y="0"/>
                    <a:pt x="37" y="0"/>
                    <a:pt x="37" y="0"/>
                  </a:cubicBezTo>
                  <a:cubicBezTo>
                    <a:pt x="17" y="0"/>
                    <a:pt x="0" y="16"/>
                    <a:pt x="0" y="36"/>
                  </a:cubicBezTo>
                  <a:cubicBezTo>
                    <a:pt x="0" y="225"/>
                    <a:pt x="0" y="225"/>
                    <a:pt x="0" y="225"/>
                  </a:cubicBezTo>
                  <a:cubicBezTo>
                    <a:pt x="52" y="225"/>
                    <a:pt x="52" y="225"/>
                    <a:pt x="52" y="225"/>
                  </a:cubicBezTo>
                  <a:cubicBezTo>
                    <a:pt x="52" y="420"/>
                    <a:pt x="52" y="420"/>
                    <a:pt x="52" y="420"/>
                  </a:cubicBezTo>
                  <a:cubicBezTo>
                    <a:pt x="203" y="420"/>
                    <a:pt x="203" y="420"/>
                    <a:pt x="203" y="420"/>
                  </a:cubicBezTo>
                  <a:cubicBezTo>
                    <a:pt x="203" y="225"/>
                    <a:pt x="203" y="225"/>
                    <a:pt x="203" y="225"/>
                  </a:cubicBezTo>
                  <a:cubicBezTo>
                    <a:pt x="200" y="61"/>
                    <a:pt x="200" y="61"/>
                    <a:pt x="200" y="61"/>
                  </a:cubicBezTo>
                  <a:cubicBezTo>
                    <a:pt x="342" y="61"/>
                    <a:pt x="342" y="61"/>
                    <a:pt x="342" y="61"/>
                  </a:cubicBezTo>
                  <a:lnTo>
                    <a:pt x="342" y="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69" name="Freeform 35">
              <a:extLst>
                <a:ext uri="{FF2B5EF4-FFF2-40B4-BE49-F238E27FC236}">
                  <a16:creationId xmlns:a16="http://schemas.microsoft.com/office/drawing/2014/main" id="{7578AF9C-32B8-4DA3-B35D-76E3D89A87D5}"/>
                </a:ext>
              </a:extLst>
            </p:cNvPr>
            <p:cNvSpPr>
              <a:spLocks/>
            </p:cNvSpPr>
            <p:nvPr/>
          </p:nvSpPr>
          <p:spPr bwMode="auto">
            <a:xfrm>
              <a:off x="9867146" y="2125990"/>
              <a:ext cx="531813" cy="539750"/>
            </a:xfrm>
            <a:custGeom>
              <a:avLst/>
              <a:gdLst>
                <a:gd name="T0" fmla="*/ 80 w 160"/>
                <a:gd name="T1" fmla="*/ 0 h 161"/>
                <a:gd name="T2" fmla="*/ 0 w 160"/>
                <a:gd name="T3" fmla="*/ 81 h 161"/>
                <a:gd name="T4" fmla="*/ 80 w 160"/>
                <a:gd name="T5" fmla="*/ 161 h 161"/>
                <a:gd name="T6" fmla="*/ 80 w 160"/>
                <a:gd name="T7" fmla="*/ 81 h 161"/>
                <a:gd name="T8" fmla="*/ 160 w 160"/>
                <a:gd name="T9" fmla="*/ 81 h 161"/>
                <a:gd name="T10" fmla="*/ 80 w 160"/>
                <a:gd name="T11" fmla="*/ 0 h 161"/>
              </a:gdLst>
              <a:ahLst/>
              <a:cxnLst>
                <a:cxn ang="0">
                  <a:pos x="T0" y="T1"/>
                </a:cxn>
                <a:cxn ang="0">
                  <a:pos x="T2" y="T3"/>
                </a:cxn>
                <a:cxn ang="0">
                  <a:pos x="T4" y="T5"/>
                </a:cxn>
                <a:cxn ang="0">
                  <a:pos x="T6" y="T7"/>
                </a:cxn>
                <a:cxn ang="0">
                  <a:pos x="T8" y="T9"/>
                </a:cxn>
                <a:cxn ang="0">
                  <a:pos x="T10" y="T11"/>
                </a:cxn>
              </a:cxnLst>
              <a:rect l="0" t="0" r="r" b="b"/>
              <a:pathLst>
                <a:path w="160" h="161">
                  <a:moveTo>
                    <a:pt x="80" y="0"/>
                  </a:moveTo>
                  <a:cubicBezTo>
                    <a:pt x="36" y="0"/>
                    <a:pt x="0" y="36"/>
                    <a:pt x="0" y="81"/>
                  </a:cubicBezTo>
                  <a:cubicBezTo>
                    <a:pt x="0" y="125"/>
                    <a:pt x="36" y="161"/>
                    <a:pt x="80" y="161"/>
                  </a:cubicBezTo>
                  <a:cubicBezTo>
                    <a:pt x="80" y="81"/>
                    <a:pt x="80" y="81"/>
                    <a:pt x="80" y="81"/>
                  </a:cubicBezTo>
                  <a:cubicBezTo>
                    <a:pt x="160" y="81"/>
                    <a:pt x="160" y="81"/>
                    <a:pt x="160" y="81"/>
                  </a:cubicBezTo>
                  <a:cubicBezTo>
                    <a:pt x="160" y="36"/>
                    <a:pt x="124" y="0"/>
                    <a:pt x="80" y="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70" name="Freeform 36">
              <a:extLst>
                <a:ext uri="{FF2B5EF4-FFF2-40B4-BE49-F238E27FC236}">
                  <a16:creationId xmlns:a16="http://schemas.microsoft.com/office/drawing/2014/main" id="{86585DA6-A75F-420C-B593-221ECDD64C71}"/>
                </a:ext>
              </a:extLst>
            </p:cNvPr>
            <p:cNvSpPr>
              <a:spLocks/>
            </p:cNvSpPr>
            <p:nvPr/>
          </p:nvSpPr>
          <p:spPr bwMode="auto">
            <a:xfrm>
              <a:off x="10210046" y="2467303"/>
              <a:ext cx="265113" cy="271463"/>
            </a:xfrm>
            <a:custGeom>
              <a:avLst/>
              <a:gdLst>
                <a:gd name="T0" fmla="*/ 0 w 80"/>
                <a:gd name="T1" fmla="*/ 81 h 81"/>
                <a:gd name="T2" fmla="*/ 80 w 80"/>
                <a:gd name="T3" fmla="*/ 0 h 81"/>
                <a:gd name="T4" fmla="*/ 0 w 80"/>
                <a:gd name="T5" fmla="*/ 0 h 81"/>
                <a:gd name="T6" fmla="*/ 0 w 80"/>
                <a:gd name="T7" fmla="*/ 81 h 81"/>
              </a:gdLst>
              <a:ahLst/>
              <a:cxnLst>
                <a:cxn ang="0">
                  <a:pos x="T0" y="T1"/>
                </a:cxn>
                <a:cxn ang="0">
                  <a:pos x="T2" y="T3"/>
                </a:cxn>
                <a:cxn ang="0">
                  <a:pos x="T4" y="T5"/>
                </a:cxn>
                <a:cxn ang="0">
                  <a:pos x="T6" y="T7"/>
                </a:cxn>
              </a:cxnLst>
              <a:rect l="0" t="0" r="r" b="b"/>
              <a:pathLst>
                <a:path w="80" h="81">
                  <a:moveTo>
                    <a:pt x="0" y="81"/>
                  </a:moveTo>
                  <a:cubicBezTo>
                    <a:pt x="44" y="81"/>
                    <a:pt x="80" y="45"/>
                    <a:pt x="80" y="0"/>
                  </a:cubicBezTo>
                  <a:cubicBezTo>
                    <a:pt x="0" y="0"/>
                    <a:pt x="0" y="0"/>
                    <a:pt x="0" y="0"/>
                  </a:cubicBezTo>
                  <a:lnTo>
                    <a:pt x="0" y="81"/>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71" name="Rectangle 37">
              <a:extLst>
                <a:ext uri="{FF2B5EF4-FFF2-40B4-BE49-F238E27FC236}">
                  <a16:creationId xmlns:a16="http://schemas.microsoft.com/office/drawing/2014/main" id="{1C0C94BC-B10C-4528-91CA-3853D1361446}"/>
                </a:ext>
              </a:extLst>
            </p:cNvPr>
            <p:cNvSpPr>
              <a:spLocks noChangeArrowheads="1"/>
            </p:cNvSpPr>
            <p:nvPr/>
          </p:nvSpPr>
          <p:spPr bwMode="auto">
            <a:xfrm>
              <a:off x="10681534" y="2186315"/>
              <a:ext cx="342900" cy="104775"/>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72" name="Rectangle 38">
              <a:extLst>
                <a:ext uri="{FF2B5EF4-FFF2-40B4-BE49-F238E27FC236}">
                  <a16:creationId xmlns:a16="http://schemas.microsoft.com/office/drawing/2014/main" id="{6F18207D-ADBD-4DD5-AB32-84E74D8C9820}"/>
                </a:ext>
              </a:extLst>
            </p:cNvPr>
            <p:cNvSpPr>
              <a:spLocks noChangeArrowheads="1"/>
            </p:cNvSpPr>
            <p:nvPr/>
          </p:nvSpPr>
          <p:spPr bwMode="auto">
            <a:xfrm>
              <a:off x="10681534" y="2376815"/>
              <a:ext cx="342900" cy="101600"/>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73" name="Rectangle 39">
              <a:extLst>
                <a:ext uri="{FF2B5EF4-FFF2-40B4-BE49-F238E27FC236}">
                  <a16:creationId xmlns:a16="http://schemas.microsoft.com/office/drawing/2014/main" id="{49BB1819-FD47-427C-8E39-DA751285F7EB}"/>
                </a:ext>
              </a:extLst>
            </p:cNvPr>
            <p:cNvSpPr>
              <a:spLocks noChangeArrowheads="1"/>
            </p:cNvSpPr>
            <p:nvPr/>
          </p:nvSpPr>
          <p:spPr bwMode="auto">
            <a:xfrm>
              <a:off x="10681534" y="2565728"/>
              <a:ext cx="342900" cy="103188"/>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74" name="Freeform 40">
              <a:extLst>
                <a:ext uri="{FF2B5EF4-FFF2-40B4-BE49-F238E27FC236}">
                  <a16:creationId xmlns:a16="http://schemas.microsoft.com/office/drawing/2014/main" id="{96485A9F-CD43-47C2-B85C-759C49E07906}"/>
                </a:ext>
              </a:extLst>
            </p:cNvPr>
            <p:cNvSpPr>
              <a:spLocks/>
            </p:cNvSpPr>
            <p:nvPr/>
          </p:nvSpPr>
          <p:spPr bwMode="auto">
            <a:xfrm>
              <a:off x="9487734" y="1576715"/>
              <a:ext cx="1792288" cy="2043113"/>
            </a:xfrm>
            <a:custGeom>
              <a:avLst/>
              <a:gdLst>
                <a:gd name="T0" fmla="*/ 587 w 1129"/>
                <a:gd name="T1" fmla="*/ 95 h 1287"/>
                <a:gd name="T2" fmla="*/ 587 w 1129"/>
                <a:gd name="T3" fmla="*/ 0 h 1287"/>
                <a:gd name="T4" fmla="*/ 522 w 1129"/>
                <a:gd name="T5" fmla="*/ 0 h 1287"/>
                <a:gd name="T6" fmla="*/ 522 w 1129"/>
                <a:gd name="T7" fmla="*/ 95 h 1287"/>
                <a:gd name="T8" fmla="*/ 0 w 1129"/>
                <a:gd name="T9" fmla="*/ 95 h 1287"/>
                <a:gd name="T10" fmla="*/ 0 w 1129"/>
                <a:gd name="T11" fmla="*/ 262 h 1287"/>
                <a:gd name="T12" fmla="*/ 59 w 1129"/>
                <a:gd name="T13" fmla="*/ 262 h 1287"/>
                <a:gd name="T14" fmla="*/ 59 w 1129"/>
                <a:gd name="T15" fmla="*/ 350 h 1287"/>
                <a:gd name="T16" fmla="*/ 124 w 1129"/>
                <a:gd name="T17" fmla="*/ 350 h 1287"/>
                <a:gd name="T18" fmla="*/ 124 w 1129"/>
                <a:gd name="T19" fmla="*/ 262 h 1287"/>
                <a:gd name="T20" fmla="*/ 995 w 1129"/>
                <a:gd name="T21" fmla="*/ 262 h 1287"/>
                <a:gd name="T22" fmla="*/ 995 w 1129"/>
                <a:gd name="T23" fmla="*/ 831 h 1287"/>
                <a:gd name="T24" fmla="*/ 124 w 1129"/>
                <a:gd name="T25" fmla="*/ 831 h 1287"/>
                <a:gd name="T26" fmla="*/ 124 w 1129"/>
                <a:gd name="T27" fmla="*/ 585 h 1287"/>
                <a:gd name="T28" fmla="*/ 59 w 1129"/>
                <a:gd name="T29" fmla="*/ 585 h 1287"/>
                <a:gd name="T30" fmla="*/ 59 w 1129"/>
                <a:gd name="T31" fmla="*/ 897 h 1287"/>
                <a:gd name="T32" fmla="*/ 457 w 1129"/>
                <a:gd name="T33" fmla="*/ 897 h 1287"/>
                <a:gd name="T34" fmla="*/ 44 w 1129"/>
                <a:gd name="T35" fmla="*/ 1237 h 1287"/>
                <a:gd name="T36" fmla="*/ 86 w 1129"/>
                <a:gd name="T37" fmla="*/ 1287 h 1287"/>
                <a:gd name="T38" fmla="*/ 557 w 1129"/>
                <a:gd name="T39" fmla="*/ 897 h 1287"/>
                <a:gd name="T40" fmla="*/ 559 w 1129"/>
                <a:gd name="T41" fmla="*/ 897 h 1287"/>
                <a:gd name="T42" fmla="*/ 1033 w 1129"/>
                <a:gd name="T43" fmla="*/ 1287 h 1287"/>
                <a:gd name="T44" fmla="*/ 1075 w 1129"/>
                <a:gd name="T45" fmla="*/ 1237 h 1287"/>
                <a:gd name="T46" fmla="*/ 662 w 1129"/>
                <a:gd name="T47" fmla="*/ 897 h 1287"/>
                <a:gd name="T48" fmla="*/ 1060 w 1129"/>
                <a:gd name="T49" fmla="*/ 897 h 1287"/>
                <a:gd name="T50" fmla="*/ 1060 w 1129"/>
                <a:gd name="T51" fmla="*/ 262 h 1287"/>
                <a:gd name="T52" fmla="*/ 1129 w 1129"/>
                <a:gd name="T53" fmla="*/ 262 h 1287"/>
                <a:gd name="T54" fmla="*/ 1129 w 1129"/>
                <a:gd name="T55" fmla="*/ 95 h 1287"/>
                <a:gd name="T56" fmla="*/ 587 w 1129"/>
                <a:gd name="T57" fmla="*/ 95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9" h="1287">
                  <a:moveTo>
                    <a:pt x="587" y="95"/>
                  </a:moveTo>
                  <a:lnTo>
                    <a:pt x="587" y="0"/>
                  </a:lnTo>
                  <a:lnTo>
                    <a:pt x="522" y="0"/>
                  </a:lnTo>
                  <a:lnTo>
                    <a:pt x="522" y="95"/>
                  </a:lnTo>
                  <a:lnTo>
                    <a:pt x="0" y="95"/>
                  </a:lnTo>
                  <a:lnTo>
                    <a:pt x="0" y="262"/>
                  </a:lnTo>
                  <a:lnTo>
                    <a:pt x="59" y="262"/>
                  </a:lnTo>
                  <a:lnTo>
                    <a:pt x="59" y="350"/>
                  </a:lnTo>
                  <a:lnTo>
                    <a:pt x="124" y="350"/>
                  </a:lnTo>
                  <a:lnTo>
                    <a:pt x="124" y="262"/>
                  </a:lnTo>
                  <a:lnTo>
                    <a:pt x="995" y="262"/>
                  </a:lnTo>
                  <a:lnTo>
                    <a:pt x="995" y="831"/>
                  </a:lnTo>
                  <a:lnTo>
                    <a:pt x="124" y="831"/>
                  </a:lnTo>
                  <a:lnTo>
                    <a:pt x="124" y="585"/>
                  </a:lnTo>
                  <a:lnTo>
                    <a:pt x="59" y="585"/>
                  </a:lnTo>
                  <a:lnTo>
                    <a:pt x="59" y="897"/>
                  </a:lnTo>
                  <a:lnTo>
                    <a:pt x="457" y="897"/>
                  </a:lnTo>
                  <a:lnTo>
                    <a:pt x="44" y="1237"/>
                  </a:lnTo>
                  <a:lnTo>
                    <a:pt x="86" y="1287"/>
                  </a:lnTo>
                  <a:lnTo>
                    <a:pt x="557" y="897"/>
                  </a:lnTo>
                  <a:lnTo>
                    <a:pt x="559" y="897"/>
                  </a:lnTo>
                  <a:lnTo>
                    <a:pt x="1033" y="1287"/>
                  </a:lnTo>
                  <a:lnTo>
                    <a:pt x="1075" y="1237"/>
                  </a:lnTo>
                  <a:lnTo>
                    <a:pt x="662" y="897"/>
                  </a:lnTo>
                  <a:lnTo>
                    <a:pt x="1060" y="897"/>
                  </a:lnTo>
                  <a:lnTo>
                    <a:pt x="1060" y="262"/>
                  </a:lnTo>
                  <a:lnTo>
                    <a:pt x="1129" y="262"/>
                  </a:lnTo>
                  <a:lnTo>
                    <a:pt x="1129" y="95"/>
                  </a:lnTo>
                  <a:lnTo>
                    <a:pt x="587" y="95"/>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pic>
        <p:nvPicPr>
          <p:cNvPr id="75" name="Graphic 74" descr="Server">
            <a:extLst>
              <a:ext uri="{FF2B5EF4-FFF2-40B4-BE49-F238E27FC236}">
                <a16:creationId xmlns:a16="http://schemas.microsoft.com/office/drawing/2014/main" id="{031AC1D6-B09A-4C77-85E3-31B826D4E0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65499" y="3126247"/>
            <a:ext cx="846475" cy="846475"/>
          </a:xfrm>
          <a:prstGeom prst="rect">
            <a:avLst/>
          </a:prstGeom>
        </p:spPr>
      </p:pic>
      <p:sp>
        <p:nvSpPr>
          <p:cNvPr id="76" name="Freeform 107">
            <a:extLst>
              <a:ext uri="{FF2B5EF4-FFF2-40B4-BE49-F238E27FC236}">
                <a16:creationId xmlns:a16="http://schemas.microsoft.com/office/drawing/2014/main" id="{082E408B-C481-450E-966B-63FA7D6AC792}"/>
              </a:ext>
            </a:extLst>
          </p:cNvPr>
          <p:cNvSpPr>
            <a:spLocks/>
          </p:cNvSpPr>
          <p:nvPr/>
        </p:nvSpPr>
        <p:spPr bwMode="auto">
          <a:xfrm>
            <a:off x="5772633" y="3166434"/>
            <a:ext cx="716425" cy="743951"/>
          </a:xfrm>
          <a:custGeom>
            <a:avLst/>
            <a:gdLst>
              <a:gd name="T0" fmla="*/ 1512 w 1718"/>
              <a:gd name="T1" fmla="*/ 555 h 1773"/>
              <a:gd name="T2" fmla="*/ 1468 w 1718"/>
              <a:gd name="T3" fmla="*/ 437 h 1773"/>
              <a:gd name="T4" fmla="*/ 1414 w 1718"/>
              <a:gd name="T5" fmla="*/ 382 h 1773"/>
              <a:gd name="T6" fmla="*/ 693 w 1718"/>
              <a:gd name="T7" fmla="*/ 222 h 1773"/>
              <a:gd name="T8" fmla="*/ 711 w 1718"/>
              <a:gd name="T9" fmla="*/ 245 h 1773"/>
              <a:gd name="T10" fmla="*/ 856 w 1718"/>
              <a:gd name="T11" fmla="*/ 223 h 1773"/>
              <a:gd name="T12" fmla="*/ 736 w 1718"/>
              <a:gd name="T13" fmla="*/ 277 h 1773"/>
              <a:gd name="T14" fmla="*/ 759 w 1718"/>
              <a:gd name="T15" fmla="*/ 305 h 1773"/>
              <a:gd name="T16" fmla="*/ 1115 w 1718"/>
              <a:gd name="T17" fmla="*/ 517 h 1773"/>
              <a:gd name="T18" fmla="*/ 832 w 1718"/>
              <a:gd name="T19" fmla="*/ 800 h 1773"/>
              <a:gd name="T20" fmla="*/ 831 w 1718"/>
              <a:gd name="T21" fmla="*/ 800 h 1773"/>
              <a:gd name="T22" fmla="*/ 764 w 1718"/>
              <a:gd name="T23" fmla="*/ 837 h 1773"/>
              <a:gd name="T24" fmla="*/ 0 w 1718"/>
              <a:gd name="T25" fmla="*/ 1534 h 1773"/>
              <a:gd name="T26" fmla="*/ 239 w 1718"/>
              <a:gd name="T27" fmla="*/ 1773 h 1773"/>
              <a:gd name="T28" fmla="*/ 935 w 1718"/>
              <a:gd name="T29" fmla="*/ 1011 h 1773"/>
              <a:gd name="T30" fmla="*/ 976 w 1718"/>
              <a:gd name="T31" fmla="*/ 939 h 1773"/>
              <a:gd name="T32" fmla="*/ 984 w 1718"/>
              <a:gd name="T33" fmla="*/ 931 h 1773"/>
              <a:gd name="T34" fmla="*/ 1287 w 1718"/>
              <a:gd name="T35" fmla="*/ 628 h 1773"/>
              <a:gd name="T36" fmla="*/ 1287 w 1718"/>
              <a:gd name="T37" fmla="*/ 628 h 1773"/>
              <a:gd name="T38" fmla="*/ 1398 w 1718"/>
              <a:gd name="T39" fmla="*/ 670 h 1773"/>
              <a:gd name="T40" fmla="*/ 1442 w 1718"/>
              <a:gd name="T41" fmla="*/ 783 h 1773"/>
              <a:gd name="T42" fmla="*/ 1532 w 1718"/>
              <a:gd name="T43" fmla="*/ 873 h 1773"/>
              <a:gd name="T44" fmla="*/ 1718 w 1718"/>
              <a:gd name="T45" fmla="*/ 687 h 1773"/>
              <a:gd name="T46" fmla="*/ 1631 w 1718"/>
              <a:gd name="T47" fmla="*/ 600 h 1773"/>
              <a:gd name="T48" fmla="*/ 1512 w 1718"/>
              <a:gd name="T49" fmla="*/ 555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8" h="1773">
                <a:moveTo>
                  <a:pt x="1512" y="555"/>
                </a:moveTo>
                <a:cubicBezTo>
                  <a:pt x="1480" y="523"/>
                  <a:pt x="1465" y="479"/>
                  <a:pt x="1468" y="437"/>
                </a:cubicBezTo>
                <a:cubicBezTo>
                  <a:pt x="1414" y="382"/>
                  <a:pt x="1414" y="382"/>
                  <a:pt x="1414" y="382"/>
                </a:cubicBezTo>
                <a:cubicBezTo>
                  <a:pt x="1414" y="382"/>
                  <a:pt x="1081" y="0"/>
                  <a:pt x="693" y="222"/>
                </a:cubicBezTo>
                <a:cubicBezTo>
                  <a:pt x="711" y="245"/>
                  <a:pt x="711" y="245"/>
                  <a:pt x="711" y="245"/>
                </a:cubicBezTo>
                <a:cubicBezTo>
                  <a:pt x="856" y="223"/>
                  <a:pt x="856" y="223"/>
                  <a:pt x="856" y="223"/>
                </a:cubicBezTo>
                <a:cubicBezTo>
                  <a:pt x="736" y="277"/>
                  <a:pt x="736" y="277"/>
                  <a:pt x="736" y="277"/>
                </a:cubicBezTo>
                <a:cubicBezTo>
                  <a:pt x="759" y="305"/>
                  <a:pt x="759" y="305"/>
                  <a:pt x="759" y="305"/>
                </a:cubicBezTo>
                <a:cubicBezTo>
                  <a:pt x="920" y="281"/>
                  <a:pt x="1211" y="397"/>
                  <a:pt x="1115" y="517"/>
                </a:cubicBezTo>
                <a:cubicBezTo>
                  <a:pt x="832" y="800"/>
                  <a:pt x="832" y="800"/>
                  <a:pt x="832" y="800"/>
                </a:cubicBezTo>
                <a:cubicBezTo>
                  <a:pt x="831" y="800"/>
                  <a:pt x="831" y="800"/>
                  <a:pt x="831" y="800"/>
                </a:cubicBezTo>
                <a:cubicBezTo>
                  <a:pt x="811" y="818"/>
                  <a:pt x="788" y="831"/>
                  <a:pt x="764" y="837"/>
                </a:cubicBezTo>
                <a:cubicBezTo>
                  <a:pt x="0" y="1534"/>
                  <a:pt x="0" y="1534"/>
                  <a:pt x="0" y="1534"/>
                </a:cubicBezTo>
                <a:cubicBezTo>
                  <a:pt x="239" y="1773"/>
                  <a:pt x="239" y="1773"/>
                  <a:pt x="239" y="1773"/>
                </a:cubicBezTo>
                <a:cubicBezTo>
                  <a:pt x="935" y="1011"/>
                  <a:pt x="935" y="1011"/>
                  <a:pt x="935" y="1011"/>
                </a:cubicBezTo>
                <a:cubicBezTo>
                  <a:pt x="941" y="985"/>
                  <a:pt x="955" y="959"/>
                  <a:pt x="976" y="939"/>
                </a:cubicBezTo>
                <a:cubicBezTo>
                  <a:pt x="978" y="936"/>
                  <a:pt x="981" y="934"/>
                  <a:pt x="984" y="931"/>
                </a:cubicBezTo>
                <a:cubicBezTo>
                  <a:pt x="1287" y="628"/>
                  <a:pt x="1287" y="628"/>
                  <a:pt x="1287" y="628"/>
                </a:cubicBezTo>
                <a:cubicBezTo>
                  <a:pt x="1287" y="628"/>
                  <a:pt x="1287" y="628"/>
                  <a:pt x="1287" y="628"/>
                </a:cubicBezTo>
                <a:cubicBezTo>
                  <a:pt x="1326" y="628"/>
                  <a:pt x="1368" y="640"/>
                  <a:pt x="1398" y="670"/>
                </a:cubicBezTo>
                <a:cubicBezTo>
                  <a:pt x="1429" y="701"/>
                  <a:pt x="1444" y="742"/>
                  <a:pt x="1442" y="783"/>
                </a:cubicBezTo>
                <a:cubicBezTo>
                  <a:pt x="1532" y="873"/>
                  <a:pt x="1532" y="873"/>
                  <a:pt x="1532" y="873"/>
                </a:cubicBezTo>
                <a:cubicBezTo>
                  <a:pt x="1718" y="687"/>
                  <a:pt x="1718" y="687"/>
                  <a:pt x="1718" y="687"/>
                </a:cubicBezTo>
                <a:cubicBezTo>
                  <a:pt x="1631" y="600"/>
                  <a:pt x="1631" y="600"/>
                  <a:pt x="1631" y="600"/>
                </a:cubicBezTo>
                <a:cubicBezTo>
                  <a:pt x="1588" y="602"/>
                  <a:pt x="1545" y="588"/>
                  <a:pt x="1512" y="555"/>
                </a:cubicBezTo>
                <a:close/>
              </a:path>
            </a:pathLst>
          </a:custGeom>
          <a:solidFill>
            <a:schemeClr val="tx2"/>
          </a:solidFill>
          <a:ln>
            <a:noFill/>
          </a:ln>
        </p:spPr>
        <p:txBody>
          <a:bodyPr vert="horz" wrap="square" lIns="91407" tIns="45703" rIns="91407" bIns="45703" numCol="1" anchor="t" anchorCtr="0" compatLnSpc="1">
            <a:prstTxWarp prst="textNoShape">
              <a:avLst/>
            </a:prstTxWarp>
          </a:bodyPr>
          <a:lstStyle/>
          <a:p>
            <a:endParaRPr lang="nb-NO">
              <a:solidFill>
                <a:prstClr val="black"/>
              </a:solidFill>
            </a:endParaRPr>
          </a:p>
        </p:txBody>
      </p:sp>
      <p:sp>
        <p:nvSpPr>
          <p:cNvPr id="77" name="Rectangle 76">
            <a:extLst>
              <a:ext uri="{FF2B5EF4-FFF2-40B4-BE49-F238E27FC236}">
                <a16:creationId xmlns:a16="http://schemas.microsoft.com/office/drawing/2014/main" id="{1847A903-116F-4A26-9328-FD9A31551087}"/>
              </a:ext>
            </a:extLst>
          </p:cNvPr>
          <p:cNvSpPr/>
          <p:nvPr/>
        </p:nvSpPr>
        <p:spPr>
          <a:xfrm>
            <a:off x="584200" y="2349001"/>
            <a:ext cx="4317025" cy="355705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5FB6241E-C228-42F5-9D52-58A6B393CDA2}"/>
              </a:ext>
            </a:extLst>
          </p:cNvPr>
          <p:cNvSpPr/>
          <p:nvPr/>
        </p:nvSpPr>
        <p:spPr>
          <a:xfrm>
            <a:off x="9671665" y="2349001"/>
            <a:ext cx="2156323" cy="355705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612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C514-7DF1-6D47-956A-47CC22F2A1EE}"/>
              </a:ext>
            </a:extLst>
          </p:cNvPr>
          <p:cNvSpPr>
            <a:spLocks noGrp="1"/>
          </p:cNvSpPr>
          <p:nvPr>
            <p:ph type="title"/>
          </p:nvPr>
        </p:nvSpPr>
        <p:spPr>
          <a:xfrm>
            <a:off x="0" y="0"/>
            <a:ext cx="9001711" cy="926662"/>
          </a:xfrm>
        </p:spPr>
        <p:txBody>
          <a:bodyPr/>
          <a:lstStyle/>
          <a:p>
            <a:r>
              <a:rPr lang="en-US"/>
              <a:t> Neptune</a:t>
            </a:r>
          </a:p>
        </p:txBody>
      </p:sp>
      <p:sp>
        <p:nvSpPr>
          <p:cNvPr id="3" name="Content Placeholder 2">
            <a:extLst>
              <a:ext uri="{FF2B5EF4-FFF2-40B4-BE49-F238E27FC236}">
                <a16:creationId xmlns:a16="http://schemas.microsoft.com/office/drawing/2014/main" id="{A442D96C-2860-574A-BD4D-28836FC8213F}"/>
              </a:ext>
            </a:extLst>
          </p:cNvPr>
          <p:cNvSpPr>
            <a:spLocks noGrp="1"/>
          </p:cNvSpPr>
          <p:nvPr>
            <p:ph idx="1"/>
          </p:nvPr>
        </p:nvSpPr>
        <p:spPr>
          <a:xfrm>
            <a:off x="613493" y="1170503"/>
            <a:ext cx="4363695" cy="5269946"/>
          </a:xfrm>
        </p:spPr>
        <p:txBody>
          <a:bodyPr/>
          <a:lstStyle/>
          <a:p>
            <a:pPr marL="180036" indent="0">
              <a:buNone/>
            </a:pPr>
            <a:r>
              <a:rPr lang="en-US" sz="1600">
                <a:latin typeface="Helvetica Light" panose="020B0403020202020204" pitchFamily="34" charset="0"/>
              </a:rPr>
              <a:t>Neptune is a tracker for experiments with focus on Python. It is a hosted service.</a:t>
            </a:r>
          </a:p>
          <a:p>
            <a:pPr marL="180036" indent="0">
              <a:buNone/>
            </a:pPr>
            <a:r>
              <a:rPr lang="en-US" sz="1600">
                <a:latin typeface="Helvetica Light" panose="020B0403020202020204" pitchFamily="34" charset="0"/>
              </a:rPr>
              <a:t>Experiments are tracked by using library hooks to register (model) parameters, evaluation results, and upload artifacts (such as models, hashes of training data, or even code). The library can track hardware usage and experiment progress.</a:t>
            </a:r>
          </a:p>
          <a:p>
            <a:pPr marL="180036" indent="0">
              <a:buNone/>
            </a:pPr>
            <a:r>
              <a:rPr lang="en-US" sz="1600">
                <a:latin typeface="Helvetica Light" panose="020B0403020202020204" pitchFamily="34" charset="0"/>
              </a:rPr>
              <a:t>The results can be analyzed and compared on a website. There are also collaborative options. Neptune has integrations with </a:t>
            </a:r>
            <a:r>
              <a:rPr lang="en-US" sz="1600" err="1">
                <a:latin typeface="Helvetica Light" panose="020B0403020202020204" pitchFamily="34" charset="0"/>
              </a:rPr>
              <a:t>Jupyter</a:t>
            </a:r>
            <a:r>
              <a:rPr lang="en-US" sz="1600">
                <a:latin typeface="Helvetica Light" panose="020B0403020202020204" pitchFamily="34" charset="0"/>
              </a:rPr>
              <a:t> notebooks, various ML libraries, visualizers (</a:t>
            </a:r>
            <a:r>
              <a:rPr lang="en-US" sz="1600" err="1">
                <a:latin typeface="Helvetica Light" panose="020B0403020202020204" pitchFamily="34" charset="0"/>
              </a:rPr>
              <a:t>HiFlow</a:t>
            </a:r>
            <a:r>
              <a:rPr lang="en-US" sz="1600">
                <a:latin typeface="Helvetica Light" panose="020B0403020202020204" pitchFamily="34" charset="0"/>
              </a:rPr>
              <a:t>, </a:t>
            </a:r>
            <a:r>
              <a:rPr lang="en-US" sz="1600" err="1">
                <a:latin typeface="Helvetica Light" panose="020B0403020202020204" pitchFamily="34" charset="0"/>
              </a:rPr>
              <a:t>TensorBoard</a:t>
            </a:r>
            <a:r>
              <a:rPr lang="en-US" sz="1600">
                <a:latin typeface="Helvetica Light" panose="020B0403020202020204" pitchFamily="34" charset="0"/>
              </a:rPr>
              <a:t>), other trackers (MLFlow), and external offerings (Amazon </a:t>
            </a:r>
            <a:r>
              <a:rPr lang="en-US" sz="1600" err="1">
                <a:latin typeface="Helvetica Light" panose="020B0403020202020204" pitchFamily="34" charset="0"/>
              </a:rPr>
              <a:t>Sagemaker</a:t>
            </a:r>
            <a:r>
              <a:rPr lang="en-US" sz="1600">
                <a:latin typeface="Helvetica Light" panose="020B0403020202020204" pitchFamily="34" charset="0"/>
              </a:rPr>
              <a:t>).</a:t>
            </a:r>
          </a:p>
          <a:p>
            <a:pPr marL="180036" indent="0">
              <a:buNone/>
            </a:pPr>
            <a:r>
              <a:rPr lang="en-US" sz="1600">
                <a:latin typeface="Helvetica Light" panose="020B0403020202020204" pitchFamily="34" charset="0"/>
              </a:rPr>
              <a:t>They provide an API to query results from experiment. This can be used to feed CI/CD pipelines for model deployment.</a:t>
            </a:r>
          </a:p>
        </p:txBody>
      </p:sp>
      <p:sp>
        <p:nvSpPr>
          <p:cNvPr id="4" name="Slide Number Placeholder 3">
            <a:extLst>
              <a:ext uri="{FF2B5EF4-FFF2-40B4-BE49-F238E27FC236}">
                <a16:creationId xmlns:a16="http://schemas.microsoft.com/office/drawing/2014/main" id="{FEEF8AC4-0575-DC4F-8BD6-2D73AA4517E5}"/>
              </a:ext>
            </a:extLst>
          </p:cNvPr>
          <p:cNvSpPr>
            <a:spLocks noGrp="1"/>
          </p:cNvSpPr>
          <p:nvPr>
            <p:ph type="sldNum" sz="quarter" idx="12"/>
          </p:nvPr>
        </p:nvSpPr>
        <p:spPr/>
        <p:txBody>
          <a:bodyPr/>
          <a:lstStyle/>
          <a:p>
            <a:fld id="{5751DFAA-887F-4071-8EAD-E8CA316FCF06}" type="slidenum">
              <a:rPr lang="nb-NO" smtClean="0"/>
              <a:t>12</a:t>
            </a:fld>
            <a:endParaRPr lang="nb-NO"/>
          </a:p>
        </p:txBody>
      </p:sp>
      <p:pic>
        <p:nvPicPr>
          <p:cNvPr id="5" name="Picture 4">
            <a:extLst>
              <a:ext uri="{FF2B5EF4-FFF2-40B4-BE49-F238E27FC236}">
                <a16:creationId xmlns:a16="http://schemas.microsoft.com/office/drawing/2014/main" id="{87936AD1-F405-1549-A3E8-429D68DD4CC6}"/>
              </a:ext>
            </a:extLst>
          </p:cNvPr>
          <p:cNvPicPr>
            <a:picLocks noChangeAspect="1"/>
          </p:cNvPicPr>
          <p:nvPr/>
        </p:nvPicPr>
        <p:blipFill>
          <a:blip r:embed="rId2"/>
          <a:stretch>
            <a:fillRect/>
          </a:stretch>
        </p:blipFill>
        <p:spPr>
          <a:xfrm>
            <a:off x="5588970" y="0"/>
            <a:ext cx="6603030" cy="4690800"/>
          </a:xfrm>
          <a:prstGeom prst="rect">
            <a:avLst/>
          </a:prstGeom>
        </p:spPr>
      </p:pic>
      <p:pic>
        <p:nvPicPr>
          <p:cNvPr id="7" name="Picture 6">
            <a:extLst>
              <a:ext uri="{FF2B5EF4-FFF2-40B4-BE49-F238E27FC236}">
                <a16:creationId xmlns:a16="http://schemas.microsoft.com/office/drawing/2014/main" id="{EC8B8F0A-BE17-9943-A848-2B8779AAF69B}"/>
              </a:ext>
            </a:extLst>
          </p:cNvPr>
          <p:cNvPicPr>
            <a:picLocks noChangeAspect="1"/>
          </p:cNvPicPr>
          <p:nvPr/>
        </p:nvPicPr>
        <p:blipFill>
          <a:blip r:embed="rId3"/>
          <a:stretch>
            <a:fillRect/>
          </a:stretch>
        </p:blipFill>
        <p:spPr>
          <a:xfrm>
            <a:off x="6307015" y="4690801"/>
            <a:ext cx="5176352" cy="589351"/>
          </a:xfrm>
          <a:prstGeom prst="rect">
            <a:avLst/>
          </a:prstGeom>
        </p:spPr>
      </p:pic>
      <p:sp>
        <p:nvSpPr>
          <p:cNvPr id="9" name="TextBox 8">
            <a:extLst>
              <a:ext uri="{FF2B5EF4-FFF2-40B4-BE49-F238E27FC236}">
                <a16:creationId xmlns:a16="http://schemas.microsoft.com/office/drawing/2014/main" id="{882A2E29-3248-A647-B008-40624D88C60D}"/>
              </a:ext>
            </a:extLst>
          </p:cNvPr>
          <p:cNvSpPr txBox="1"/>
          <p:nvPr/>
        </p:nvSpPr>
        <p:spPr>
          <a:xfrm>
            <a:off x="5906686" y="5424785"/>
            <a:ext cx="5176352" cy="1384995"/>
          </a:xfrm>
          <a:prstGeom prst="rect">
            <a:avLst/>
          </a:prstGeom>
          <a:noFill/>
        </p:spPr>
        <p:txBody>
          <a:bodyPr wrap="square" rtlCol="0">
            <a:spAutoFit/>
          </a:bodyPr>
          <a:lstStyle/>
          <a:p>
            <a:r>
              <a:rPr lang="en-GB" sz="1200">
                <a:latin typeface="Consolas" panose="020B0609020204030204" pitchFamily="49" charset="0"/>
                <a:cs typeface="Consolas" panose="020B0609020204030204" pitchFamily="49" charset="0"/>
              </a:rPr>
              <a:t>$ </a:t>
            </a:r>
            <a:r>
              <a:rPr lang="en-GB" sz="1200" err="1">
                <a:latin typeface="Consolas" panose="020B0609020204030204" pitchFamily="49" charset="0"/>
                <a:cs typeface="Consolas" panose="020B0609020204030204" pitchFamily="49" charset="0"/>
              </a:rPr>
              <a:t>conda</a:t>
            </a:r>
            <a:r>
              <a:rPr lang="en-GB" sz="1200">
                <a:latin typeface="Consolas" panose="020B0609020204030204" pitchFamily="49" charset="0"/>
                <a:cs typeface="Consolas" panose="020B0609020204030204" pitchFamily="49" charset="0"/>
              </a:rPr>
              <a:t> create --name </a:t>
            </a:r>
            <a:r>
              <a:rPr lang="en-GB" sz="1200" err="1">
                <a:latin typeface="Consolas" panose="020B0609020204030204" pitchFamily="49" charset="0"/>
                <a:cs typeface="Consolas" panose="020B0609020204030204" pitchFamily="49" charset="0"/>
              </a:rPr>
              <a:t>neptune</a:t>
            </a:r>
            <a:r>
              <a:rPr lang="en-GB" sz="1200">
                <a:latin typeface="Consolas" panose="020B0609020204030204" pitchFamily="49" charset="0"/>
                <a:cs typeface="Consolas" panose="020B0609020204030204" pitchFamily="49" charset="0"/>
              </a:rPr>
              <a:t> python=3.6</a:t>
            </a:r>
          </a:p>
          <a:p>
            <a:r>
              <a:rPr lang="en-GB" sz="1200">
                <a:latin typeface="Consolas" panose="020B0609020204030204" pitchFamily="49" charset="0"/>
                <a:cs typeface="Consolas" panose="020B0609020204030204" pitchFamily="49" charset="0"/>
              </a:rPr>
              <a:t>$ </a:t>
            </a:r>
            <a:r>
              <a:rPr lang="en-GB" sz="1200" err="1">
                <a:latin typeface="Consolas" panose="020B0609020204030204" pitchFamily="49" charset="0"/>
                <a:cs typeface="Consolas" panose="020B0609020204030204" pitchFamily="49" charset="0"/>
              </a:rPr>
              <a:t>conda</a:t>
            </a:r>
            <a:r>
              <a:rPr lang="en-GB" sz="1200">
                <a:latin typeface="Consolas" panose="020B0609020204030204" pitchFamily="49" charset="0"/>
                <a:cs typeface="Consolas" panose="020B0609020204030204" pitchFamily="49" charset="0"/>
              </a:rPr>
              <a:t> activate </a:t>
            </a:r>
            <a:r>
              <a:rPr lang="en-GB" sz="1200" err="1">
                <a:latin typeface="Consolas" panose="020B0609020204030204" pitchFamily="49" charset="0"/>
                <a:cs typeface="Consolas" panose="020B0609020204030204" pitchFamily="49" charset="0"/>
              </a:rPr>
              <a:t>neptune</a:t>
            </a:r>
            <a:endParaRPr lang="en-GB" sz="1200">
              <a:latin typeface="Consolas" panose="020B0609020204030204" pitchFamily="49" charset="0"/>
              <a:cs typeface="Consolas" panose="020B0609020204030204" pitchFamily="49" charset="0"/>
            </a:endParaRPr>
          </a:p>
          <a:p>
            <a:r>
              <a:rPr lang="en-GB" sz="1200">
                <a:latin typeface="Consolas" panose="020B0609020204030204" pitchFamily="49" charset="0"/>
                <a:cs typeface="Consolas" panose="020B0609020204030204" pitchFamily="49" charset="0"/>
              </a:rPr>
              <a:t>$ </a:t>
            </a:r>
            <a:r>
              <a:rPr lang="en-GB" sz="1200" err="1">
                <a:latin typeface="Consolas" panose="020B0609020204030204" pitchFamily="49" charset="0"/>
                <a:cs typeface="Consolas" panose="020B0609020204030204" pitchFamily="49" charset="0"/>
              </a:rPr>
              <a:t>conda</a:t>
            </a:r>
            <a:r>
              <a:rPr lang="en-GB" sz="1200">
                <a:latin typeface="Consolas" panose="020B0609020204030204" pitchFamily="49" charset="0"/>
                <a:cs typeface="Consolas" panose="020B0609020204030204" pitchFamily="49" charset="0"/>
              </a:rPr>
              <a:t> install -c </a:t>
            </a:r>
            <a:r>
              <a:rPr lang="en-GB" sz="1200" err="1">
                <a:latin typeface="Consolas" panose="020B0609020204030204" pitchFamily="49" charset="0"/>
                <a:cs typeface="Consolas" panose="020B0609020204030204" pitchFamily="49" charset="0"/>
              </a:rPr>
              <a:t>conda</a:t>
            </a:r>
            <a:r>
              <a:rPr lang="en-GB" sz="1200">
                <a:latin typeface="Consolas" panose="020B0609020204030204" pitchFamily="49" charset="0"/>
                <a:cs typeface="Consolas" panose="020B0609020204030204" pitchFamily="49" charset="0"/>
              </a:rPr>
              <a:t>-forge </a:t>
            </a:r>
            <a:r>
              <a:rPr lang="en-GB" sz="1200" err="1">
                <a:latin typeface="Consolas" panose="020B0609020204030204" pitchFamily="49" charset="0"/>
                <a:cs typeface="Consolas" panose="020B0609020204030204" pitchFamily="49" charset="0"/>
              </a:rPr>
              <a:t>neptune</a:t>
            </a:r>
            <a:r>
              <a:rPr lang="en-GB" sz="1200">
                <a:latin typeface="Consolas" panose="020B0609020204030204" pitchFamily="49" charset="0"/>
                <a:cs typeface="Consolas" panose="020B0609020204030204" pitchFamily="49" charset="0"/>
              </a:rPr>
              <a:t>-client</a:t>
            </a:r>
          </a:p>
          <a:p>
            <a:r>
              <a:rPr lang="en-GB" sz="1200">
                <a:latin typeface="Consolas" panose="020B0609020204030204" pitchFamily="49" charset="0"/>
                <a:cs typeface="Consolas" panose="020B0609020204030204" pitchFamily="49" charset="0"/>
              </a:rPr>
              <a:t>$ cd /somewhere</a:t>
            </a:r>
          </a:p>
          <a:p>
            <a:endParaRPr lang="en-GB" sz="1200">
              <a:latin typeface="Consolas" panose="020B0609020204030204" pitchFamily="49" charset="0"/>
              <a:cs typeface="Consolas" panose="020B0609020204030204" pitchFamily="49" charset="0"/>
            </a:endParaRPr>
          </a:p>
          <a:p>
            <a:r>
              <a:rPr lang="en-GB" sz="1200">
                <a:latin typeface="Consolas" panose="020B0609020204030204" pitchFamily="49" charset="0"/>
                <a:cs typeface="Consolas" panose="020B0609020204030204" pitchFamily="49" charset="0"/>
                <a:sym typeface="Wingdings" pitchFamily="2" charset="2"/>
              </a:rPr>
              <a:t>---&gt; </a:t>
            </a:r>
            <a:r>
              <a:rPr lang="en-GB" sz="1200">
                <a:latin typeface="Consolas" panose="020B0609020204030204" pitchFamily="49" charset="0"/>
                <a:cs typeface="Consolas" panose="020B0609020204030204" pitchFamily="49" charset="0"/>
                <a:hlinkClick r:id="rId4"/>
              </a:rPr>
              <a:t>https://ui.neptune.ai/</a:t>
            </a:r>
            <a:endParaRPr lang="en-GB" sz="1200">
              <a:latin typeface="Consolas" panose="020B0609020204030204" pitchFamily="49" charset="0"/>
              <a:cs typeface="Consolas" panose="020B0609020204030204" pitchFamily="49" charset="0"/>
            </a:endParaRPr>
          </a:p>
          <a:p>
            <a:r>
              <a:rPr lang="en-GB" sz="1200">
                <a:latin typeface="Consolas" panose="020B0609020204030204" pitchFamily="49" charset="0"/>
                <a:cs typeface="Consolas" panose="020B0609020204030204" pitchFamily="49" charset="0"/>
              </a:rPr>
              <a:t>---&gt; Create Account, Log In, “Getting Started”</a:t>
            </a:r>
          </a:p>
        </p:txBody>
      </p:sp>
      <p:sp>
        <p:nvSpPr>
          <p:cNvPr id="10" name="Rectangle 9">
            <a:extLst>
              <a:ext uri="{FF2B5EF4-FFF2-40B4-BE49-F238E27FC236}">
                <a16:creationId xmlns:a16="http://schemas.microsoft.com/office/drawing/2014/main" id="{253335FA-2F44-7C43-B76F-B56CAA270ED1}"/>
              </a:ext>
            </a:extLst>
          </p:cNvPr>
          <p:cNvSpPr/>
          <p:nvPr/>
        </p:nvSpPr>
        <p:spPr>
          <a:xfrm>
            <a:off x="7595704" y="4668716"/>
            <a:ext cx="1805471" cy="611436"/>
          </a:xfrm>
          <a:prstGeom prst="rect">
            <a:avLst/>
          </a:prstGeom>
          <a:noFill/>
          <a:ln w="508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97272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C514-7DF1-6D47-956A-47CC22F2A1EE}"/>
              </a:ext>
            </a:extLst>
          </p:cNvPr>
          <p:cNvSpPr>
            <a:spLocks noGrp="1"/>
          </p:cNvSpPr>
          <p:nvPr>
            <p:ph type="title"/>
          </p:nvPr>
        </p:nvSpPr>
        <p:spPr>
          <a:xfrm>
            <a:off x="0" y="0"/>
            <a:ext cx="9001711" cy="926662"/>
          </a:xfrm>
        </p:spPr>
        <p:txBody>
          <a:bodyPr/>
          <a:lstStyle/>
          <a:p>
            <a:r>
              <a:rPr lang="en-US"/>
              <a:t> MLFlow</a:t>
            </a:r>
          </a:p>
        </p:txBody>
      </p:sp>
      <p:sp>
        <p:nvSpPr>
          <p:cNvPr id="3" name="Content Placeholder 2">
            <a:extLst>
              <a:ext uri="{FF2B5EF4-FFF2-40B4-BE49-F238E27FC236}">
                <a16:creationId xmlns:a16="http://schemas.microsoft.com/office/drawing/2014/main" id="{A442D96C-2860-574A-BD4D-28836FC8213F}"/>
              </a:ext>
            </a:extLst>
          </p:cNvPr>
          <p:cNvSpPr>
            <a:spLocks noGrp="1"/>
          </p:cNvSpPr>
          <p:nvPr>
            <p:ph idx="1"/>
          </p:nvPr>
        </p:nvSpPr>
        <p:spPr>
          <a:xfrm>
            <a:off x="613493" y="1170503"/>
            <a:ext cx="4363695" cy="5269946"/>
          </a:xfrm>
        </p:spPr>
        <p:txBody>
          <a:bodyPr/>
          <a:lstStyle/>
          <a:p>
            <a:pPr marL="180036" indent="0">
              <a:buNone/>
            </a:pPr>
            <a:r>
              <a:rPr lang="en-US" sz="1600">
                <a:latin typeface="Helvetica Light" panose="020B0403020202020204" pitchFamily="34" charset="0"/>
              </a:rPr>
              <a:t>MLFlow is an experiment tracker and generic model server. It can be self-hosted. </a:t>
            </a:r>
          </a:p>
          <a:p>
            <a:pPr marL="180036" indent="0">
              <a:buNone/>
            </a:pPr>
            <a:r>
              <a:rPr lang="en-US" sz="1600">
                <a:latin typeface="Helvetica Light" panose="020B0403020202020204" pitchFamily="34" charset="0"/>
              </a:rPr>
              <a:t>Experiments are tracked by using library hooks to register (model) parameters, evaluation results, and upload artifacts (such as models, hashes of training data, or even code). Artifacts can be logged to local, remote, or cloud storage (S3, GFS, </a:t>
            </a:r>
            <a:r>
              <a:rPr lang="en-US" sz="1600" err="1">
                <a:latin typeface="Helvetica Light" panose="020B0403020202020204" pitchFamily="34" charset="0"/>
              </a:rPr>
              <a:t>etc</a:t>
            </a:r>
            <a:r>
              <a:rPr lang="en-US" sz="1600">
                <a:latin typeface="Helvetica Light" panose="020B0403020202020204" pitchFamily="34" charset="0"/>
              </a:rPr>
              <a:t>).</a:t>
            </a:r>
          </a:p>
          <a:p>
            <a:pPr marL="180036" indent="0">
              <a:buNone/>
            </a:pPr>
            <a:r>
              <a:rPr lang="en-US" sz="1600">
                <a:latin typeface="Helvetica Light" panose="020B0403020202020204" pitchFamily="34" charset="0"/>
              </a:rPr>
              <a:t>Results can be analyzed through a web UI and CSV export is available. Models are packaged as a wrapper around the underlying format (</a:t>
            </a:r>
            <a:r>
              <a:rPr lang="en-US" sz="1600" err="1">
                <a:latin typeface="Helvetica Light" panose="020B0403020202020204" pitchFamily="34" charset="0"/>
              </a:rPr>
              <a:t>Sklearn</a:t>
            </a:r>
            <a:r>
              <a:rPr lang="en-US" sz="1600">
                <a:latin typeface="Helvetica Light" panose="020B0403020202020204" pitchFamily="34" charset="0"/>
              </a:rPr>
              <a:t>, </a:t>
            </a:r>
            <a:r>
              <a:rPr lang="en-US" sz="1600" err="1">
                <a:latin typeface="Helvetica Light" panose="020B0403020202020204" pitchFamily="34" charset="0"/>
              </a:rPr>
              <a:t>XGBoost</a:t>
            </a:r>
            <a:r>
              <a:rPr lang="en-US" sz="1600">
                <a:latin typeface="Helvetica Light" panose="020B0403020202020204" pitchFamily="34" charset="0"/>
              </a:rPr>
              <a:t>, Torch, </a:t>
            </a:r>
            <a:r>
              <a:rPr lang="en-US" sz="1600" err="1">
                <a:latin typeface="Helvetica Light" panose="020B0403020202020204" pitchFamily="34" charset="0"/>
              </a:rPr>
              <a:t>etc</a:t>
            </a:r>
            <a:r>
              <a:rPr lang="en-US" sz="1600">
                <a:latin typeface="Helvetica Light" panose="020B0403020202020204" pitchFamily="34" charset="0"/>
              </a:rPr>
              <a:t>). They can be pushed to Spark for batch inference or served through REST.</a:t>
            </a:r>
          </a:p>
          <a:p>
            <a:pPr marL="180036" indent="0">
              <a:buNone/>
            </a:pPr>
            <a:r>
              <a:rPr lang="en-US" sz="1600">
                <a:latin typeface="Helvetica Light" panose="020B0403020202020204" pitchFamily="34" charset="0"/>
              </a:rPr>
              <a:t>There are CLI, Python, R, Java, and REST APIs for further integration with CI/CD pipelines. Models can be pushed to cloud services (</a:t>
            </a:r>
            <a:r>
              <a:rPr lang="en-US" sz="1600" err="1">
                <a:latin typeface="Helvetica Light" panose="020B0403020202020204" pitchFamily="34" charset="0"/>
              </a:rPr>
              <a:t>SageMaker</a:t>
            </a:r>
            <a:r>
              <a:rPr lang="en-US" sz="1600">
                <a:latin typeface="Helvetica Light" panose="020B0403020202020204" pitchFamily="34" charset="0"/>
              </a:rPr>
              <a:t>, </a:t>
            </a:r>
            <a:r>
              <a:rPr lang="en-US" sz="1600" err="1">
                <a:latin typeface="Helvetica Light" panose="020B0403020202020204" pitchFamily="34" charset="0"/>
              </a:rPr>
              <a:t>AzureML</a:t>
            </a:r>
            <a:r>
              <a:rPr lang="en-US" sz="1600">
                <a:latin typeface="Helvetica Light" panose="020B0403020202020204" pitchFamily="34" charset="0"/>
              </a:rPr>
              <a:t>, ...).</a:t>
            </a:r>
          </a:p>
        </p:txBody>
      </p:sp>
      <p:sp>
        <p:nvSpPr>
          <p:cNvPr id="4" name="Slide Number Placeholder 3">
            <a:extLst>
              <a:ext uri="{FF2B5EF4-FFF2-40B4-BE49-F238E27FC236}">
                <a16:creationId xmlns:a16="http://schemas.microsoft.com/office/drawing/2014/main" id="{FEEF8AC4-0575-DC4F-8BD6-2D73AA4517E5}"/>
              </a:ext>
            </a:extLst>
          </p:cNvPr>
          <p:cNvSpPr>
            <a:spLocks noGrp="1"/>
          </p:cNvSpPr>
          <p:nvPr>
            <p:ph type="sldNum" sz="quarter" idx="12"/>
          </p:nvPr>
        </p:nvSpPr>
        <p:spPr/>
        <p:txBody>
          <a:bodyPr/>
          <a:lstStyle/>
          <a:p>
            <a:fld id="{5751DFAA-887F-4071-8EAD-E8CA316FCF06}" type="slidenum">
              <a:rPr lang="nb-NO" smtClean="0"/>
              <a:t>13</a:t>
            </a:fld>
            <a:endParaRPr lang="nb-NO"/>
          </a:p>
        </p:txBody>
      </p:sp>
      <p:pic>
        <p:nvPicPr>
          <p:cNvPr id="7" name="Picture 6">
            <a:extLst>
              <a:ext uri="{FF2B5EF4-FFF2-40B4-BE49-F238E27FC236}">
                <a16:creationId xmlns:a16="http://schemas.microsoft.com/office/drawing/2014/main" id="{EC8B8F0A-BE17-9943-A848-2B8779AAF69B}"/>
              </a:ext>
            </a:extLst>
          </p:cNvPr>
          <p:cNvPicPr>
            <a:picLocks noChangeAspect="1"/>
          </p:cNvPicPr>
          <p:nvPr/>
        </p:nvPicPr>
        <p:blipFill>
          <a:blip r:embed="rId2"/>
          <a:stretch>
            <a:fillRect/>
          </a:stretch>
        </p:blipFill>
        <p:spPr>
          <a:xfrm>
            <a:off x="6307015" y="4690801"/>
            <a:ext cx="5176352" cy="589351"/>
          </a:xfrm>
          <a:prstGeom prst="rect">
            <a:avLst/>
          </a:prstGeom>
        </p:spPr>
      </p:pic>
      <p:sp>
        <p:nvSpPr>
          <p:cNvPr id="8" name="Rectangle 7">
            <a:extLst>
              <a:ext uri="{FF2B5EF4-FFF2-40B4-BE49-F238E27FC236}">
                <a16:creationId xmlns:a16="http://schemas.microsoft.com/office/drawing/2014/main" id="{4E6661E8-8504-3A45-A2DE-26D736E32D8D}"/>
              </a:ext>
            </a:extLst>
          </p:cNvPr>
          <p:cNvSpPr/>
          <p:nvPr/>
        </p:nvSpPr>
        <p:spPr>
          <a:xfrm>
            <a:off x="7595704" y="4668716"/>
            <a:ext cx="2594581" cy="611436"/>
          </a:xfrm>
          <a:prstGeom prst="rect">
            <a:avLst/>
          </a:prstGeom>
          <a:noFill/>
          <a:ln w="508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82A2E29-3248-A647-B008-40624D88C60D}"/>
              </a:ext>
            </a:extLst>
          </p:cNvPr>
          <p:cNvSpPr txBox="1"/>
          <p:nvPr/>
        </p:nvSpPr>
        <p:spPr>
          <a:xfrm>
            <a:off x="5906686" y="5424785"/>
            <a:ext cx="5176352" cy="1384995"/>
          </a:xfrm>
          <a:prstGeom prst="rect">
            <a:avLst/>
          </a:prstGeom>
          <a:noFill/>
        </p:spPr>
        <p:txBody>
          <a:bodyPr wrap="square" rtlCol="0">
            <a:spAutoFit/>
          </a:bodyPr>
          <a:lstStyle/>
          <a:p>
            <a:r>
              <a:rPr lang="en-GB" sz="1200">
                <a:latin typeface="Consolas" panose="020B0609020204030204" pitchFamily="49" charset="0"/>
                <a:cs typeface="Consolas" panose="020B0609020204030204" pitchFamily="49" charset="0"/>
              </a:rPr>
              <a:t>$ </a:t>
            </a:r>
            <a:r>
              <a:rPr lang="en-GB" sz="1200" err="1">
                <a:latin typeface="Consolas" panose="020B0609020204030204" pitchFamily="49" charset="0"/>
                <a:cs typeface="Consolas" panose="020B0609020204030204" pitchFamily="49" charset="0"/>
              </a:rPr>
              <a:t>conda</a:t>
            </a:r>
            <a:r>
              <a:rPr lang="en-GB" sz="1200">
                <a:latin typeface="Consolas" panose="020B0609020204030204" pitchFamily="49" charset="0"/>
                <a:cs typeface="Consolas" panose="020B0609020204030204" pitchFamily="49" charset="0"/>
              </a:rPr>
              <a:t> create --name </a:t>
            </a:r>
            <a:r>
              <a:rPr lang="en-GB" sz="1200" err="1">
                <a:latin typeface="Consolas" panose="020B0609020204030204" pitchFamily="49" charset="0"/>
                <a:cs typeface="Consolas" panose="020B0609020204030204" pitchFamily="49" charset="0"/>
              </a:rPr>
              <a:t>mlflow</a:t>
            </a:r>
            <a:r>
              <a:rPr lang="en-GB" sz="1200">
                <a:latin typeface="Consolas" panose="020B0609020204030204" pitchFamily="49" charset="0"/>
                <a:cs typeface="Consolas" panose="020B0609020204030204" pitchFamily="49" charset="0"/>
              </a:rPr>
              <a:t> python=3.6</a:t>
            </a:r>
          </a:p>
          <a:p>
            <a:r>
              <a:rPr lang="en-GB" sz="1200">
                <a:latin typeface="Consolas" panose="020B0609020204030204" pitchFamily="49" charset="0"/>
                <a:cs typeface="Consolas" panose="020B0609020204030204" pitchFamily="49" charset="0"/>
              </a:rPr>
              <a:t>$ </a:t>
            </a:r>
            <a:r>
              <a:rPr lang="en-GB" sz="1200" err="1">
                <a:latin typeface="Consolas" panose="020B0609020204030204" pitchFamily="49" charset="0"/>
                <a:cs typeface="Consolas" panose="020B0609020204030204" pitchFamily="49" charset="0"/>
              </a:rPr>
              <a:t>conda</a:t>
            </a:r>
            <a:r>
              <a:rPr lang="en-GB" sz="1200">
                <a:latin typeface="Consolas" panose="020B0609020204030204" pitchFamily="49" charset="0"/>
                <a:cs typeface="Consolas" panose="020B0609020204030204" pitchFamily="49" charset="0"/>
              </a:rPr>
              <a:t> activate </a:t>
            </a:r>
            <a:r>
              <a:rPr lang="en-GB" sz="1200" err="1">
                <a:latin typeface="Consolas" panose="020B0609020204030204" pitchFamily="49" charset="0"/>
                <a:cs typeface="Consolas" panose="020B0609020204030204" pitchFamily="49" charset="0"/>
              </a:rPr>
              <a:t>mlflow</a:t>
            </a:r>
            <a:endParaRPr lang="en-GB" sz="1200">
              <a:latin typeface="Consolas" panose="020B0609020204030204" pitchFamily="49" charset="0"/>
              <a:cs typeface="Consolas" panose="020B0609020204030204" pitchFamily="49" charset="0"/>
            </a:endParaRPr>
          </a:p>
          <a:p>
            <a:r>
              <a:rPr lang="en-GB" sz="1200">
                <a:latin typeface="Consolas" panose="020B0609020204030204" pitchFamily="49" charset="0"/>
                <a:cs typeface="Consolas" panose="020B0609020204030204" pitchFamily="49" charset="0"/>
              </a:rPr>
              <a:t>$ </a:t>
            </a:r>
            <a:r>
              <a:rPr lang="en-GB" sz="1200" err="1">
                <a:latin typeface="Consolas" panose="020B0609020204030204" pitchFamily="49" charset="0"/>
                <a:cs typeface="Consolas" panose="020B0609020204030204" pitchFamily="49" charset="0"/>
              </a:rPr>
              <a:t>conda</a:t>
            </a:r>
            <a:r>
              <a:rPr lang="en-GB" sz="1200">
                <a:latin typeface="Consolas" panose="020B0609020204030204" pitchFamily="49" charset="0"/>
                <a:cs typeface="Consolas" panose="020B0609020204030204" pitchFamily="49" charset="0"/>
              </a:rPr>
              <a:t> install -c </a:t>
            </a:r>
            <a:r>
              <a:rPr lang="en-GB" sz="1200" err="1">
                <a:latin typeface="Consolas" panose="020B0609020204030204" pitchFamily="49" charset="0"/>
                <a:cs typeface="Consolas" panose="020B0609020204030204" pitchFamily="49" charset="0"/>
              </a:rPr>
              <a:t>conda</a:t>
            </a:r>
            <a:r>
              <a:rPr lang="en-GB" sz="1200">
                <a:latin typeface="Consolas" panose="020B0609020204030204" pitchFamily="49" charset="0"/>
                <a:cs typeface="Consolas" panose="020B0609020204030204" pitchFamily="49" charset="0"/>
              </a:rPr>
              <a:t>-forge </a:t>
            </a:r>
            <a:r>
              <a:rPr lang="en-GB" sz="1200" err="1">
                <a:latin typeface="Consolas" panose="020B0609020204030204" pitchFamily="49" charset="0"/>
                <a:cs typeface="Consolas" panose="020B0609020204030204" pitchFamily="49" charset="0"/>
              </a:rPr>
              <a:t>mlflow</a:t>
            </a:r>
            <a:endParaRPr lang="en-GB" sz="1200">
              <a:latin typeface="Consolas" panose="020B0609020204030204" pitchFamily="49" charset="0"/>
              <a:cs typeface="Consolas" panose="020B0609020204030204" pitchFamily="49" charset="0"/>
            </a:endParaRPr>
          </a:p>
          <a:p>
            <a:r>
              <a:rPr lang="en-GB" sz="1200">
                <a:latin typeface="Consolas" panose="020B0609020204030204" pitchFamily="49" charset="0"/>
                <a:cs typeface="Consolas" panose="020B0609020204030204" pitchFamily="49" charset="0"/>
              </a:rPr>
              <a:t>$ cd /somewhere</a:t>
            </a:r>
          </a:p>
          <a:p>
            <a:r>
              <a:rPr lang="en-GB" sz="1200">
                <a:latin typeface="Consolas" panose="020B0609020204030204" pitchFamily="49" charset="0"/>
                <a:cs typeface="Consolas" panose="020B0609020204030204" pitchFamily="49" charset="0"/>
              </a:rPr>
              <a:t>$ </a:t>
            </a:r>
            <a:r>
              <a:rPr lang="en-GB" sz="1200" err="1">
                <a:latin typeface="Consolas" panose="020B0609020204030204" pitchFamily="49" charset="0"/>
                <a:cs typeface="Consolas" panose="020B0609020204030204" pitchFamily="49" charset="0"/>
              </a:rPr>
              <a:t>mlflow</a:t>
            </a:r>
            <a:r>
              <a:rPr lang="en-GB" sz="1200">
                <a:latin typeface="Consolas" panose="020B0609020204030204" pitchFamily="49" charset="0"/>
                <a:cs typeface="Consolas" panose="020B0609020204030204" pitchFamily="49" charset="0"/>
              </a:rPr>
              <a:t> </a:t>
            </a:r>
            <a:r>
              <a:rPr lang="en-GB" sz="1200" err="1">
                <a:latin typeface="Consolas" panose="020B0609020204030204" pitchFamily="49" charset="0"/>
                <a:cs typeface="Consolas" panose="020B0609020204030204" pitchFamily="49" charset="0"/>
              </a:rPr>
              <a:t>ui</a:t>
            </a:r>
            <a:endParaRPr lang="en-GB" sz="1200">
              <a:latin typeface="Consolas" panose="020B0609020204030204" pitchFamily="49" charset="0"/>
              <a:cs typeface="Consolas" panose="020B0609020204030204" pitchFamily="49" charset="0"/>
            </a:endParaRPr>
          </a:p>
          <a:p>
            <a:r>
              <a:rPr lang="en-GB" sz="1200">
                <a:latin typeface="Consolas" panose="020B0609020204030204" pitchFamily="49" charset="0"/>
                <a:cs typeface="Consolas" panose="020B0609020204030204" pitchFamily="49" charset="0"/>
              </a:rPr>
              <a:t>-</a:t>
            </a:r>
            <a:r>
              <a:rPr lang="en-GB" sz="1200">
                <a:latin typeface="Consolas" panose="020B0609020204030204" pitchFamily="49" charset="0"/>
                <a:cs typeface="Consolas" panose="020B0609020204030204" pitchFamily="49" charset="0"/>
                <a:sym typeface="Wingdings" pitchFamily="2" charset="2"/>
              </a:rPr>
              <a:t>--&gt; </a:t>
            </a:r>
            <a:r>
              <a:rPr lang="en-GB" sz="1200">
                <a:latin typeface="Consolas" panose="020B0609020204030204" pitchFamily="49" charset="0"/>
                <a:cs typeface="Consolas" panose="020B0609020204030204" pitchFamily="49" charset="0"/>
                <a:sym typeface="Wingdings" pitchFamily="2" charset="2"/>
                <a:hlinkClick r:id="rId3"/>
              </a:rPr>
              <a:t>http://localhost:5000</a:t>
            </a:r>
            <a:endParaRPr lang="en-GB" sz="1200">
              <a:latin typeface="Consolas" panose="020B0609020204030204" pitchFamily="49" charset="0"/>
              <a:cs typeface="Consolas" panose="020B0609020204030204" pitchFamily="49" charset="0"/>
              <a:sym typeface="Wingdings" pitchFamily="2" charset="2"/>
            </a:endParaRPr>
          </a:p>
          <a:p>
            <a:r>
              <a:rPr lang="en-GB" sz="1200">
                <a:latin typeface="Consolas" panose="020B0609020204030204" pitchFamily="49" charset="0"/>
                <a:cs typeface="Consolas" panose="020B0609020204030204" pitchFamily="49" charset="0"/>
              </a:rPr>
              <a:t>---&gt; </a:t>
            </a:r>
            <a:r>
              <a:rPr lang="en-GB" sz="1200">
                <a:latin typeface="Consolas" panose="020B0609020204030204" pitchFamily="49" charset="0"/>
                <a:cs typeface="Consolas" panose="020B0609020204030204" pitchFamily="49" charset="0"/>
                <a:hlinkClick r:id="rId4"/>
              </a:rPr>
              <a:t>https://mlflow.org/docs/latest/quickstart.html</a:t>
            </a:r>
            <a:endParaRPr lang="en-GB" sz="1200">
              <a:latin typeface="Consolas" panose="020B0609020204030204" pitchFamily="49" charset="0"/>
              <a:cs typeface="Consolas" panose="020B0609020204030204" pitchFamily="49" charset="0"/>
            </a:endParaRPr>
          </a:p>
        </p:txBody>
      </p:sp>
      <p:pic>
        <p:nvPicPr>
          <p:cNvPr id="11" name="Picture 10">
            <a:extLst>
              <a:ext uri="{FF2B5EF4-FFF2-40B4-BE49-F238E27FC236}">
                <a16:creationId xmlns:a16="http://schemas.microsoft.com/office/drawing/2014/main" id="{9410100D-2A0E-504A-A9B2-60E1D615F1C5}"/>
              </a:ext>
            </a:extLst>
          </p:cNvPr>
          <p:cNvPicPr>
            <a:picLocks noChangeAspect="1"/>
          </p:cNvPicPr>
          <p:nvPr/>
        </p:nvPicPr>
        <p:blipFill>
          <a:blip r:embed="rId5"/>
          <a:stretch>
            <a:fillRect/>
          </a:stretch>
        </p:blipFill>
        <p:spPr>
          <a:xfrm>
            <a:off x="5441668" y="-7322"/>
            <a:ext cx="6750332" cy="4676038"/>
          </a:xfrm>
          <a:prstGeom prst="rect">
            <a:avLst/>
          </a:prstGeom>
        </p:spPr>
      </p:pic>
    </p:spTree>
    <p:extLst>
      <p:ext uri="{BB962C8B-B14F-4D97-AF65-F5344CB8AC3E}">
        <p14:creationId xmlns:p14="http://schemas.microsoft.com/office/powerpoint/2010/main" val="382751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C514-7DF1-6D47-956A-47CC22F2A1EE}"/>
              </a:ext>
            </a:extLst>
          </p:cNvPr>
          <p:cNvSpPr>
            <a:spLocks noGrp="1"/>
          </p:cNvSpPr>
          <p:nvPr>
            <p:ph type="title"/>
          </p:nvPr>
        </p:nvSpPr>
        <p:spPr>
          <a:xfrm>
            <a:off x="0" y="0"/>
            <a:ext cx="9001711" cy="926662"/>
          </a:xfrm>
        </p:spPr>
        <p:txBody>
          <a:bodyPr/>
          <a:lstStyle/>
          <a:p>
            <a:r>
              <a:rPr lang="en-US"/>
              <a:t> </a:t>
            </a:r>
            <a:r>
              <a:rPr lang="en-US" err="1"/>
              <a:t>Kubeflow</a:t>
            </a:r>
            <a:endParaRPr lang="en-US"/>
          </a:p>
        </p:txBody>
      </p:sp>
      <p:sp>
        <p:nvSpPr>
          <p:cNvPr id="3" name="Content Placeholder 2">
            <a:extLst>
              <a:ext uri="{FF2B5EF4-FFF2-40B4-BE49-F238E27FC236}">
                <a16:creationId xmlns:a16="http://schemas.microsoft.com/office/drawing/2014/main" id="{A442D96C-2860-574A-BD4D-28836FC8213F}"/>
              </a:ext>
            </a:extLst>
          </p:cNvPr>
          <p:cNvSpPr>
            <a:spLocks noGrp="1"/>
          </p:cNvSpPr>
          <p:nvPr>
            <p:ph idx="1"/>
          </p:nvPr>
        </p:nvSpPr>
        <p:spPr>
          <a:xfrm>
            <a:off x="613493" y="1170503"/>
            <a:ext cx="4363695" cy="5269946"/>
          </a:xfrm>
        </p:spPr>
        <p:txBody>
          <a:bodyPr/>
          <a:lstStyle/>
          <a:p>
            <a:pPr marL="180036" indent="0">
              <a:buNone/>
            </a:pPr>
            <a:r>
              <a:rPr lang="en-US" sz="1600" err="1">
                <a:latin typeface="Helvetica Light" panose="020B0403020202020204" pitchFamily="34" charset="0"/>
              </a:rPr>
              <a:t>Kubeflow</a:t>
            </a:r>
            <a:r>
              <a:rPr lang="en-US" sz="1600">
                <a:latin typeface="Helvetica Light" panose="020B0403020202020204" pitchFamily="34" charset="0"/>
              </a:rPr>
              <a:t> is essentially a self-hosted version of the Google AI platform. It uses Kubernetes to abstract away infrastructure. </a:t>
            </a:r>
          </a:p>
          <a:p>
            <a:pPr marL="180036" indent="0">
              <a:buNone/>
            </a:pPr>
            <a:r>
              <a:rPr lang="en-US" sz="1600" err="1">
                <a:latin typeface="Helvetica Light" panose="020B0403020202020204" pitchFamily="34" charset="0"/>
              </a:rPr>
              <a:t>Kubeflow</a:t>
            </a:r>
            <a:r>
              <a:rPr lang="en-US" sz="1600">
                <a:latin typeface="Helvetica Light" panose="020B0403020202020204" pitchFamily="34" charset="0"/>
              </a:rPr>
              <a:t> can deploy </a:t>
            </a:r>
            <a:r>
              <a:rPr lang="en-US" sz="1600" err="1">
                <a:latin typeface="Helvetica Light" panose="020B0403020202020204" pitchFamily="34" charset="0"/>
              </a:rPr>
              <a:t>Jupyter</a:t>
            </a:r>
            <a:r>
              <a:rPr lang="en-US" sz="1600">
                <a:latin typeface="Helvetica Light" panose="020B0403020202020204" pitchFamily="34" charset="0"/>
              </a:rPr>
              <a:t> notebooks, run pipelines for data processing and model training (scheduled, on-demand), organize runs, archive models and other artifacts, and expose models through endpoints. Pipelines are compute graphs and are described in Python with a DSL. Their components are wrapped as Docker images.</a:t>
            </a:r>
          </a:p>
          <a:p>
            <a:pPr marL="180036" indent="0">
              <a:buNone/>
            </a:pPr>
            <a:r>
              <a:rPr lang="en-US" sz="1600">
                <a:latin typeface="Helvetica Light" panose="020B0403020202020204" pitchFamily="34" charset="0"/>
              </a:rPr>
              <a:t>It integrates with GCP so it can elastically scale to the cloud compute and storage (e.g., distributed model training). It also integrates with offerings such as </a:t>
            </a:r>
            <a:r>
              <a:rPr lang="en-US" sz="1600" err="1">
                <a:latin typeface="Helvetica Light" panose="020B0403020202020204" pitchFamily="34" charset="0"/>
              </a:rPr>
              <a:t>BigQuery</a:t>
            </a:r>
            <a:r>
              <a:rPr lang="en-US" sz="1600">
                <a:latin typeface="Helvetica Light" panose="020B0403020202020204" pitchFamily="34" charset="0"/>
              </a:rPr>
              <a:t> or </a:t>
            </a:r>
            <a:r>
              <a:rPr lang="en-US" sz="1600" err="1">
                <a:latin typeface="Helvetica Light" panose="020B0403020202020204" pitchFamily="34" charset="0"/>
              </a:rPr>
              <a:t>Dataproc</a:t>
            </a:r>
            <a:r>
              <a:rPr lang="en-US" sz="1600">
                <a:latin typeface="Helvetica Light" panose="020B0403020202020204" pitchFamily="34" charset="0"/>
              </a:rPr>
              <a:t>.</a:t>
            </a:r>
          </a:p>
          <a:p>
            <a:pPr marL="180036" indent="0">
              <a:buNone/>
            </a:pPr>
            <a:r>
              <a:rPr lang="en-US" sz="1600">
                <a:latin typeface="Helvetica Light" panose="020B0403020202020204" pitchFamily="34" charset="0"/>
              </a:rPr>
              <a:t>The solution is heavy and complex but enables rapid scale-out. It is especially applicable if infrastructure is already managed through Kubernetes.</a:t>
            </a:r>
          </a:p>
        </p:txBody>
      </p:sp>
      <p:sp>
        <p:nvSpPr>
          <p:cNvPr id="4" name="Slide Number Placeholder 3">
            <a:extLst>
              <a:ext uri="{FF2B5EF4-FFF2-40B4-BE49-F238E27FC236}">
                <a16:creationId xmlns:a16="http://schemas.microsoft.com/office/drawing/2014/main" id="{FEEF8AC4-0575-DC4F-8BD6-2D73AA4517E5}"/>
              </a:ext>
            </a:extLst>
          </p:cNvPr>
          <p:cNvSpPr>
            <a:spLocks noGrp="1"/>
          </p:cNvSpPr>
          <p:nvPr>
            <p:ph type="sldNum" sz="quarter" idx="12"/>
          </p:nvPr>
        </p:nvSpPr>
        <p:spPr/>
        <p:txBody>
          <a:bodyPr/>
          <a:lstStyle/>
          <a:p>
            <a:fld id="{5751DFAA-887F-4071-8EAD-E8CA316FCF06}" type="slidenum">
              <a:rPr lang="nb-NO" smtClean="0"/>
              <a:t>14</a:t>
            </a:fld>
            <a:endParaRPr lang="nb-NO"/>
          </a:p>
        </p:txBody>
      </p:sp>
      <p:pic>
        <p:nvPicPr>
          <p:cNvPr id="7" name="Picture 6">
            <a:extLst>
              <a:ext uri="{FF2B5EF4-FFF2-40B4-BE49-F238E27FC236}">
                <a16:creationId xmlns:a16="http://schemas.microsoft.com/office/drawing/2014/main" id="{EC8B8F0A-BE17-9943-A848-2B8779AAF69B}"/>
              </a:ext>
            </a:extLst>
          </p:cNvPr>
          <p:cNvPicPr>
            <a:picLocks noChangeAspect="1"/>
          </p:cNvPicPr>
          <p:nvPr/>
        </p:nvPicPr>
        <p:blipFill>
          <a:blip r:embed="rId2"/>
          <a:stretch>
            <a:fillRect/>
          </a:stretch>
        </p:blipFill>
        <p:spPr>
          <a:xfrm>
            <a:off x="6307015" y="4690801"/>
            <a:ext cx="5176352" cy="589351"/>
          </a:xfrm>
          <a:prstGeom prst="rect">
            <a:avLst/>
          </a:prstGeom>
        </p:spPr>
      </p:pic>
      <p:sp>
        <p:nvSpPr>
          <p:cNvPr id="8" name="Rectangle 7">
            <a:extLst>
              <a:ext uri="{FF2B5EF4-FFF2-40B4-BE49-F238E27FC236}">
                <a16:creationId xmlns:a16="http://schemas.microsoft.com/office/drawing/2014/main" id="{4E6661E8-8504-3A45-A2DE-26D736E32D8D}"/>
              </a:ext>
            </a:extLst>
          </p:cNvPr>
          <p:cNvSpPr/>
          <p:nvPr/>
        </p:nvSpPr>
        <p:spPr>
          <a:xfrm>
            <a:off x="7595704" y="4668716"/>
            <a:ext cx="3742856" cy="611436"/>
          </a:xfrm>
          <a:prstGeom prst="rect">
            <a:avLst/>
          </a:prstGeom>
          <a:noFill/>
          <a:ln w="508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82A2E29-3248-A647-B008-40624D88C60D}"/>
              </a:ext>
            </a:extLst>
          </p:cNvPr>
          <p:cNvSpPr txBox="1"/>
          <p:nvPr/>
        </p:nvSpPr>
        <p:spPr>
          <a:xfrm>
            <a:off x="5495417" y="5424785"/>
            <a:ext cx="6535474" cy="1384995"/>
          </a:xfrm>
          <a:prstGeom prst="rect">
            <a:avLst/>
          </a:prstGeom>
          <a:noFill/>
        </p:spPr>
        <p:txBody>
          <a:bodyPr wrap="square" rtlCol="0">
            <a:spAutoFit/>
          </a:bodyPr>
          <a:lstStyle/>
          <a:p>
            <a:r>
              <a:rPr lang="en-GB" sz="1200">
                <a:latin typeface="Consolas" panose="020B0609020204030204" pitchFamily="49" charset="0"/>
                <a:cs typeface="Consolas" panose="020B0609020204030204" pitchFamily="49" charset="0"/>
                <a:sym typeface="Wingdings" pitchFamily="2" charset="2"/>
                <a:hlinkClick r:id="rId3"/>
              </a:rPr>
              <a:t>https://www.kubeflow.org/docs/started/workstation/getting-started-minikf/</a:t>
            </a:r>
            <a:endParaRPr lang="en-GB" sz="1200">
              <a:latin typeface="Consolas" panose="020B0609020204030204" pitchFamily="49" charset="0"/>
              <a:cs typeface="Consolas" panose="020B0609020204030204" pitchFamily="49" charset="0"/>
              <a:sym typeface="Wingdings" pitchFamily="2" charset="2"/>
            </a:endParaRPr>
          </a:p>
          <a:p>
            <a:endParaRPr lang="en-GB" sz="1200">
              <a:latin typeface="Consolas" panose="020B0609020204030204" pitchFamily="49" charset="0"/>
              <a:cs typeface="Consolas" panose="020B0609020204030204" pitchFamily="49" charset="0"/>
            </a:endParaRPr>
          </a:p>
          <a:p>
            <a:r>
              <a:rPr lang="en-GB" sz="1200">
                <a:latin typeface="Consolas" panose="020B0609020204030204" pitchFamily="49" charset="0"/>
                <a:cs typeface="Consolas" panose="020B0609020204030204" pitchFamily="49" charset="0"/>
              </a:rPr>
              <a:t>$ cd /somewhere</a:t>
            </a:r>
          </a:p>
          <a:p>
            <a:r>
              <a:rPr lang="en-GB" sz="1200">
                <a:latin typeface="Consolas" panose="020B0609020204030204" pitchFamily="49" charset="0"/>
                <a:cs typeface="Consolas" panose="020B0609020204030204" pitchFamily="49" charset="0"/>
              </a:rPr>
              <a:t>$ vagrant </a:t>
            </a:r>
            <a:r>
              <a:rPr lang="en-GB" sz="1200" err="1">
                <a:latin typeface="Consolas" panose="020B0609020204030204" pitchFamily="49" charset="0"/>
                <a:cs typeface="Consolas" panose="020B0609020204030204" pitchFamily="49" charset="0"/>
              </a:rPr>
              <a:t>init</a:t>
            </a:r>
            <a:r>
              <a:rPr lang="en-GB" sz="1200">
                <a:latin typeface="Consolas" panose="020B0609020204030204" pitchFamily="49" charset="0"/>
                <a:cs typeface="Consolas" panose="020B0609020204030204" pitchFamily="49" charset="0"/>
              </a:rPr>
              <a:t> </a:t>
            </a:r>
            <a:r>
              <a:rPr lang="en-GB" sz="1200" err="1">
                <a:latin typeface="Consolas" panose="020B0609020204030204" pitchFamily="49" charset="0"/>
                <a:cs typeface="Consolas" panose="020B0609020204030204" pitchFamily="49" charset="0"/>
              </a:rPr>
              <a:t>arrikto</a:t>
            </a:r>
            <a:r>
              <a:rPr lang="en-GB" sz="1200">
                <a:latin typeface="Consolas" panose="020B0609020204030204" pitchFamily="49" charset="0"/>
                <a:cs typeface="Consolas" panose="020B0609020204030204" pitchFamily="49" charset="0"/>
              </a:rPr>
              <a:t>/</a:t>
            </a:r>
            <a:r>
              <a:rPr lang="en-GB" sz="1200" err="1">
                <a:latin typeface="Consolas" panose="020B0609020204030204" pitchFamily="49" charset="0"/>
                <a:cs typeface="Consolas" panose="020B0609020204030204" pitchFamily="49" charset="0"/>
              </a:rPr>
              <a:t>minikf</a:t>
            </a:r>
            <a:endParaRPr lang="en-GB" sz="1200">
              <a:latin typeface="Consolas" panose="020B0609020204030204" pitchFamily="49" charset="0"/>
              <a:cs typeface="Consolas" panose="020B0609020204030204" pitchFamily="49" charset="0"/>
            </a:endParaRPr>
          </a:p>
          <a:p>
            <a:r>
              <a:rPr lang="en-GB" sz="1200">
                <a:latin typeface="Consolas" panose="020B0609020204030204" pitchFamily="49" charset="0"/>
                <a:cs typeface="Consolas" panose="020B0609020204030204" pitchFamily="49" charset="0"/>
              </a:rPr>
              <a:t>$ vagrant up</a:t>
            </a:r>
          </a:p>
          <a:p>
            <a:endParaRPr lang="en-GB" sz="1200">
              <a:latin typeface="Consolas" panose="020B0609020204030204" pitchFamily="49" charset="0"/>
              <a:cs typeface="Consolas" panose="020B0609020204030204" pitchFamily="49" charset="0"/>
            </a:endParaRPr>
          </a:p>
          <a:p>
            <a:r>
              <a:rPr lang="en-GB" sz="1200">
                <a:latin typeface="Consolas" panose="020B0609020204030204" pitchFamily="49" charset="0"/>
                <a:cs typeface="Consolas" panose="020B0609020204030204" pitchFamily="49" charset="0"/>
              </a:rPr>
              <a:t>-</a:t>
            </a:r>
            <a:r>
              <a:rPr lang="en-GB" sz="1200">
                <a:latin typeface="Consolas" panose="020B0609020204030204" pitchFamily="49" charset="0"/>
                <a:cs typeface="Consolas" panose="020B0609020204030204" pitchFamily="49" charset="0"/>
                <a:sym typeface="Wingdings" pitchFamily="2" charset="2"/>
              </a:rPr>
              <a:t>--&gt; </a:t>
            </a:r>
            <a:r>
              <a:rPr lang="en-GB" sz="1200">
                <a:latin typeface="Consolas" panose="020B0609020204030204" pitchFamily="49" charset="0"/>
                <a:cs typeface="Consolas" panose="020B0609020204030204" pitchFamily="49" charset="0"/>
                <a:sym typeface="Wingdings" pitchFamily="2" charset="2"/>
                <a:hlinkClick r:id="rId4"/>
              </a:rPr>
              <a:t>http://10.10.10.10</a:t>
            </a:r>
            <a:endParaRPr lang="en-GB" sz="1200">
              <a:latin typeface="Consolas" panose="020B0609020204030204" pitchFamily="49" charset="0"/>
              <a:cs typeface="Consolas" panose="020B0609020204030204" pitchFamily="49" charset="0"/>
              <a:sym typeface="Wingdings" pitchFamily="2" charset="2"/>
            </a:endParaRPr>
          </a:p>
        </p:txBody>
      </p:sp>
      <p:pic>
        <p:nvPicPr>
          <p:cNvPr id="6" name="Picture 5">
            <a:extLst>
              <a:ext uri="{FF2B5EF4-FFF2-40B4-BE49-F238E27FC236}">
                <a16:creationId xmlns:a16="http://schemas.microsoft.com/office/drawing/2014/main" id="{51D8A8D1-6A88-1045-89C7-9A40847BCAA4}"/>
              </a:ext>
            </a:extLst>
          </p:cNvPr>
          <p:cNvPicPr>
            <a:picLocks noChangeAspect="1"/>
          </p:cNvPicPr>
          <p:nvPr/>
        </p:nvPicPr>
        <p:blipFill>
          <a:blip r:embed="rId5"/>
          <a:stretch>
            <a:fillRect/>
          </a:stretch>
        </p:blipFill>
        <p:spPr>
          <a:xfrm>
            <a:off x="5495417" y="183124"/>
            <a:ext cx="6237495" cy="4340959"/>
          </a:xfrm>
          <a:prstGeom prst="rect">
            <a:avLst/>
          </a:prstGeom>
        </p:spPr>
      </p:pic>
    </p:spTree>
    <p:extLst>
      <p:ext uri="{BB962C8B-B14F-4D97-AF65-F5344CB8AC3E}">
        <p14:creationId xmlns:p14="http://schemas.microsoft.com/office/powerpoint/2010/main" val="300374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C514-7DF1-6D47-956A-47CC22F2A1EE}"/>
              </a:ext>
            </a:extLst>
          </p:cNvPr>
          <p:cNvSpPr>
            <a:spLocks noGrp="1"/>
          </p:cNvSpPr>
          <p:nvPr>
            <p:ph type="title"/>
          </p:nvPr>
        </p:nvSpPr>
        <p:spPr>
          <a:xfrm>
            <a:off x="0" y="0"/>
            <a:ext cx="9001711" cy="926662"/>
          </a:xfrm>
        </p:spPr>
        <p:txBody>
          <a:bodyPr/>
          <a:lstStyle/>
          <a:p>
            <a:r>
              <a:rPr lang="en-US"/>
              <a:t> Pachyderm</a:t>
            </a:r>
          </a:p>
        </p:txBody>
      </p:sp>
      <p:sp>
        <p:nvSpPr>
          <p:cNvPr id="3" name="Content Placeholder 2">
            <a:extLst>
              <a:ext uri="{FF2B5EF4-FFF2-40B4-BE49-F238E27FC236}">
                <a16:creationId xmlns:a16="http://schemas.microsoft.com/office/drawing/2014/main" id="{A442D96C-2860-574A-BD4D-28836FC8213F}"/>
              </a:ext>
            </a:extLst>
          </p:cNvPr>
          <p:cNvSpPr>
            <a:spLocks noGrp="1"/>
          </p:cNvSpPr>
          <p:nvPr>
            <p:ph idx="1"/>
          </p:nvPr>
        </p:nvSpPr>
        <p:spPr>
          <a:xfrm>
            <a:off x="613493" y="1170503"/>
            <a:ext cx="4363695" cy="5269946"/>
          </a:xfrm>
        </p:spPr>
        <p:txBody>
          <a:bodyPr/>
          <a:lstStyle/>
          <a:p>
            <a:pPr marL="180036" indent="0">
              <a:buNone/>
            </a:pPr>
            <a:r>
              <a:rPr lang="en-US" sz="1600">
                <a:latin typeface="Helvetica Light" panose="020B0403020202020204" pitchFamily="34" charset="0"/>
              </a:rPr>
              <a:t>Pachyderm is a versioning system and execution environment for data and processing pipelines. Hosted and self-hosted options exist.</a:t>
            </a:r>
          </a:p>
          <a:p>
            <a:pPr marL="180036" indent="0">
              <a:buNone/>
            </a:pPr>
            <a:r>
              <a:rPr lang="en-US" sz="1600">
                <a:latin typeface="Helvetica Light" panose="020B0403020202020204" pitchFamily="34" charset="0"/>
              </a:rPr>
              <a:t>At its core is data provenance. Data is committed to a repository and acted upon by processors in pipelines. The results (data and other artefacts like models) are committed back into a repository. By design, all use of data is traceable through pipelines. Pipelines are described in JSON and processors are packaged as Docker images. Pachyderm can integrate (but not deploy) Jupyter and can push/pull data from cloud stores (S3, </a:t>
            </a:r>
            <a:r>
              <a:rPr lang="en-US" sz="1600" err="1">
                <a:latin typeface="Helvetica Light" panose="020B0403020202020204" pitchFamily="34" charset="0"/>
              </a:rPr>
              <a:t>etc</a:t>
            </a:r>
            <a:r>
              <a:rPr lang="en-US" sz="1600">
                <a:latin typeface="Helvetica Light" panose="020B0403020202020204" pitchFamily="34" charset="0"/>
              </a:rPr>
              <a:t>).</a:t>
            </a:r>
          </a:p>
          <a:p>
            <a:pPr marL="180036" indent="0">
              <a:buNone/>
            </a:pPr>
            <a:r>
              <a:rPr lang="en-US" sz="1600">
                <a:latin typeface="Helvetica Light" panose="020B0403020202020204" pitchFamily="34" charset="0"/>
              </a:rPr>
              <a:t>Pachyderm is built on top of Kubernetes, so can easily scale-out and run in various clouds. Self-hosting comes with the usual Kubernetes complexity.</a:t>
            </a:r>
          </a:p>
        </p:txBody>
      </p:sp>
      <p:sp>
        <p:nvSpPr>
          <p:cNvPr id="4" name="Slide Number Placeholder 3">
            <a:extLst>
              <a:ext uri="{FF2B5EF4-FFF2-40B4-BE49-F238E27FC236}">
                <a16:creationId xmlns:a16="http://schemas.microsoft.com/office/drawing/2014/main" id="{FEEF8AC4-0575-DC4F-8BD6-2D73AA4517E5}"/>
              </a:ext>
            </a:extLst>
          </p:cNvPr>
          <p:cNvSpPr>
            <a:spLocks noGrp="1"/>
          </p:cNvSpPr>
          <p:nvPr>
            <p:ph type="sldNum" sz="quarter" idx="12"/>
          </p:nvPr>
        </p:nvSpPr>
        <p:spPr/>
        <p:txBody>
          <a:bodyPr/>
          <a:lstStyle/>
          <a:p>
            <a:fld id="{5751DFAA-887F-4071-8EAD-E8CA316FCF06}" type="slidenum">
              <a:rPr lang="nb-NO" smtClean="0"/>
              <a:t>15</a:t>
            </a:fld>
            <a:endParaRPr lang="nb-NO"/>
          </a:p>
        </p:txBody>
      </p:sp>
      <p:pic>
        <p:nvPicPr>
          <p:cNvPr id="7" name="Picture 6">
            <a:extLst>
              <a:ext uri="{FF2B5EF4-FFF2-40B4-BE49-F238E27FC236}">
                <a16:creationId xmlns:a16="http://schemas.microsoft.com/office/drawing/2014/main" id="{EC8B8F0A-BE17-9943-A848-2B8779AAF69B}"/>
              </a:ext>
            </a:extLst>
          </p:cNvPr>
          <p:cNvPicPr>
            <a:picLocks noChangeAspect="1"/>
          </p:cNvPicPr>
          <p:nvPr/>
        </p:nvPicPr>
        <p:blipFill>
          <a:blip r:embed="rId2"/>
          <a:stretch>
            <a:fillRect/>
          </a:stretch>
        </p:blipFill>
        <p:spPr>
          <a:xfrm>
            <a:off x="6307015" y="4690801"/>
            <a:ext cx="5176352" cy="589351"/>
          </a:xfrm>
          <a:prstGeom prst="rect">
            <a:avLst/>
          </a:prstGeom>
        </p:spPr>
      </p:pic>
      <p:sp>
        <p:nvSpPr>
          <p:cNvPr id="8" name="Rectangle 7">
            <a:extLst>
              <a:ext uri="{FF2B5EF4-FFF2-40B4-BE49-F238E27FC236}">
                <a16:creationId xmlns:a16="http://schemas.microsoft.com/office/drawing/2014/main" id="{4E6661E8-8504-3A45-A2DE-26D736E32D8D}"/>
              </a:ext>
            </a:extLst>
          </p:cNvPr>
          <p:cNvSpPr/>
          <p:nvPr/>
        </p:nvSpPr>
        <p:spPr>
          <a:xfrm>
            <a:off x="7595704" y="4668716"/>
            <a:ext cx="1966307" cy="611436"/>
          </a:xfrm>
          <a:prstGeom prst="rect">
            <a:avLst/>
          </a:prstGeom>
          <a:noFill/>
          <a:ln w="508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82A2E29-3248-A647-B008-40624D88C60D}"/>
              </a:ext>
            </a:extLst>
          </p:cNvPr>
          <p:cNvSpPr txBox="1"/>
          <p:nvPr/>
        </p:nvSpPr>
        <p:spPr>
          <a:xfrm>
            <a:off x="5495417" y="5424785"/>
            <a:ext cx="6535474" cy="1384995"/>
          </a:xfrm>
          <a:prstGeom prst="rect">
            <a:avLst/>
          </a:prstGeom>
          <a:noFill/>
        </p:spPr>
        <p:txBody>
          <a:bodyPr wrap="square" rtlCol="0">
            <a:spAutoFit/>
          </a:bodyPr>
          <a:lstStyle/>
          <a:p>
            <a:r>
              <a:rPr lang="en-GB" sz="1200">
                <a:latin typeface="Consolas" panose="020B0609020204030204" pitchFamily="49" charset="0"/>
                <a:cs typeface="Consolas" panose="020B0609020204030204" pitchFamily="49" charset="0"/>
              </a:rPr>
              <a:t>$ cd /somewhere</a:t>
            </a:r>
          </a:p>
          <a:p>
            <a:r>
              <a:rPr lang="en-GB" sz="1200">
                <a:latin typeface="Consolas" panose="020B0609020204030204" pitchFamily="49" charset="0"/>
                <a:cs typeface="Consolas" panose="020B0609020204030204" pitchFamily="49" charset="0"/>
              </a:rPr>
              <a:t>$ download from (</a:t>
            </a:r>
            <a:r>
              <a:rPr lang="en-GB" sz="1200">
                <a:latin typeface="Consolas" panose="020B0609020204030204" pitchFamily="49" charset="0"/>
                <a:cs typeface="Consolas" panose="020B0609020204030204" pitchFamily="49" charset="0"/>
                <a:hlinkClick r:id="rId3"/>
              </a:rPr>
              <a:t>https://github.com/pachyderm/pachyderm/releases</a:t>
            </a:r>
            <a:r>
              <a:rPr lang="en-GB" sz="1200">
                <a:latin typeface="Consolas" panose="020B0609020204030204" pitchFamily="49" charset="0"/>
                <a:cs typeface="Consolas" panose="020B0609020204030204" pitchFamily="49" charset="0"/>
              </a:rPr>
              <a:t>)</a:t>
            </a:r>
          </a:p>
          <a:p>
            <a:r>
              <a:rPr lang="en-GB" sz="1200">
                <a:latin typeface="Consolas" panose="020B0609020204030204" pitchFamily="49" charset="0"/>
                <a:cs typeface="Consolas" panose="020B0609020204030204" pitchFamily="49" charset="0"/>
              </a:rPr>
              <a:t>$ tar </a:t>
            </a:r>
            <a:r>
              <a:rPr lang="en-GB" sz="1200" err="1">
                <a:latin typeface="Consolas" panose="020B0609020204030204" pitchFamily="49" charset="0"/>
                <a:cs typeface="Consolas" panose="020B0609020204030204" pitchFamily="49" charset="0"/>
              </a:rPr>
              <a:t>xfvz</a:t>
            </a:r>
            <a:r>
              <a:rPr lang="en-GB" sz="1200">
                <a:latin typeface="Consolas" panose="020B0609020204030204" pitchFamily="49" charset="0"/>
                <a:cs typeface="Consolas" panose="020B0609020204030204" pitchFamily="49" charset="0"/>
              </a:rPr>
              <a:t> release_filename_linux_amd64.tar.gz</a:t>
            </a:r>
          </a:p>
          <a:p>
            <a:r>
              <a:rPr lang="en-GB" sz="1200">
                <a:latin typeface="Consolas" panose="020B0609020204030204" pitchFamily="49" charset="0"/>
                <a:cs typeface="Consolas" panose="020B0609020204030204" pitchFamily="49" charset="0"/>
              </a:rPr>
              <a:t>$ </a:t>
            </a:r>
            <a:r>
              <a:rPr lang="en-GB" sz="1200" err="1">
                <a:latin typeface="Consolas" panose="020B0609020204030204" pitchFamily="49" charset="0"/>
                <a:cs typeface="Consolas" panose="020B0609020204030204" pitchFamily="49" charset="0"/>
              </a:rPr>
              <a:t>pachctl</a:t>
            </a:r>
            <a:r>
              <a:rPr lang="en-GB" sz="1200">
                <a:latin typeface="Consolas" panose="020B0609020204030204" pitchFamily="49" charset="0"/>
                <a:cs typeface="Consolas" panose="020B0609020204030204" pitchFamily="49" charset="0"/>
              </a:rPr>
              <a:t> version --client-only</a:t>
            </a:r>
          </a:p>
          <a:p>
            <a:endParaRPr lang="en-GB" sz="1200">
              <a:latin typeface="Consolas" panose="020B0609020204030204" pitchFamily="49" charset="0"/>
              <a:cs typeface="Consolas" panose="020B0609020204030204" pitchFamily="49" charset="0"/>
            </a:endParaRPr>
          </a:p>
          <a:p>
            <a:r>
              <a:rPr lang="en-GB" sz="1200">
                <a:latin typeface="Consolas" panose="020B0609020204030204" pitchFamily="49" charset="0"/>
                <a:cs typeface="Consolas" panose="020B0609020204030204" pitchFamily="49" charset="0"/>
                <a:sym typeface="Wingdings" pitchFamily="2" charset="2"/>
              </a:rPr>
              <a:t>---&gt; </a:t>
            </a:r>
            <a:r>
              <a:rPr lang="en-GB" sz="1200">
                <a:latin typeface="Consolas" panose="020B0609020204030204" pitchFamily="49" charset="0"/>
                <a:cs typeface="Consolas" panose="020B0609020204030204" pitchFamily="49" charset="0"/>
                <a:sym typeface="Wingdings" pitchFamily="2" charset="2"/>
                <a:hlinkClick r:id="rId4"/>
              </a:rPr>
              <a:t>https://docs.pachyderm.com/latest/pachub/pachub_getting_started/</a:t>
            </a:r>
            <a:endParaRPr lang="en-GB" sz="1200">
              <a:latin typeface="Consolas" panose="020B0609020204030204" pitchFamily="49" charset="0"/>
              <a:cs typeface="Consolas" panose="020B0609020204030204" pitchFamily="49" charset="0"/>
              <a:sym typeface="Wingdings" pitchFamily="2" charset="2"/>
            </a:endParaRPr>
          </a:p>
          <a:p>
            <a:r>
              <a:rPr lang="en-GB" sz="1200">
                <a:latin typeface="Consolas" panose="020B0609020204030204" pitchFamily="49" charset="0"/>
                <a:cs typeface="Consolas" panose="020B0609020204030204" pitchFamily="49" charset="0"/>
              </a:rPr>
              <a:t>-</a:t>
            </a:r>
            <a:r>
              <a:rPr lang="en-GB" sz="1200">
                <a:latin typeface="Consolas" panose="020B0609020204030204" pitchFamily="49" charset="0"/>
                <a:cs typeface="Consolas" panose="020B0609020204030204" pitchFamily="49" charset="0"/>
                <a:sym typeface="Wingdings" pitchFamily="2" charset="2"/>
              </a:rPr>
              <a:t>--&gt; </a:t>
            </a:r>
            <a:r>
              <a:rPr lang="en-GB" sz="1200">
                <a:latin typeface="Consolas" panose="020B0609020204030204" pitchFamily="49" charset="0"/>
                <a:cs typeface="Consolas" panose="020B0609020204030204" pitchFamily="49" charset="0"/>
                <a:sym typeface="Wingdings" pitchFamily="2" charset="2"/>
                <a:hlinkClick r:id="rId5"/>
              </a:rPr>
              <a:t>https://docs.pachyderm.com/latest/getting_started/beginner_tutorial/</a:t>
            </a:r>
            <a:endParaRPr lang="en-GB" sz="1200">
              <a:latin typeface="Consolas" panose="020B0609020204030204" pitchFamily="49" charset="0"/>
              <a:cs typeface="Consolas" panose="020B0609020204030204" pitchFamily="49" charset="0"/>
              <a:sym typeface="Wingdings" pitchFamily="2" charset="2"/>
            </a:endParaRPr>
          </a:p>
        </p:txBody>
      </p:sp>
      <p:pic>
        <p:nvPicPr>
          <p:cNvPr id="5" name="Picture 4">
            <a:extLst>
              <a:ext uri="{FF2B5EF4-FFF2-40B4-BE49-F238E27FC236}">
                <a16:creationId xmlns:a16="http://schemas.microsoft.com/office/drawing/2014/main" id="{9CE0FF8A-E415-3D40-93D0-7870A6E3F01B}"/>
              </a:ext>
            </a:extLst>
          </p:cNvPr>
          <p:cNvPicPr>
            <a:picLocks noChangeAspect="1"/>
          </p:cNvPicPr>
          <p:nvPr/>
        </p:nvPicPr>
        <p:blipFill>
          <a:blip r:embed="rId6"/>
          <a:stretch>
            <a:fillRect/>
          </a:stretch>
        </p:blipFill>
        <p:spPr>
          <a:xfrm>
            <a:off x="6080139" y="270555"/>
            <a:ext cx="5843143" cy="4320660"/>
          </a:xfrm>
          <a:prstGeom prst="rect">
            <a:avLst/>
          </a:prstGeom>
        </p:spPr>
      </p:pic>
      <p:sp>
        <p:nvSpPr>
          <p:cNvPr id="10" name="Rectangle 9">
            <a:extLst>
              <a:ext uri="{FF2B5EF4-FFF2-40B4-BE49-F238E27FC236}">
                <a16:creationId xmlns:a16="http://schemas.microsoft.com/office/drawing/2014/main" id="{03340D9E-6799-1343-B7DE-5AC8663C05AD}"/>
              </a:ext>
            </a:extLst>
          </p:cNvPr>
          <p:cNvSpPr/>
          <p:nvPr/>
        </p:nvSpPr>
        <p:spPr>
          <a:xfrm>
            <a:off x="10293532" y="4668375"/>
            <a:ext cx="1189836" cy="611436"/>
          </a:xfrm>
          <a:prstGeom prst="rect">
            <a:avLst/>
          </a:prstGeom>
          <a:noFill/>
          <a:ln w="508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0067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7D84-3F86-864F-81A2-3A2673C04790}"/>
              </a:ext>
            </a:extLst>
          </p:cNvPr>
          <p:cNvSpPr>
            <a:spLocks noGrp="1"/>
          </p:cNvSpPr>
          <p:nvPr>
            <p:ph type="title"/>
          </p:nvPr>
        </p:nvSpPr>
        <p:spPr/>
        <p:txBody>
          <a:bodyPr/>
          <a:lstStyle/>
          <a:p>
            <a:r>
              <a:rPr lang="en-US"/>
              <a:t>Hosted One-Stop-Shops</a:t>
            </a:r>
          </a:p>
        </p:txBody>
      </p:sp>
      <p:sp>
        <p:nvSpPr>
          <p:cNvPr id="4" name="Slide Number Placeholder 3">
            <a:extLst>
              <a:ext uri="{FF2B5EF4-FFF2-40B4-BE49-F238E27FC236}">
                <a16:creationId xmlns:a16="http://schemas.microsoft.com/office/drawing/2014/main" id="{60475B14-77CD-9A42-A35D-6E96ADE4D5F0}"/>
              </a:ext>
            </a:extLst>
          </p:cNvPr>
          <p:cNvSpPr>
            <a:spLocks noGrp="1"/>
          </p:cNvSpPr>
          <p:nvPr>
            <p:ph type="sldNum" sz="quarter" idx="12"/>
          </p:nvPr>
        </p:nvSpPr>
        <p:spPr/>
        <p:txBody>
          <a:bodyPr/>
          <a:lstStyle/>
          <a:p>
            <a:fld id="{5751DFAA-887F-4071-8EAD-E8CA316FCF06}" type="slidenum">
              <a:rPr lang="nb-NO" smtClean="0"/>
              <a:pPr/>
              <a:t>16</a:t>
            </a:fld>
            <a:endParaRPr lang="nb-NO"/>
          </a:p>
        </p:txBody>
      </p:sp>
      <p:pic>
        <p:nvPicPr>
          <p:cNvPr id="7" name="Picture 6">
            <a:extLst>
              <a:ext uri="{FF2B5EF4-FFF2-40B4-BE49-F238E27FC236}">
                <a16:creationId xmlns:a16="http://schemas.microsoft.com/office/drawing/2014/main" id="{F74F1136-C87E-435A-86A0-4C3E5245CEDA}"/>
              </a:ext>
            </a:extLst>
          </p:cNvPr>
          <p:cNvPicPr>
            <a:picLocks noChangeAspect="1"/>
          </p:cNvPicPr>
          <p:nvPr/>
        </p:nvPicPr>
        <p:blipFill>
          <a:blip r:embed="rId2"/>
          <a:stretch>
            <a:fillRect/>
          </a:stretch>
        </p:blipFill>
        <p:spPr>
          <a:xfrm>
            <a:off x="1033462" y="2521227"/>
            <a:ext cx="3267075" cy="1219200"/>
          </a:xfrm>
          <a:prstGeom prst="rect">
            <a:avLst/>
          </a:prstGeom>
        </p:spPr>
      </p:pic>
      <p:pic>
        <p:nvPicPr>
          <p:cNvPr id="8" name="Picture 7">
            <a:extLst>
              <a:ext uri="{FF2B5EF4-FFF2-40B4-BE49-F238E27FC236}">
                <a16:creationId xmlns:a16="http://schemas.microsoft.com/office/drawing/2014/main" id="{99948B13-7BCA-46B1-94B9-4EAC36268586}"/>
              </a:ext>
            </a:extLst>
          </p:cNvPr>
          <p:cNvPicPr>
            <a:picLocks noChangeAspect="1"/>
          </p:cNvPicPr>
          <p:nvPr/>
        </p:nvPicPr>
        <p:blipFill>
          <a:blip r:embed="rId3"/>
          <a:stretch>
            <a:fillRect/>
          </a:stretch>
        </p:blipFill>
        <p:spPr>
          <a:xfrm>
            <a:off x="4836111" y="2421212"/>
            <a:ext cx="2247900" cy="1419225"/>
          </a:xfrm>
          <a:prstGeom prst="rect">
            <a:avLst/>
          </a:prstGeom>
        </p:spPr>
      </p:pic>
      <p:pic>
        <p:nvPicPr>
          <p:cNvPr id="9" name="Picture 8">
            <a:extLst>
              <a:ext uri="{FF2B5EF4-FFF2-40B4-BE49-F238E27FC236}">
                <a16:creationId xmlns:a16="http://schemas.microsoft.com/office/drawing/2014/main" id="{E47E6D44-E908-4F04-9F1E-44D7DE5D1249}"/>
              </a:ext>
            </a:extLst>
          </p:cNvPr>
          <p:cNvPicPr>
            <a:picLocks noChangeAspect="1"/>
          </p:cNvPicPr>
          <p:nvPr/>
        </p:nvPicPr>
        <p:blipFill>
          <a:blip r:embed="rId4"/>
          <a:stretch>
            <a:fillRect/>
          </a:stretch>
        </p:blipFill>
        <p:spPr>
          <a:xfrm>
            <a:off x="7709038" y="2593489"/>
            <a:ext cx="3203730" cy="1074669"/>
          </a:xfrm>
          <a:prstGeom prst="rect">
            <a:avLst/>
          </a:prstGeom>
        </p:spPr>
      </p:pic>
      <p:pic>
        <p:nvPicPr>
          <p:cNvPr id="10" name="Picture 9">
            <a:extLst>
              <a:ext uri="{FF2B5EF4-FFF2-40B4-BE49-F238E27FC236}">
                <a16:creationId xmlns:a16="http://schemas.microsoft.com/office/drawing/2014/main" id="{231E636C-EC52-4F69-B9FD-5C0CFC6F1638}"/>
              </a:ext>
            </a:extLst>
          </p:cNvPr>
          <p:cNvPicPr>
            <a:picLocks noChangeAspect="1"/>
          </p:cNvPicPr>
          <p:nvPr/>
        </p:nvPicPr>
        <p:blipFill>
          <a:blip r:embed="rId5"/>
          <a:stretch>
            <a:fillRect/>
          </a:stretch>
        </p:blipFill>
        <p:spPr>
          <a:xfrm>
            <a:off x="3620883" y="4447041"/>
            <a:ext cx="1258295" cy="1446100"/>
          </a:xfrm>
          <a:prstGeom prst="rect">
            <a:avLst/>
          </a:prstGeom>
        </p:spPr>
      </p:pic>
      <p:pic>
        <p:nvPicPr>
          <p:cNvPr id="11" name="Picture 10">
            <a:extLst>
              <a:ext uri="{FF2B5EF4-FFF2-40B4-BE49-F238E27FC236}">
                <a16:creationId xmlns:a16="http://schemas.microsoft.com/office/drawing/2014/main" id="{D874391D-BBF8-4839-BC64-37011B2B1E14}"/>
              </a:ext>
            </a:extLst>
          </p:cNvPr>
          <p:cNvPicPr>
            <a:picLocks noChangeAspect="1"/>
          </p:cNvPicPr>
          <p:nvPr/>
        </p:nvPicPr>
        <p:blipFill>
          <a:blip r:embed="rId6"/>
          <a:stretch>
            <a:fillRect/>
          </a:stretch>
        </p:blipFill>
        <p:spPr>
          <a:xfrm>
            <a:off x="6281948" y="4281703"/>
            <a:ext cx="2518609" cy="1888957"/>
          </a:xfrm>
          <a:prstGeom prst="rect">
            <a:avLst/>
          </a:prstGeom>
        </p:spPr>
      </p:pic>
    </p:spTree>
    <p:extLst>
      <p:ext uri="{BB962C8B-B14F-4D97-AF65-F5344CB8AC3E}">
        <p14:creationId xmlns:p14="http://schemas.microsoft.com/office/powerpoint/2010/main" val="224046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8C52D8-93EC-F94D-BE92-EF86FC0F2993}"/>
              </a:ext>
            </a:extLst>
          </p:cNvPr>
          <p:cNvSpPr>
            <a:spLocks noGrp="1"/>
          </p:cNvSpPr>
          <p:nvPr>
            <p:ph type="sldNum" sz="quarter" idx="12"/>
          </p:nvPr>
        </p:nvSpPr>
        <p:spPr/>
        <p:txBody>
          <a:bodyPr/>
          <a:lstStyle/>
          <a:p>
            <a:fld id="{5751DFAA-887F-4071-8EAD-E8CA316FCF06}" type="slidenum">
              <a:rPr lang="nb-NO" smtClean="0"/>
              <a:t>17</a:t>
            </a:fld>
            <a:endParaRPr lang="nb-NO"/>
          </a:p>
        </p:txBody>
      </p:sp>
      <p:graphicFrame>
        <p:nvGraphicFramePr>
          <p:cNvPr id="5" name="Diagram 4">
            <a:extLst>
              <a:ext uri="{FF2B5EF4-FFF2-40B4-BE49-F238E27FC236}">
                <a16:creationId xmlns:a16="http://schemas.microsoft.com/office/drawing/2014/main" id="{CCE64DD3-036C-BC49-A02B-1D0561EC9138}"/>
              </a:ext>
            </a:extLst>
          </p:cNvPr>
          <p:cNvGraphicFramePr/>
          <p:nvPr/>
        </p:nvGraphicFramePr>
        <p:xfrm>
          <a:off x="767899" y="1218492"/>
          <a:ext cx="10941501" cy="156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D8E8AC2-C893-8D48-9C3C-28799C8ACF48}"/>
              </a:ext>
            </a:extLst>
          </p:cNvPr>
          <p:cNvSpPr txBox="1"/>
          <p:nvPr/>
        </p:nvSpPr>
        <p:spPr>
          <a:xfrm>
            <a:off x="767899" y="2784825"/>
            <a:ext cx="2089601" cy="1015663"/>
          </a:xfrm>
          <a:prstGeom prst="rect">
            <a:avLst/>
          </a:prstGeom>
          <a:noFill/>
        </p:spPr>
        <p:txBody>
          <a:bodyPr wrap="square" rtlCol="0">
            <a:spAutoFit/>
          </a:bodyPr>
          <a:lstStyle/>
          <a:p>
            <a:r>
              <a:rPr lang="en-US" sz="1200">
                <a:solidFill>
                  <a:schemeClr val="tx2"/>
                </a:solidFill>
                <a:latin typeface="Helvetica Light" panose="020B0403020202020204" pitchFamily="34" charset="0"/>
              </a:rPr>
              <a:t>Track Experiments</a:t>
            </a:r>
          </a:p>
          <a:p>
            <a:r>
              <a:rPr lang="en-US" sz="1200">
                <a:solidFill>
                  <a:schemeClr val="tx2"/>
                </a:solidFill>
                <a:latin typeface="Helvetica Light" panose="020B0403020202020204" pitchFamily="34" charset="0"/>
              </a:rPr>
              <a:t>Archive Some Models</a:t>
            </a:r>
          </a:p>
          <a:p>
            <a:r>
              <a:rPr lang="en-US" sz="1200">
                <a:solidFill>
                  <a:schemeClr val="tx2"/>
                </a:solidFill>
                <a:latin typeface="Helvetica Light" panose="020B0403020202020204" pitchFamily="34" charset="0"/>
              </a:rPr>
              <a:t>Work on Low Hanging Fruits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Try </a:t>
            </a:r>
            <a:r>
              <a:rPr lang="en-US" sz="1200" i="1">
                <a:solidFill>
                  <a:schemeClr val="tx2"/>
                </a:solidFill>
                <a:latin typeface="Helvetica Light" panose="020B0403020202020204" pitchFamily="34" charset="0"/>
              </a:rPr>
              <a:t>Neptune </a:t>
            </a:r>
            <a:r>
              <a:rPr lang="en-US" sz="1200">
                <a:solidFill>
                  <a:schemeClr val="tx2"/>
                </a:solidFill>
                <a:latin typeface="Helvetica Light" panose="020B0403020202020204" pitchFamily="34" charset="0"/>
              </a:rPr>
              <a:t>or </a:t>
            </a:r>
            <a:r>
              <a:rPr lang="en-US" sz="1200" i="1" err="1">
                <a:solidFill>
                  <a:schemeClr val="tx2"/>
                </a:solidFill>
                <a:latin typeface="Helvetica Light" panose="020B0403020202020204" pitchFamily="34" charset="0"/>
              </a:rPr>
              <a:t>MLFlow</a:t>
            </a:r>
            <a:r>
              <a:rPr lang="en-US" sz="1200">
                <a:solidFill>
                  <a:schemeClr val="tx2"/>
                </a:solidFill>
                <a:latin typeface="Helvetica Light" panose="020B0403020202020204" pitchFamily="34" charset="0"/>
              </a:rPr>
              <a:t>.</a:t>
            </a:r>
          </a:p>
        </p:txBody>
      </p:sp>
      <p:sp>
        <p:nvSpPr>
          <p:cNvPr id="9" name="TextBox 8">
            <a:extLst>
              <a:ext uri="{FF2B5EF4-FFF2-40B4-BE49-F238E27FC236}">
                <a16:creationId xmlns:a16="http://schemas.microsoft.com/office/drawing/2014/main" id="{005AE867-8710-AA44-8749-AD73FD8FA213}"/>
              </a:ext>
            </a:extLst>
          </p:cNvPr>
          <p:cNvSpPr txBox="1"/>
          <p:nvPr/>
        </p:nvSpPr>
        <p:spPr>
          <a:xfrm>
            <a:off x="2850699" y="2784825"/>
            <a:ext cx="2089601" cy="1384995"/>
          </a:xfrm>
          <a:prstGeom prst="rect">
            <a:avLst/>
          </a:prstGeom>
          <a:noFill/>
        </p:spPr>
        <p:txBody>
          <a:bodyPr wrap="square" rtlCol="0">
            <a:spAutoFit/>
          </a:bodyPr>
          <a:lstStyle/>
          <a:p>
            <a:r>
              <a:rPr lang="en-US" sz="1200">
                <a:solidFill>
                  <a:schemeClr val="tx2"/>
                </a:solidFill>
                <a:latin typeface="Helvetica Light" panose="020B0403020202020204" pitchFamily="34" charset="0"/>
              </a:rPr>
              <a:t>Expect Scaling?</a:t>
            </a:r>
          </a:p>
          <a:p>
            <a:r>
              <a:rPr lang="en-US" sz="1200">
                <a:solidFill>
                  <a:schemeClr val="tx2"/>
                </a:solidFill>
                <a:latin typeface="Helvetica Light" panose="020B0403020202020204" pitchFamily="34" charset="0"/>
              </a:rPr>
              <a:t>Integrate w/ Google Cloud?</a:t>
            </a:r>
          </a:p>
          <a:p>
            <a:r>
              <a:rPr lang="en-US" sz="1200">
                <a:solidFill>
                  <a:schemeClr val="tx2"/>
                </a:solidFill>
                <a:latin typeface="Helvetica Light" panose="020B0403020202020204" pitchFamily="34" charset="0"/>
              </a:rPr>
              <a:t>Running Kubernetes?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Try </a:t>
            </a:r>
            <a:r>
              <a:rPr lang="en-US" sz="1200" i="1">
                <a:solidFill>
                  <a:schemeClr val="tx2"/>
                </a:solidFill>
                <a:latin typeface="Helvetica Light" panose="020B0403020202020204" pitchFamily="34" charset="0"/>
              </a:rPr>
              <a:t>Kubeflow</a:t>
            </a:r>
            <a:r>
              <a:rPr lang="en-US" sz="1200">
                <a:solidFill>
                  <a:schemeClr val="tx2"/>
                </a:solidFill>
                <a:latin typeface="Helvetica Light" panose="020B0403020202020204" pitchFamily="34" charset="0"/>
              </a:rPr>
              <a:t>.</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 Complex !!!</a:t>
            </a:r>
            <a:endParaRPr lang="en-US" sz="1200" i="1">
              <a:solidFill>
                <a:schemeClr val="tx2"/>
              </a:solidFill>
              <a:latin typeface="Helvetica Light" panose="020B0403020202020204" pitchFamily="34" charset="0"/>
            </a:endParaRPr>
          </a:p>
        </p:txBody>
      </p:sp>
      <p:sp>
        <p:nvSpPr>
          <p:cNvPr id="10" name="TextBox 9">
            <a:extLst>
              <a:ext uri="{FF2B5EF4-FFF2-40B4-BE49-F238E27FC236}">
                <a16:creationId xmlns:a16="http://schemas.microsoft.com/office/drawing/2014/main" id="{0134F5EE-DE5C-5D4F-BF60-7EA597A43788}"/>
              </a:ext>
            </a:extLst>
          </p:cNvPr>
          <p:cNvSpPr txBox="1"/>
          <p:nvPr/>
        </p:nvSpPr>
        <p:spPr>
          <a:xfrm>
            <a:off x="4933499" y="2784825"/>
            <a:ext cx="2089601" cy="1015663"/>
          </a:xfrm>
          <a:prstGeom prst="rect">
            <a:avLst/>
          </a:prstGeom>
          <a:noFill/>
        </p:spPr>
        <p:txBody>
          <a:bodyPr wrap="square" rtlCol="0">
            <a:spAutoFit/>
          </a:bodyPr>
          <a:lstStyle/>
          <a:p>
            <a:r>
              <a:rPr lang="en-US" sz="1200">
                <a:solidFill>
                  <a:schemeClr val="tx2"/>
                </a:solidFill>
                <a:latin typeface="Helvetica Light" panose="020B0403020202020204" pitchFamily="34" charset="0"/>
              </a:rPr>
              <a:t>Want pipelines?</a:t>
            </a:r>
          </a:p>
          <a:p>
            <a:r>
              <a:rPr lang="en-US" sz="1200">
                <a:solidFill>
                  <a:schemeClr val="tx2"/>
                </a:solidFill>
                <a:latin typeface="Helvetica Light" panose="020B0403020202020204" pitchFamily="34" charset="0"/>
              </a:rPr>
              <a:t>Want containers?</a:t>
            </a:r>
          </a:p>
          <a:p>
            <a:r>
              <a:rPr lang="en-US" sz="1200">
                <a:solidFill>
                  <a:schemeClr val="tx2"/>
                </a:solidFill>
                <a:latin typeface="Helvetica Light" panose="020B0403020202020204" pitchFamily="34" charset="0"/>
              </a:rPr>
              <a:t>Want data provenance?</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Try </a:t>
            </a:r>
            <a:r>
              <a:rPr lang="en-US" sz="1200" i="1">
                <a:solidFill>
                  <a:schemeClr val="tx2"/>
                </a:solidFill>
                <a:latin typeface="Helvetica Light" panose="020B0403020202020204" pitchFamily="34" charset="0"/>
              </a:rPr>
              <a:t>Pachyderm</a:t>
            </a:r>
            <a:r>
              <a:rPr lang="en-US" sz="1200">
                <a:solidFill>
                  <a:schemeClr val="tx2"/>
                </a:solidFill>
                <a:latin typeface="Helvetica Light" panose="020B0403020202020204" pitchFamily="34" charset="0"/>
              </a:rPr>
              <a:t>.</a:t>
            </a:r>
          </a:p>
        </p:txBody>
      </p:sp>
      <p:sp>
        <p:nvSpPr>
          <p:cNvPr id="11" name="TextBox 10">
            <a:extLst>
              <a:ext uri="{FF2B5EF4-FFF2-40B4-BE49-F238E27FC236}">
                <a16:creationId xmlns:a16="http://schemas.microsoft.com/office/drawing/2014/main" id="{E5EE936E-2F0E-B047-925E-87794BFD4398}"/>
              </a:ext>
            </a:extLst>
          </p:cNvPr>
          <p:cNvSpPr txBox="1"/>
          <p:nvPr/>
        </p:nvSpPr>
        <p:spPr>
          <a:xfrm>
            <a:off x="7023100" y="2784825"/>
            <a:ext cx="2089601" cy="1754326"/>
          </a:xfrm>
          <a:prstGeom prst="rect">
            <a:avLst/>
          </a:prstGeom>
          <a:noFill/>
        </p:spPr>
        <p:txBody>
          <a:bodyPr wrap="square" rtlCol="0">
            <a:spAutoFit/>
          </a:bodyPr>
          <a:lstStyle/>
          <a:p>
            <a:r>
              <a:rPr lang="en-US" sz="1200">
                <a:solidFill>
                  <a:schemeClr val="tx2"/>
                </a:solidFill>
                <a:latin typeface="Helvetica Light" panose="020B0403020202020204" pitchFamily="34" charset="0"/>
              </a:rPr>
              <a:t>Deploy models?</a:t>
            </a:r>
          </a:p>
          <a:p>
            <a:r>
              <a:rPr lang="en-US" sz="1200">
                <a:solidFill>
                  <a:schemeClr val="tx2"/>
                </a:solidFill>
                <a:latin typeface="Helvetica Light" panose="020B0403020202020204" pitchFamily="34" charset="0"/>
              </a:rPr>
              <a:t>Track data?</a:t>
            </a:r>
          </a:p>
          <a:p>
            <a:r>
              <a:rPr lang="en-US" sz="1200">
                <a:solidFill>
                  <a:schemeClr val="tx2"/>
                </a:solidFill>
                <a:latin typeface="Helvetica Light" panose="020B0403020202020204" pitchFamily="34" charset="0"/>
              </a:rPr>
              <a:t>Need end-to-end?</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Try </a:t>
            </a:r>
            <a:r>
              <a:rPr lang="en-US" sz="1200" i="1">
                <a:solidFill>
                  <a:schemeClr val="tx2"/>
                </a:solidFill>
                <a:latin typeface="Helvetica Light" panose="020B0403020202020204" pitchFamily="34" charset="0"/>
              </a:rPr>
              <a:t>Dataiku</a:t>
            </a:r>
            <a:r>
              <a:rPr lang="en-US" sz="1200">
                <a:solidFill>
                  <a:schemeClr val="tx2"/>
                </a:solidFill>
                <a:latin typeface="Helvetica Light" panose="020B0403020202020204" pitchFamily="34" charset="0"/>
              </a:rPr>
              <a:t>, </a:t>
            </a:r>
            <a:r>
              <a:rPr lang="en-US" sz="1200" i="1" err="1">
                <a:solidFill>
                  <a:schemeClr val="tx2"/>
                </a:solidFill>
                <a:latin typeface="Helvetica Light" panose="020B0403020202020204" pitchFamily="34" charset="0"/>
              </a:rPr>
              <a:t>SageMaker</a:t>
            </a:r>
            <a:r>
              <a:rPr lang="en-US" sz="1200">
                <a:solidFill>
                  <a:schemeClr val="tx2"/>
                </a:solidFill>
                <a:latin typeface="Helvetica Light" panose="020B0403020202020204" pitchFamily="34" charset="0"/>
              </a:rPr>
              <a:t>, </a:t>
            </a:r>
            <a:r>
              <a:rPr lang="en-US" sz="1200" i="1" err="1">
                <a:solidFill>
                  <a:schemeClr val="tx2"/>
                </a:solidFill>
                <a:latin typeface="Helvetica Light" panose="020B0403020202020204" pitchFamily="34" charset="0"/>
              </a:rPr>
              <a:t>AzureML</a:t>
            </a:r>
            <a:r>
              <a:rPr lang="en-US" sz="1200">
                <a:solidFill>
                  <a:schemeClr val="tx2"/>
                </a:solidFill>
                <a:latin typeface="Helvetica Light" panose="020B0403020202020204" pitchFamily="34" charset="0"/>
              </a:rPr>
              <a:t>, </a:t>
            </a:r>
            <a:r>
              <a:rPr lang="en-US" sz="1200" i="1" err="1">
                <a:solidFill>
                  <a:schemeClr val="tx2"/>
                </a:solidFill>
                <a:latin typeface="Helvetica Light" panose="020B0403020202020204" pitchFamily="34" charset="0"/>
              </a:rPr>
              <a:t>DataBricks</a:t>
            </a:r>
            <a:r>
              <a:rPr lang="en-US" sz="1200">
                <a:solidFill>
                  <a:schemeClr val="tx2"/>
                </a:solidFill>
                <a:latin typeface="Helvetica Light" panose="020B0403020202020204" pitchFamily="34" charset="0"/>
              </a:rPr>
              <a:t>, or </a:t>
            </a:r>
            <a:r>
              <a:rPr lang="en-US" sz="1200" i="1">
                <a:solidFill>
                  <a:schemeClr val="tx2"/>
                </a:solidFill>
                <a:latin typeface="Helvetica Light" panose="020B0403020202020204" pitchFamily="34" charset="0"/>
              </a:rPr>
              <a:t>Google AI Platform</a:t>
            </a:r>
            <a:r>
              <a:rPr lang="en-US" sz="1200">
                <a:solidFill>
                  <a:schemeClr val="tx2"/>
                </a:solidFill>
                <a:latin typeface="Helvetica Light" panose="020B0403020202020204" pitchFamily="34" charset="0"/>
              </a:rPr>
              <a:t>.</a:t>
            </a: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p:txBody>
      </p:sp>
      <p:sp>
        <p:nvSpPr>
          <p:cNvPr id="12" name="TextBox 11">
            <a:extLst>
              <a:ext uri="{FF2B5EF4-FFF2-40B4-BE49-F238E27FC236}">
                <a16:creationId xmlns:a16="http://schemas.microsoft.com/office/drawing/2014/main" id="{FC520FA0-3B10-4A42-B643-9C691FBCBE7F}"/>
              </a:ext>
            </a:extLst>
          </p:cNvPr>
          <p:cNvSpPr txBox="1"/>
          <p:nvPr/>
        </p:nvSpPr>
        <p:spPr>
          <a:xfrm>
            <a:off x="9112701" y="2784825"/>
            <a:ext cx="2089601" cy="1015663"/>
          </a:xfrm>
          <a:prstGeom prst="rect">
            <a:avLst/>
          </a:prstGeom>
          <a:noFill/>
        </p:spPr>
        <p:txBody>
          <a:bodyPr wrap="square" rtlCol="0">
            <a:spAutoFit/>
          </a:bodyPr>
          <a:lstStyle/>
          <a:p>
            <a:r>
              <a:rPr lang="en-US" sz="1200">
                <a:solidFill>
                  <a:schemeClr val="tx2"/>
                </a:solidFill>
                <a:latin typeface="Helvetica Light" panose="020B0403020202020204" pitchFamily="34" charset="0"/>
              </a:rPr>
              <a:t>No idea?</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Try </a:t>
            </a:r>
            <a:r>
              <a:rPr lang="en-US" sz="1200" i="1">
                <a:solidFill>
                  <a:schemeClr val="tx2"/>
                </a:solidFill>
                <a:latin typeface="Helvetica Light" panose="020B0403020202020204" pitchFamily="34" charset="0"/>
              </a:rPr>
              <a:t>Neptune </a:t>
            </a:r>
            <a:r>
              <a:rPr lang="en-US" sz="1200">
                <a:solidFill>
                  <a:schemeClr val="tx2"/>
                </a:solidFill>
                <a:latin typeface="Helvetica Light" panose="020B0403020202020204" pitchFamily="34" charset="0"/>
              </a:rPr>
              <a:t>or </a:t>
            </a:r>
            <a:r>
              <a:rPr lang="en-US" sz="1200" i="1" err="1">
                <a:solidFill>
                  <a:schemeClr val="tx2"/>
                </a:solidFill>
                <a:latin typeface="Helvetica Light" panose="020B0403020202020204" pitchFamily="34" charset="0"/>
              </a:rPr>
              <a:t>MLFlow</a:t>
            </a:r>
            <a:r>
              <a:rPr lang="en-US" sz="1200">
                <a:solidFill>
                  <a:schemeClr val="tx2"/>
                </a:solidFill>
                <a:latin typeface="Helvetica Light" panose="020B0403020202020204" pitchFamily="34" charset="0"/>
              </a:rPr>
              <a:t>.</a:t>
            </a:r>
            <a:endParaRPr lang="en-US" sz="1200" i="1">
              <a:solidFill>
                <a:schemeClr val="tx2"/>
              </a:solidFill>
              <a:latin typeface="Helvetica Light" panose="020B0403020202020204" pitchFamily="34" charset="0"/>
            </a:endParaRPr>
          </a:p>
        </p:txBody>
      </p:sp>
      <p:sp>
        <p:nvSpPr>
          <p:cNvPr id="14" name="Title 1">
            <a:extLst>
              <a:ext uri="{FF2B5EF4-FFF2-40B4-BE49-F238E27FC236}">
                <a16:creationId xmlns:a16="http://schemas.microsoft.com/office/drawing/2014/main" id="{0834386D-89C0-344C-8374-DA636637E4D5}"/>
              </a:ext>
            </a:extLst>
          </p:cNvPr>
          <p:cNvSpPr>
            <a:spLocks noGrp="1"/>
          </p:cNvSpPr>
          <p:nvPr>
            <p:ph type="title"/>
          </p:nvPr>
        </p:nvSpPr>
        <p:spPr>
          <a:xfrm>
            <a:off x="0" y="0"/>
            <a:ext cx="9001711" cy="926662"/>
          </a:xfrm>
        </p:spPr>
        <p:txBody>
          <a:bodyPr/>
          <a:lstStyle/>
          <a:p>
            <a:r>
              <a:rPr lang="en-US"/>
              <a:t> Recommendations</a:t>
            </a:r>
          </a:p>
        </p:txBody>
      </p:sp>
    </p:spTree>
    <p:extLst>
      <p:ext uri="{BB962C8B-B14F-4D97-AF65-F5344CB8AC3E}">
        <p14:creationId xmlns:p14="http://schemas.microsoft.com/office/powerpoint/2010/main" val="26783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443EF-49DB-4DF5-96E9-0465B1170C21}"/>
              </a:ext>
            </a:extLst>
          </p:cNvPr>
          <p:cNvSpPr>
            <a:spLocks noGrp="1"/>
          </p:cNvSpPr>
          <p:nvPr>
            <p:ph type="title"/>
          </p:nvPr>
        </p:nvSpPr>
        <p:spPr/>
        <p:txBody>
          <a:bodyPr/>
          <a:lstStyle/>
          <a:p>
            <a:r>
              <a:rPr lang="en-GB"/>
              <a:t>Conclusion</a:t>
            </a:r>
          </a:p>
        </p:txBody>
      </p:sp>
      <p:sp>
        <p:nvSpPr>
          <p:cNvPr id="4" name="Slide Number Placeholder 3">
            <a:extLst>
              <a:ext uri="{FF2B5EF4-FFF2-40B4-BE49-F238E27FC236}">
                <a16:creationId xmlns:a16="http://schemas.microsoft.com/office/drawing/2014/main" id="{92A509F3-EAF8-416E-82B4-56484A88A2AE}"/>
              </a:ext>
            </a:extLst>
          </p:cNvPr>
          <p:cNvSpPr>
            <a:spLocks noGrp="1"/>
          </p:cNvSpPr>
          <p:nvPr>
            <p:ph type="sldNum" sz="quarter" idx="12"/>
          </p:nvPr>
        </p:nvSpPr>
        <p:spPr/>
        <p:txBody>
          <a:bodyPr/>
          <a:lstStyle/>
          <a:p>
            <a:fld id="{5751DFAA-887F-4071-8EAD-E8CA316FCF06}" type="slidenum">
              <a:rPr lang="nb-NO" smtClean="0"/>
              <a:t>18</a:t>
            </a:fld>
            <a:endParaRPr lang="nb-NO"/>
          </a:p>
        </p:txBody>
      </p:sp>
      <p:sp>
        <p:nvSpPr>
          <p:cNvPr id="24" name="Oval 23">
            <a:extLst>
              <a:ext uri="{FF2B5EF4-FFF2-40B4-BE49-F238E27FC236}">
                <a16:creationId xmlns:a16="http://schemas.microsoft.com/office/drawing/2014/main" id="{386A2ACB-98AE-4C6A-B53D-DB12F184BE60}"/>
              </a:ext>
            </a:extLst>
          </p:cNvPr>
          <p:cNvSpPr/>
          <p:nvPr/>
        </p:nvSpPr>
        <p:spPr>
          <a:xfrm>
            <a:off x="767899"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2"/>
              </a:solidFill>
              <a:latin typeface="Helvetica Light" panose="020B0403020202020204"/>
            </a:endParaRPr>
          </a:p>
        </p:txBody>
      </p:sp>
      <p:sp>
        <p:nvSpPr>
          <p:cNvPr id="26" name="Oval 25">
            <a:extLst>
              <a:ext uri="{FF2B5EF4-FFF2-40B4-BE49-F238E27FC236}">
                <a16:creationId xmlns:a16="http://schemas.microsoft.com/office/drawing/2014/main" id="{4CE06881-3171-42F8-BF0A-C085D85FA7CE}"/>
              </a:ext>
            </a:extLst>
          </p:cNvPr>
          <p:cNvSpPr/>
          <p:nvPr/>
        </p:nvSpPr>
        <p:spPr>
          <a:xfrm>
            <a:off x="3076510"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27" name="TextBox 26">
            <a:extLst>
              <a:ext uri="{FF2B5EF4-FFF2-40B4-BE49-F238E27FC236}">
                <a16:creationId xmlns:a16="http://schemas.microsoft.com/office/drawing/2014/main" id="{E2244009-2091-415F-916A-BA1D45F43CA2}"/>
              </a:ext>
            </a:extLst>
          </p:cNvPr>
          <p:cNvSpPr txBox="1"/>
          <p:nvPr/>
        </p:nvSpPr>
        <p:spPr>
          <a:xfrm>
            <a:off x="767899" y="4546731"/>
            <a:ext cx="1418602" cy="646074"/>
          </a:xfrm>
          <a:prstGeom prst="rect">
            <a:avLst/>
          </a:prstGeom>
          <a:noFill/>
        </p:spPr>
        <p:txBody>
          <a:bodyPr wrap="square" rtlCol="0">
            <a:spAutoFit/>
          </a:bodyPr>
          <a:lstStyle/>
          <a:p>
            <a:pPr algn="ctr"/>
            <a:r>
              <a:rPr lang="en-GB">
                <a:latin typeface="Helvetica Light" panose="020B0403020202020204"/>
              </a:rPr>
              <a:t>Cases</a:t>
            </a:r>
          </a:p>
          <a:p>
            <a:pPr algn="ctr"/>
            <a:r>
              <a:rPr lang="en-GB">
                <a:latin typeface="Helvetica Light" panose="020B0403020202020204"/>
              </a:rPr>
              <a:t>&amp; Value</a:t>
            </a:r>
          </a:p>
        </p:txBody>
      </p:sp>
      <p:sp>
        <p:nvSpPr>
          <p:cNvPr id="28" name="TextBox 27">
            <a:extLst>
              <a:ext uri="{FF2B5EF4-FFF2-40B4-BE49-F238E27FC236}">
                <a16:creationId xmlns:a16="http://schemas.microsoft.com/office/drawing/2014/main" id="{FAA22C3D-6CAD-4729-85E5-E64B67B8CECB}"/>
              </a:ext>
            </a:extLst>
          </p:cNvPr>
          <p:cNvSpPr txBox="1"/>
          <p:nvPr/>
        </p:nvSpPr>
        <p:spPr>
          <a:xfrm>
            <a:off x="3076510" y="4546731"/>
            <a:ext cx="1418602" cy="646074"/>
          </a:xfrm>
          <a:prstGeom prst="rect">
            <a:avLst/>
          </a:prstGeom>
          <a:noFill/>
        </p:spPr>
        <p:txBody>
          <a:bodyPr wrap="square" rtlCol="0">
            <a:spAutoFit/>
          </a:bodyPr>
          <a:lstStyle/>
          <a:p>
            <a:pPr algn="ctr"/>
            <a:r>
              <a:rPr lang="en-GB">
                <a:latin typeface="Helvetica Light" panose="020B0403020202020204"/>
              </a:rPr>
              <a:t>Data</a:t>
            </a:r>
          </a:p>
          <a:p>
            <a:pPr algn="ctr"/>
            <a:r>
              <a:rPr lang="en-GB">
                <a:latin typeface="Helvetica Light" panose="020B0403020202020204"/>
              </a:rPr>
              <a:t>Ecosystems</a:t>
            </a:r>
          </a:p>
        </p:txBody>
      </p:sp>
      <p:sp>
        <p:nvSpPr>
          <p:cNvPr id="29" name="Rectangle 28">
            <a:extLst>
              <a:ext uri="{FF2B5EF4-FFF2-40B4-BE49-F238E27FC236}">
                <a16:creationId xmlns:a16="http://schemas.microsoft.com/office/drawing/2014/main" id="{D97897DF-2507-450E-BC19-F10B94CC94C2}"/>
              </a:ext>
            </a:extLst>
          </p:cNvPr>
          <p:cNvSpPr/>
          <p:nvPr/>
        </p:nvSpPr>
        <p:spPr>
          <a:xfrm>
            <a:off x="5171090" y="6440448"/>
            <a:ext cx="5360275" cy="253916"/>
          </a:xfrm>
          <a:prstGeom prst="rect">
            <a:avLst/>
          </a:prstGeom>
        </p:spPr>
        <p:txBody>
          <a:bodyPr wrap="square">
            <a:spAutoFit/>
          </a:bodyPr>
          <a:lstStyle/>
          <a:p>
            <a:pPr marL="180036" indent="0" algn="r">
              <a:spcBef>
                <a:spcPts val="0"/>
              </a:spcBef>
              <a:buFont typeface="Arial" panose="020B0604020202020204" pitchFamily="34" charset="0"/>
              <a:buNone/>
            </a:pPr>
            <a:r>
              <a:rPr lang="en-US" sz="1050">
                <a:latin typeface="Helvetica Light" panose="020B0403020202020204" pitchFamily="34" charset="0"/>
              </a:rPr>
              <a:t>Source: </a:t>
            </a:r>
            <a:r>
              <a:rPr lang="en-US" sz="1050" err="1">
                <a:latin typeface="Helvetica Light" panose="020B0403020202020204" pitchFamily="34" charset="0"/>
              </a:rPr>
              <a:t>Bughin</a:t>
            </a:r>
            <a:r>
              <a:rPr lang="en-US" sz="1050">
                <a:latin typeface="Helvetica Light" panose="020B0403020202020204" pitchFamily="34" charset="0"/>
              </a:rPr>
              <a:t> et al. McKinsey Global Institute, </a:t>
            </a:r>
            <a:r>
              <a:rPr lang="en-US" sz="1050" i="1">
                <a:latin typeface="Helvetica Light" panose="020B0403020202020204" pitchFamily="34" charset="0"/>
              </a:rPr>
              <a:t>Artificial intelligence</a:t>
            </a:r>
            <a:r>
              <a:rPr lang="en-US" sz="1050">
                <a:latin typeface="Helvetica Light" panose="020B0403020202020204" pitchFamily="34" charset="0"/>
              </a:rPr>
              <a:t>, June 2017. </a:t>
            </a:r>
          </a:p>
        </p:txBody>
      </p:sp>
      <p:sp>
        <p:nvSpPr>
          <p:cNvPr id="9" name="Oval 8">
            <a:extLst>
              <a:ext uri="{FF2B5EF4-FFF2-40B4-BE49-F238E27FC236}">
                <a16:creationId xmlns:a16="http://schemas.microsoft.com/office/drawing/2014/main" id="{2DE3A001-0C69-4F81-B3A3-1F21D2AEA7FE}"/>
              </a:ext>
            </a:extLst>
          </p:cNvPr>
          <p:cNvSpPr/>
          <p:nvPr/>
        </p:nvSpPr>
        <p:spPr>
          <a:xfrm>
            <a:off x="5382701"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10" name="TextBox 9">
            <a:extLst>
              <a:ext uri="{FF2B5EF4-FFF2-40B4-BE49-F238E27FC236}">
                <a16:creationId xmlns:a16="http://schemas.microsoft.com/office/drawing/2014/main" id="{D16DAD41-B435-44C9-8F6C-D350E2B322FC}"/>
              </a:ext>
            </a:extLst>
          </p:cNvPr>
          <p:cNvSpPr txBox="1"/>
          <p:nvPr/>
        </p:nvSpPr>
        <p:spPr>
          <a:xfrm>
            <a:off x="5382701" y="4546731"/>
            <a:ext cx="1418602" cy="646074"/>
          </a:xfrm>
          <a:prstGeom prst="rect">
            <a:avLst/>
          </a:prstGeom>
          <a:noFill/>
        </p:spPr>
        <p:txBody>
          <a:bodyPr wrap="square" rtlCol="0">
            <a:spAutoFit/>
          </a:bodyPr>
          <a:lstStyle/>
          <a:p>
            <a:pPr algn="ctr"/>
            <a:r>
              <a:rPr lang="en-GB">
                <a:latin typeface="Helvetica Light" panose="020B0403020202020204"/>
              </a:rPr>
              <a:t>Techniques</a:t>
            </a:r>
          </a:p>
          <a:p>
            <a:pPr algn="ctr"/>
            <a:r>
              <a:rPr lang="en-GB">
                <a:latin typeface="Helvetica Light" panose="020B0403020202020204"/>
              </a:rPr>
              <a:t> &amp; Tools</a:t>
            </a:r>
          </a:p>
        </p:txBody>
      </p:sp>
      <p:sp>
        <p:nvSpPr>
          <p:cNvPr id="11" name="Oval 10">
            <a:extLst>
              <a:ext uri="{FF2B5EF4-FFF2-40B4-BE49-F238E27FC236}">
                <a16:creationId xmlns:a16="http://schemas.microsoft.com/office/drawing/2014/main" id="{D147A16E-E44F-477E-A613-0EC5AC73B4FB}"/>
              </a:ext>
            </a:extLst>
          </p:cNvPr>
          <p:cNvSpPr/>
          <p:nvPr/>
        </p:nvSpPr>
        <p:spPr>
          <a:xfrm>
            <a:off x="7737913"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12" name="TextBox 11">
            <a:extLst>
              <a:ext uri="{FF2B5EF4-FFF2-40B4-BE49-F238E27FC236}">
                <a16:creationId xmlns:a16="http://schemas.microsoft.com/office/drawing/2014/main" id="{EA37E703-3570-45AD-BCB8-BDEF8DB04BB4}"/>
              </a:ext>
            </a:extLst>
          </p:cNvPr>
          <p:cNvSpPr txBox="1"/>
          <p:nvPr/>
        </p:nvSpPr>
        <p:spPr>
          <a:xfrm>
            <a:off x="7737913" y="4546731"/>
            <a:ext cx="1418602" cy="646074"/>
          </a:xfrm>
          <a:prstGeom prst="rect">
            <a:avLst/>
          </a:prstGeom>
          <a:noFill/>
        </p:spPr>
        <p:txBody>
          <a:bodyPr wrap="square" rtlCol="0">
            <a:spAutoFit/>
          </a:bodyPr>
          <a:lstStyle/>
          <a:p>
            <a:pPr algn="ctr"/>
            <a:r>
              <a:rPr lang="en-GB">
                <a:latin typeface="Helvetica Light" panose="020B0403020202020204"/>
              </a:rPr>
              <a:t>Workflow</a:t>
            </a:r>
          </a:p>
          <a:p>
            <a:pPr algn="ctr"/>
            <a:r>
              <a:rPr lang="en-GB">
                <a:latin typeface="Helvetica Light" panose="020B0403020202020204"/>
              </a:rPr>
              <a:t>Integration</a:t>
            </a:r>
          </a:p>
        </p:txBody>
      </p:sp>
      <p:sp>
        <p:nvSpPr>
          <p:cNvPr id="13" name="Oval 12">
            <a:extLst>
              <a:ext uri="{FF2B5EF4-FFF2-40B4-BE49-F238E27FC236}">
                <a16:creationId xmlns:a16="http://schemas.microsoft.com/office/drawing/2014/main" id="{62C79B59-0A1A-43BC-BF78-39400FC841F5}"/>
              </a:ext>
            </a:extLst>
          </p:cNvPr>
          <p:cNvSpPr/>
          <p:nvPr/>
        </p:nvSpPr>
        <p:spPr>
          <a:xfrm>
            <a:off x="10093125"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14" name="TextBox 13">
            <a:extLst>
              <a:ext uri="{FF2B5EF4-FFF2-40B4-BE49-F238E27FC236}">
                <a16:creationId xmlns:a16="http://schemas.microsoft.com/office/drawing/2014/main" id="{C81ACF9F-7B0F-48BF-B9DD-41088EE10CA0}"/>
              </a:ext>
            </a:extLst>
          </p:cNvPr>
          <p:cNvSpPr txBox="1"/>
          <p:nvPr/>
        </p:nvSpPr>
        <p:spPr>
          <a:xfrm>
            <a:off x="10093125" y="4546731"/>
            <a:ext cx="1418602" cy="646074"/>
          </a:xfrm>
          <a:prstGeom prst="rect">
            <a:avLst/>
          </a:prstGeom>
          <a:noFill/>
        </p:spPr>
        <p:txBody>
          <a:bodyPr wrap="square" rtlCol="0">
            <a:spAutoFit/>
          </a:bodyPr>
          <a:lstStyle/>
          <a:p>
            <a:pPr algn="ctr"/>
            <a:r>
              <a:rPr lang="en-GB">
                <a:latin typeface="Helvetica Light" panose="020B0403020202020204"/>
              </a:rPr>
              <a:t>Open</a:t>
            </a:r>
          </a:p>
          <a:p>
            <a:pPr algn="ctr"/>
            <a:r>
              <a:rPr lang="en-GB">
                <a:latin typeface="Helvetica Light" panose="020B0403020202020204"/>
              </a:rPr>
              <a:t>Culture</a:t>
            </a:r>
          </a:p>
        </p:txBody>
      </p:sp>
      <p:grpSp>
        <p:nvGrpSpPr>
          <p:cNvPr id="17" name="Group 43">
            <a:extLst>
              <a:ext uri="{FF2B5EF4-FFF2-40B4-BE49-F238E27FC236}">
                <a16:creationId xmlns:a16="http://schemas.microsoft.com/office/drawing/2014/main" id="{BEC5141E-FDB7-47BE-895F-69BA38B67FE0}"/>
              </a:ext>
            </a:extLst>
          </p:cNvPr>
          <p:cNvGrpSpPr>
            <a:grpSpLocks noChangeAspect="1"/>
          </p:cNvGrpSpPr>
          <p:nvPr/>
        </p:nvGrpSpPr>
        <p:grpSpPr bwMode="auto">
          <a:xfrm>
            <a:off x="10356944" y="3214937"/>
            <a:ext cx="890963" cy="748689"/>
            <a:chOff x="6855" y="3629"/>
            <a:chExt cx="1647" cy="1384"/>
          </a:xfrm>
        </p:grpSpPr>
        <p:sp>
          <p:nvSpPr>
            <p:cNvPr id="18" name="Freeform 44">
              <a:extLst>
                <a:ext uri="{FF2B5EF4-FFF2-40B4-BE49-F238E27FC236}">
                  <a16:creationId xmlns:a16="http://schemas.microsoft.com/office/drawing/2014/main" id="{F3944A90-7A9B-4CF2-950F-A1F1A6D365D1}"/>
                </a:ext>
              </a:extLst>
            </p:cNvPr>
            <p:cNvSpPr>
              <a:spLocks noEditPoints="1"/>
            </p:cNvSpPr>
            <p:nvPr/>
          </p:nvSpPr>
          <p:spPr bwMode="auto">
            <a:xfrm>
              <a:off x="7733" y="3629"/>
              <a:ext cx="769" cy="667"/>
            </a:xfrm>
            <a:custGeom>
              <a:avLst/>
              <a:gdLst>
                <a:gd name="T0" fmla="*/ 186 w 367"/>
                <a:gd name="T1" fmla="*/ 2 h 316"/>
                <a:gd name="T2" fmla="*/ 0 w 367"/>
                <a:gd name="T3" fmla="*/ 140 h 316"/>
                <a:gd name="T4" fmla="*/ 26 w 367"/>
                <a:gd name="T5" fmla="*/ 216 h 316"/>
                <a:gd name="T6" fmla="*/ 26 w 367"/>
                <a:gd name="T7" fmla="*/ 216 h 316"/>
                <a:gd name="T8" fmla="*/ 23 w 367"/>
                <a:gd name="T9" fmla="*/ 316 h 316"/>
                <a:gd name="T10" fmla="*/ 116 w 367"/>
                <a:gd name="T11" fmla="*/ 276 h 316"/>
                <a:gd name="T12" fmla="*/ 180 w 367"/>
                <a:gd name="T13" fmla="*/ 287 h 316"/>
                <a:gd name="T14" fmla="*/ 366 w 367"/>
                <a:gd name="T15" fmla="*/ 148 h 316"/>
                <a:gd name="T16" fmla="*/ 186 w 367"/>
                <a:gd name="T17" fmla="*/ 2 h 316"/>
                <a:gd name="T18" fmla="*/ 183 w 367"/>
                <a:gd name="T19" fmla="*/ 47 h 316"/>
                <a:gd name="T20" fmla="*/ 208 w 367"/>
                <a:gd name="T21" fmla="*/ 72 h 316"/>
                <a:gd name="T22" fmla="*/ 183 w 367"/>
                <a:gd name="T23" fmla="*/ 97 h 316"/>
                <a:gd name="T24" fmla="*/ 158 w 367"/>
                <a:gd name="T25" fmla="*/ 72 h 316"/>
                <a:gd name="T26" fmla="*/ 183 w 367"/>
                <a:gd name="T27" fmla="*/ 47 h 316"/>
                <a:gd name="T28" fmla="*/ 227 w 367"/>
                <a:gd name="T29" fmla="*/ 180 h 316"/>
                <a:gd name="T30" fmla="*/ 209 w 367"/>
                <a:gd name="T31" fmla="*/ 180 h 316"/>
                <a:gd name="T32" fmla="*/ 209 w 367"/>
                <a:gd name="T33" fmla="*/ 247 h 316"/>
                <a:gd name="T34" fmla="*/ 157 w 367"/>
                <a:gd name="T35" fmla="*/ 247 h 316"/>
                <a:gd name="T36" fmla="*/ 157 w 367"/>
                <a:gd name="T37" fmla="*/ 180 h 316"/>
                <a:gd name="T38" fmla="*/ 139 w 367"/>
                <a:gd name="T39" fmla="*/ 180 h 316"/>
                <a:gd name="T40" fmla="*/ 139 w 367"/>
                <a:gd name="T41" fmla="*/ 115 h 316"/>
                <a:gd name="T42" fmla="*/ 152 w 367"/>
                <a:gd name="T43" fmla="*/ 102 h 316"/>
                <a:gd name="T44" fmla="*/ 215 w 367"/>
                <a:gd name="T45" fmla="*/ 102 h 316"/>
                <a:gd name="T46" fmla="*/ 227 w 367"/>
                <a:gd name="T47" fmla="*/ 115 h 316"/>
                <a:gd name="T48" fmla="*/ 227 w 367"/>
                <a:gd name="T49" fmla="*/ 18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6">
                  <a:moveTo>
                    <a:pt x="186" y="2"/>
                  </a:moveTo>
                  <a:cubicBezTo>
                    <a:pt x="85" y="0"/>
                    <a:pt x="2" y="62"/>
                    <a:pt x="0" y="140"/>
                  </a:cubicBezTo>
                  <a:cubicBezTo>
                    <a:pt x="0" y="168"/>
                    <a:pt x="9" y="194"/>
                    <a:pt x="26" y="216"/>
                  </a:cubicBezTo>
                  <a:cubicBezTo>
                    <a:pt x="26" y="216"/>
                    <a:pt x="26" y="216"/>
                    <a:pt x="26" y="216"/>
                  </a:cubicBezTo>
                  <a:cubicBezTo>
                    <a:pt x="55" y="253"/>
                    <a:pt x="23" y="316"/>
                    <a:pt x="23" y="316"/>
                  </a:cubicBezTo>
                  <a:cubicBezTo>
                    <a:pt x="116" y="276"/>
                    <a:pt x="116" y="276"/>
                    <a:pt x="116" y="276"/>
                  </a:cubicBezTo>
                  <a:cubicBezTo>
                    <a:pt x="136" y="282"/>
                    <a:pt x="158" y="286"/>
                    <a:pt x="180" y="287"/>
                  </a:cubicBezTo>
                  <a:cubicBezTo>
                    <a:pt x="281" y="289"/>
                    <a:pt x="364" y="226"/>
                    <a:pt x="366" y="148"/>
                  </a:cubicBezTo>
                  <a:cubicBezTo>
                    <a:pt x="367" y="69"/>
                    <a:pt x="287" y="4"/>
                    <a:pt x="186" y="2"/>
                  </a:cubicBezTo>
                  <a:close/>
                  <a:moveTo>
                    <a:pt x="183" y="47"/>
                  </a:moveTo>
                  <a:cubicBezTo>
                    <a:pt x="197" y="47"/>
                    <a:pt x="208" y="58"/>
                    <a:pt x="208" y="72"/>
                  </a:cubicBezTo>
                  <a:cubicBezTo>
                    <a:pt x="208" y="86"/>
                    <a:pt x="197" y="97"/>
                    <a:pt x="183" y="97"/>
                  </a:cubicBezTo>
                  <a:cubicBezTo>
                    <a:pt x="169" y="97"/>
                    <a:pt x="158" y="86"/>
                    <a:pt x="158" y="72"/>
                  </a:cubicBezTo>
                  <a:cubicBezTo>
                    <a:pt x="158" y="58"/>
                    <a:pt x="169" y="47"/>
                    <a:pt x="183" y="47"/>
                  </a:cubicBezTo>
                  <a:close/>
                  <a:moveTo>
                    <a:pt x="227" y="180"/>
                  </a:moveTo>
                  <a:cubicBezTo>
                    <a:pt x="209" y="180"/>
                    <a:pt x="209" y="180"/>
                    <a:pt x="209" y="180"/>
                  </a:cubicBezTo>
                  <a:cubicBezTo>
                    <a:pt x="209" y="247"/>
                    <a:pt x="209" y="247"/>
                    <a:pt x="209" y="247"/>
                  </a:cubicBezTo>
                  <a:cubicBezTo>
                    <a:pt x="157" y="247"/>
                    <a:pt x="157" y="247"/>
                    <a:pt x="157" y="247"/>
                  </a:cubicBezTo>
                  <a:cubicBezTo>
                    <a:pt x="157" y="180"/>
                    <a:pt x="157" y="180"/>
                    <a:pt x="157" y="180"/>
                  </a:cubicBezTo>
                  <a:cubicBezTo>
                    <a:pt x="139" y="180"/>
                    <a:pt x="139" y="180"/>
                    <a:pt x="139" y="180"/>
                  </a:cubicBezTo>
                  <a:cubicBezTo>
                    <a:pt x="139" y="115"/>
                    <a:pt x="139" y="115"/>
                    <a:pt x="139" y="115"/>
                  </a:cubicBezTo>
                  <a:cubicBezTo>
                    <a:pt x="139" y="108"/>
                    <a:pt x="145" y="102"/>
                    <a:pt x="152" y="102"/>
                  </a:cubicBezTo>
                  <a:cubicBezTo>
                    <a:pt x="215" y="102"/>
                    <a:pt x="215" y="102"/>
                    <a:pt x="215" y="102"/>
                  </a:cubicBezTo>
                  <a:cubicBezTo>
                    <a:pt x="221" y="102"/>
                    <a:pt x="227" y="108"/>
                    <a:pt x="227" y="115"/>
                  </a:cubicBezTo>
                  <a:lnTo>
                    <a:pt x="227" y="18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19" name="Freeform 45">
              <a:extLst>
                <a:ext uri="{FF2B5EF4-FFF2-40B4-BE49-F238E27FC236}">
                  <a16:creationId xmlns:a16="http://schemas.microsoft.com/office/drawing/2014/main" id="{D8DFA36D-77DC-46AE-BB6A-15D329E0D1D8}"/>
                </a:ext>
              </a:extLst>
            </p:cNvPr>
            <p:cNvSpPr>
              <a:spLocks noEditPoints="1"/>
            </p:cNvSpPr>
            <p:nvPr/>
          </p:nvSpPr>
          <p:spPr bwMode="auto">
            <a:xfrm>
              <a:off x="6855" y="3815"/>
              <a:ext cx="769" cy="669"/>
            </a:xfrm>
            <a:custGeom>
              <a:avLst/>
              <a:gdLst>
                <a:gd name="T0" fmla="*/ 341 w 367"/>
                <a:gd name="T1" fmla="*/ 216 h 317"/>
                <a:gd name="T2" fmla="*/ 341 w 367"/>
                <a:gd name="T3" fmla="*/ 216 h 317"/>
                <a:gd name="T4" fmla="*/ 367 w 367"/>
                <a:gd name="T5" fmla="*/ 141 h 317"/>
                <a:gd name="T6" fmla="*/ 181 w 367"/>
                <a:gd name="T7" fmla="*/ 2 h 317"/>
                <a:gd name="T8" fmla="*/ 1 w 367"/>
                <a:gd name="T9" fmla="*/ 148 h 317"/>
                <a:gd name="T10" fmla="*/ 187 w 367"/>
                <a:gd name="T11" fmla="*/ 287 h 317"/>
                <a:gd name="T12" fmla="*/ 251 w 367"/>
                <a:gd name="T13" fmla="*/ 277 h 317"/>
                <a:gd name="T14" fmla="*/ 344 w 367"/>
                <a:gd name="T15" fmla="*/ 317 h 317"/>
                <a:gd name="T16" fmla="*/ 341 w 367"/>
                <a:gd name="T17" fmla="*/ 216 h 317"/>
                <a:gd name="T18" fmla="*/ 184 w 367"/>
                <a:gd name="T19" fmla="*/ 48 h 317"/>
                <a:gd name="T20" fmla="*/ 209 w 367"/>
                <a:gd name="T21" fmla="*/ 73 h 317"/>
                <a:gd name="T22" fmla="*/ 184 w 367"/>
                <a:gd name="T23" fmla="*/ 98 h 317"/>
                <a:gd name="T24" fmla="*/ 159 w 367"/>
                <a:gd name="T25" fmla="*/ 73 h 317"/>
                <a:gd name="T26" fmla="*/ 184 w 367"/>
                <a:gd name="T27" fmla="*/ 48 h 317"/>
                <a:gd name="T28" fmla="*/ 228 w 367"/>
                <a:gd name="T29" fmla="*/ 181 h 317"/>
                <a:gd name="T30" fmla="*/ 210 w 367"/>
                <a:gd name="T31" fmla="*/ 181 h 317"/>
                <a:gd name="T32" fmla="*/ 210 w 367"/>
                <a:gd name="T33" fmla="*/ 248 h 317"/>
                <a:gd name="T34" fmla="*/ 158 w 367"/>
                <a:gd name="T35" fmla="*/ 248 h 317"/>
                <a:gd name="T36" fmla="*/ 158 w 367"/>
                <a:gd name="T37" fmla="*/ 181 h 317"/>
                <a:gd name="T38" fmla="*/ 140 w 367"/>
                <a:gd name="T39" fmla="*/ 181 h 317"/>
                <a:gd name="T40" fmla="*/ 140 w 367"/>
                <a:gd name="T41" fmla="*/ 115 h 317"/>
                <a:gd name="T42" fmla="*/ 152 w 367"/>
                <a:gd name="T43" fmla="*/ 103 h 317"/>
                <a:gd name="T44" fmla="*/ 215 w 367"/>
                <a:gd name="T45" fmla="*/ 103 h 317"/>
                <a:gd name="T46" fmla="*/ 228 w 367"/>
                <a:gd name="T47" fmla="*/ 115 h 317"/>
                <a:gd name="T48" fmla="*/ 228 w 367"/>
                <a:gd name="T49" fmla="*/ 18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7">
                  <a:moveTo>
                    <a:pt x="341" y="216"/>
                  </a:moveTo>
                  <a:cubicBezTo>
                    <a:pt x="341" y="216"/>
                    <a:pt x="341" y="216"/>
                    <a:pt x="341" y="216"/>
                  </a:cubicBezTo>
                  <a:cubicBezTo>
                    <a:pt x="358" y="194"/>
                    <a:pt x="367" y="169"/>
                    <a:pt x="367" y="141"/>
                  </a:cubicBezTo>
                  <a:cubicBezTo>
                    <a:pt x="365" y="62"/>
                    <a:pt x="282" y="0"/>
                    <a:pt x="181" y="2"/>
                  </a:cubicBezTo>
                  <a:cubicBezTo>
                    <a:pt x="80" y="4"/>
                    <a:pt x="0" y="70"/>
                    <a:pt x="1" y="148"/>
                  </a:cubicBezTo>
                  <a:cubicBezTo>
                    <a:pt x="3" y="227"/>
                    <a:pt x="86" y="289"/>
                    <a:pt x="187" y="287"/>
                  </a:cubicBezTo>
                  <a:cubicBezTo>
                    <a:pt x="209" y="287"/>
                    <a:pt x="231" y="283"/>
                    <a:pt x="251" y="277"/>
                  </a:cubicBezTo>
                  <a:cubicBezTo>
                    <a:pt x="344" y="317"/>
                    <a:pt x="344" y="317"/>
                    <a:pt x="344" y="317"/>
                  </a:cubicBezTo>
                  <a:cubicBezTo>
                    <a:pt x="344" y="317"/>
                    <a:pt x="312" y="253"/>
                    <a:pt x="341" y="216"/>
                  </a:cubicBezTo>
                  <a:close/>
                  <a:moveTo>
                    <a:pt x="184" y="48"/>
                  </a:moveTo>
                  <a:cubicBezTo>
                    <a:pt x="198" y="48"/>
                    <a:pt x="209" y="59"/>
                    <a:pt x="209" y="73"/>
                  </a:cubicBezTo>
                  <a:cubicBezTo>
                    <a:pt x="209" y="87"/>
                    <a:pt x="198" y="98"/>
                    <a:pt x="184" y="98"/>
                  </a:cubicBezTo>
                  <a:cubicBezTo>
                    <a:pt x="170" y="98"/>
                    <a:pt x="159" y="87"/>
                    <a:pt x="159" y="73"/>
                  </a:cubicBezTo>
                  <a:cubicBezTo>
                    <a:pt x="159" y="59"/>
                    <a:pt x="170" y="48"/>
                    <a:pt x="184" y="48"/>
                  </a:cubicBezTo>
                  <a:close/>
                  <a:moveTo>
                    <a:pt x="228" y="181"/>
                  </a:moveTo>
                  <a:cubicBezTo>
                    <a:pt x="210" y="181"/>
                    <a:pt x="210" y="181"/>
                    <a:pt x="210" y="181"/>
                  </a:cubicBezTo>
                  <a:cubicBezTo>
                    <a:pt x="210" y="248"/>
                    <a:pt x="210" y="248"/>
                    <a:pt x="210" y="248"/>
                  </a:cubicBezTo>
                  <a:cubicBezTo>
                    <a:pt x="158" y="248"/>
                    <a:pt x="158" y="248"/>
                    <a:pt x="158" y="248"/>
                  </a:cubicBezTo>
                  <a:cubicBezTo>
                    <a:pt x="158" y="181"/>
                    <a:pt x="158" y="181"/>
                    <a:pt x="158" y="181"/>
                  </a:cubicBezTo>
                  <a:cubicBezTo>
                    <a:pt x="140" y="181"/>
                    <a:pt x="140" y="181"/>
                    <a:pt x="140" y="181"/>
                  </a:cubicBezTo>
                  <a:cubicBezTo>
                    <a:pt x="140" y="115"/>
                    <a:pt x="140" y="115"/>
                    <a:pt x="140" y="115"/>
                  </a:cubicBezTo>
                  <a:cubicBezTo>
                    <a:pt x="140" y="109"/>
                    <a:pt x="146" y="103"/>
                    <a:pt x="152" y="103"/>
                  </a:cubicBezTo>
                  <a:cubicBezTo>
                    <a:pt x="215" y="103"/>
                    <a:pt x="215" y="103"/>
                    <a:pt x="215" y="103"/>
                  </a:cubicBezTo>
                  <a:cubicBezTo>
                    <a:pt x="222" y="103"/>
                    <a:pt x="228" y="109"/>
                    <a:pt x="228" y="115"/>
                  </a:cubicBezTo>
                  <a:lnTo>
                    <a:pt x="228" y="181"/>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0" name="Freeform 46">
              <a:extLst>
                <a:ext uri="{FF2B5EF4-FFF2-40B4-BE49-F238E27FC236}">
                  <a16:creationId xmlns:a16="http://schemas.microsoft.com/office/drawing/2014/main" id="{83526F2A-489F-46C4-A618-6F5366E9E472}"/>
                </a:ext>
              </a:extLst>
            </p:cNvPr>
            <p:cNvSpPr>
              <a:spLocks noEditPoints="1"/>
            </p:cNvSpPr>
            <p:nvPr/>
          </p:nvSpPr>
          <p:spPr bwMode="auto">
            <a:xfrm>
              <a:off x="7607" y="4346"/>
              <a:ext cx="769" cy="667"/>
            </a:xfrm>
            <a:custGeom>
              <a:avLst/>
              <a:gdLst>
                <a:gd name="T0" fmla="*/ 365 w 367"/>
                <a:gd name="T1" fmla="*/ 168 h 316"/>
                <a:gd name="T2" fmla="*/ 180 w 367"/>
                <a:gd name="T3" fmla="*/ 29 h 316"/>
                <a:gd name="T4" fmla="*/ 116 w 367"/>
                <a:gd name="T5" fmla="*/ 40 h 316"/>
                <a:gd name="T6" fmla="*/ 23 w 367"/>
                <a:gd name="T7" fmla="*/ 0 h 316"/>
                <a:gd name="T8" fmla="*/ 26 w 367"/>
                <a:gd name="T9" fmla="*/ 100 h 316"/>
                <a:gd name="T10" fmla="*/ 26 w 367"/>
                <a:gd name="T11" fmla="*/ 100 h 316"/>
                <a:gd name="T12" fmla="*/ 0 w 367"/>
                <a:gd name="T13" fmla="*/ 176 h 316"/>
                <a:gd name="T14" fmla="*/ 186 w 367"/>
                <a:gd name="T15" fmla="*/ 314 h 316"/>
                <a:gd name="T16" fmla="*/ 365 w 367"/>
                <a:gd name="T17" fmla="*/ 168 h 316"/>
                <a:gd name="T18" fmla="*/ 183 w 367"/>
                <a:gd name="T19" fmla="*/ 73 h 316"/>
                <a:gd name="T20" fmla="*/ 208 w 367"/>
                <a:gd name="T21" fmla="*/ 98 h 316"/>
                <a:gd name="T22" fmla="*/ 183 w 367"/>
                <a:gd name="T23" fmla="*/ 123 h 316"/>
                <a:gd name="T24" fmla="*/ 158 w 367"/>
                <a:gd name="T25" fmla="*/ 98 h 316"/>
                <a:gd name="T26" fmla="*/ 183 w 367"/>
                <a:gd name="T27" fmla="*/ 73 h 316"/>
                <a:gd name="T28" fmla="*/ 227 w 367"/>
                <a:gd name="T29" fmla="*/ 206 h 316"/>
                <a:gd name="T30" fmla="*/ 209 w 367"/>
                <a:gd name="T31" fmla="*/ 206 h 316"/>
                <a:gd name="T32" fmla="*/ 209 w 367"/>
                <a:gd name="T33" fmla="*/ 274 h 316"/>
                <a:gd name="T34" fmla="*/ 157 w 367"/>
                <a:gd name="T35" fmla="*/ 274 h 316"/>
                <a:gd name="T36" fmla="*/ 157 w 367"/>
                <a:gd name="T37" fmla="*/ 206 h 316"/>
                <a:gd name="T38" fmla="*/ 139 w 367"/>
                <a:gd name="T39" fmla="*/ 206 h 316"/>
                <a:gd name="T40" fmla="*/ 139 w 367"/>
                <a:gd name="T41" fmla="*/ 141 h 316"/>
                <a:gd name="T42" fmla="*/ 151 w 367"/>
                <a:gd name="T43" fmla="*/ 128 h 316"/>
                <a:gd name="T44" fmla="*/ 214 w 367"/>
                <a:gd name="T45" fmla="*/ 128 h 316"/>
                <a:gd name="T46" fmla="*/ 227 w 367"/>
                <a:gd name="T47" fmla="*/ 141 h 316"/>
                <a:gd name="T48" fmla="*/ 227 w 367"/>
                <a:gd name="T49" fmla="*/ 2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6">
                  <a:moveTo>
                    <a:pt x="365" y="168"/>
                  </a:moveTo>
                  <a:cubicBezTo>
                    <a:pt x="364" y="90"/>
                    <a:pt x="281" y="27"/>
                    <a:pt x="180" y="29"/>
                  </a:cubicBezTo>
                  <a:cubicBezTo>
                    <a:pt x="157" y="30"/>
                    <a:pt x="136" y="34"/>
                    <a:pt x="116" y="40"/>
                  </a:cubicBezTo>
                  <a:cubicBezTo>
                    <a:pt x="23" y="0"/>
                    <a:pt x="23" y="0"/>
                    <a:pt x="23" y="0"/>
                  </a:cubicBezTo>
                  <a:cubicBezTo>
                    <a:pt x="23" y="0"/>
                    <a:pt x="54" y="63"/>
                    <a:pt x="26" y="100"/>
                  </a:cubicBezTo>
                  <a:cubicBezTo>
                    <a:pt x="26" y="100"/>
                    <a:pt x="26" y="100"/>
                    <a:pt x="26" y="100"/>
                  </a:cubicBezTo>
                  <a:cubicBezTo>
                    <a:pt x="9" y="122"/>
                    <a:pt x="0" y="148"/>
                    <a:pt x="0" y="176"/>
                  </a:cubicBezTo>
                  <a:cubicBezTo>
                    <a:pt x="2" y="254"/>
                    <a:pt x="85" y="316"/>
                    <a:pt x="186" y="314"/>
                  </a:cubicBezTo>
                  <a:cubicBezTo>
                    <a:pt x="286" y="312"/>
                    <a:pt x="367" y="247"/>
                    <a:pt x="365" y="168"/>
                  </a:cubicBezTo>
                  <a:close/>
                  <a:moveTo>
                    <a:pt x="183" y="73"/>
                  </a:moveTo>
                  <a:cubicBezTo>
                    <a:pt x="197" y="73"/>
                    <a:pt x="208" y="84"/>
                    <a:pt x="208" y="98"/>
                  </a:cubicBezTo>
                  <a:cubicBezTo>
                    <a:pt x="208" y="112"/>
                    <a:pt x="197" y="123"/>
                    <a:pt x="183" y="123"/>
                  </a:cubicBezTo>
                  <a:cubicBezTo>
                    <a:pt x="169" y="123"/>
                    <a:pt x="158" y="112"/>
                    <a:pt x="158" y="98"/>
                  </a:cubicBezTo>
                  <a:cubicBezTo>
                    <a:pt x="158" y="84"/>
                    <a:pt x="169" y="73"/>
                    <a:pt x="183" y="73"/>
                  </a:cubicBezTo>
                  <a:close/>
                  <a:moveTo>
                    <a:pt x="227" y="206"/>
                  </a:moveTo>
                  <a:cubicBezTo>
                    <a:pt x="209" y="206"/>
                    <a:pt x="209" y="206"/>
                    <a:pt x="209" y="206"/>
                  </a:cubicBezTo>
                  <a:cubicBezTo>
                    <a:pt x="209" y="274"/>
                    <a:pt x="209" y="274"/>
                    <a:pt x="209" y="274"/>
                  </a:cubicBezTo>
                  <a:cubicBezTo>
                    <a:pt x="157" y="274"/>
                    <a:pt x="157" y="274"/>
                    <a:pt x="157" y="274"/>
                  </a:cubicBezTo>
                  <a:cubicBezTo>
                    <a:pt x="157" y="206"/>
                    <a:pt x="157" y="206"/>
                    <a:pt x="157" y="206"/>
                  </a:cubicBezTo>
                  <a:cubicBezTo>
                    <a:pt x="139" y="206"/>
                    <a:pt x="139" y="206"/>
                    <a:pt x="139" y="206"/>
                  </a:cubicBezTo>
                  <a:cubicBezTo>
                    <a:pt x="139" y="141"/>
                    <a:pt x="139" y="141"/>
                    <a:pt x="139" y="141"/>
                  </a:cubicBezTo>
                  <a:cubicBezTo>
                    <a:pt x="139" y="134"/>
                    <a:pt x="144" y="128"/>
                    <a:pt x="151" y="128"/>
                  </a:cubicBezTo>
                  <a:cubicBezTo>
                    <a:pt x="214" y="128"/>
                    <a:pt x="214" y="128"/>
                    <a:pt x="214" y="128"/>
                  </a:cubicBezTo>
                  <a:cubicBezTo>
                    <a:pt x="221" y="128"/>
                    <a:pt x="227" y="134"/>
                    <a:pt x="227" y="141"/>
                  </a:cubicBezTo>
                  <a:lnTo>
                    <a:pt x="227" y="20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grpSp>
        <p:nvGrpSpPr>
          <p:cNvPr id="21" name="Group 102">
            <a:extLst>
              <a:ext uri="{FF2B5EF4-FFF2-40B4-BE49-F238E27FC236}">
                <a16:creationId xmlns:a16="http://schemas.microsoft.com/office/drawing/2014/main" id="{B3D9BA34-F794-4696-AEE7-A485CD3B2D67}"/>
              </a:ext>
            </a:extLst>
          </p:cNvPr>
          <p:cNvGrpSpPr>
            <a:grpSpLocks noChangeAspect="1"/>
          </p:cNvGrpSpPr>
          <p:nvPr/>
        </p:nvGrpSpPr>
        <p:grpSpPr bwMode="auto">
          <a:xfrm>
            <a:off x="7938528" y="3134959"/>
            <a:ext cx="932981" cy="828667"/>
            <a:chOff x="6878" y="3610"/>
            <a:chExt cx="1601" cy="1422"/>
          </a:xfrm>
        </p:grpSpPr>
        <p:sp>
          <p:nvSpPr>
            <p:cNvPr id="22" name="Oval 103">
              <a:extLst>
                <a:ext uri="{FF2B5EF4-FFF2-40B4-BE49-F238E27FC236}">
                  <a16:creationId xmlns:a16="http://schemas.microsoft.com/office/drawing/2014/main" id="{A475B381-CDE6-4CB5-A5E8-537B99B84018}"/>
                </a:ext>
              </a:extLst>
            </p:cNvPr>
            <p:cNvSpPr>
              <a:spLocks noChangeArrowheads="1"/>
            </p:cNvSpPr>
            <p:nvPr/>
          </p:nvSpPr>
          <p:spPr bwMode="auto">
            <a:xfrm>
              <a:off x="7731" y="4135"/>
              <a:ext cx="138" cy="140"/>
            </a:xfrm>
            <a:prstGeom prst="ellipse">
              <a:avLst/>
            </a:pr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3" name="Freeform 104">
              <a:extLst>
                <a:ext uri="{FF2B5EF4-FFF2-40B4-BE49-F238E27FC236}">
                  <a16:creationId xmlns:a16="http://schemas.microsoft.com/office/drawing/2014/main" id="{61777B14-5BEF-4883-8B94-6DBD07414B15}"/>
                </a:ext>
              </a:extLst>
            </p:cNvPr>
            <p:cNvSpPr>
              <a:spLocks/>
            </p:cNvSpPr>
            <p:nvPr/>
          </p:nvSpPr>
          <p:spPr bwMode="auto">
            <a:xfrm>
              <a:off x="7681" y="4289"/>
              <a:ext cx="241" cy="401"/>
            </a:xfrm>
            <a:custGeom>
              <a:avLst/>
              <a:gdLst>
                <a:gd name="T0" fmla="*/ 99 w 115"/>
                <a:gd name="T1" fmla="*/ 0 h 190"/>
                <a:gd name="T2" fmla="*/ 16 w 115"/>
                <a:gd name="T3" fmla="*/ 0 h 190"/>
                <a:gd name="T4" fmla="*/ 0 w 115"/>
                <a:gd name="T5" fmla="*/ 16 h 190"/>
                <a:gd name="T6" fmla="*/ 0 w 115"/>
                <a:gd name="T7" fmla="*/ 102 h 190"/>
                <a:gd name="T8" fmla="*/ 23 w 115"/>
                <a:gd name="T9" fmla="*/ 102 h 190"/>
                <a:gd name="T10" fmla="*/ 23 w 115"/>
                <a:gd name="T11" fmla="*/ 190 h 190"/>
                <a:gd name="T12" fmla="*/ 92 w 115"/>
                <a:gd name="T13" fmla="*/ 190 h 190"/>
                <a:gd name="T14" fmla="*/ 92 w 115"/>
                <a:gd name="T15" fmla="*/ 102 h 190"/>
                <a:gd name="T16" fmla="*/ 115 w 115"/>
                <a:gd name="T17" fmla="*/ 102 h 190"/>
                <a:gd name="T18" fmla="*/ 115 w 115"/>
                <a:gd name="T19" fmla="*/ 16 h 190"/>
                <a:gd name="T20" fmla="*/ 99 w 115"/>
                <a:gd name="T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90">
                  <a:moveTo>
                    <a:pt x="99" y="0"/>
                  </a:moveTo>
                  <a:cubicBezTo>
                    <a:pt x="16" y="0"/>
                    <a:pt x="16" y="0"/>
                    <a:pt x="16" y="0"/>
                  </a:cubicBezTo>
                  <a:cubicBezTo>
                    <a:pt x="7" y="0"/>
                    <a:pt x="0" y="7"/>
                    <a:pt x="0" y="16"/>
                  </a:cubicBezTo>
                  <a:cubicBezTo>
                    <a:pt x="0" y="102"/>
                    <a:pt x="0" y="102"/>
                    <a:pt x="0" y="102"/>
                  </a:cubicBezTo>
                  <a:cubicBezTo>
                    <a:pt x="23" y="102"/>
                    <a:pt x="23" y="102"/>
                    <a:pt x="23" y="102"/>
                  </a:cubicBezTo>
                  <a:cubicBezTo>
                    <a:pt x="23" y="190"/>
                    <a:pt x="23" y="190"/>
                    <a:pt x="23" y="190"/>
                  </a:cubicBezTo>
                  <a:cubicBezTo>
                    <a:pt x="92" y="190"/>
                    <a:pt x="92" y="190"/>
                    <a:pt x="92" y="190"/>
                  </a:cubicBezTo>
                  <a:cubicBezTo>
                    <a:pt x="92" y="102"/>
                    <a:pt x="92" y="102"/>
                    <a:pt x="92" y="102"/>
                  </a:cubicBezTo>
                  <a:cubicBezTo>
                    <a:pt x="115" y="102"/>
                    <a:pt x="115" y="102"/>
                    <a:pt x="115" y="102"/>
                  </a:cubicBezTo>
                  <a:cubicBezTo>
                    <a:pt x="115" y="16"/>
                    <a:pt x="115" y="16"/>
                    <a:pt x="115" y="16"/>
                  </a:cubicBezTo>
                  <a:cubicBezTo>
                    <a:pt x="115" y="7"/>
                    <a:pt x="108" y="0"/>
                    <a:pt x="99" y="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5" name="Freeform 105">
              <a:extLst>
                <a:ext uri="{FF2B5EF4-FFF2-40B4-BE49-F238E27FC236}">
                  <a16:creationId xmlns:a16="http://schemas.microsoft.com/office/drawing/2014/main" id="{DDB98681-26EF-49FC-B866-B90EFD2A0567}"/>
                </a:ext>
              </a:extLst>
            </p:cNvPr>
            <p:cNvSpPr>
              <a:spLocks noEditPoints="1"/>
            </p:cNvSpPr>
            <p:nvPr/>
          </p:nvSpPr>
          <p:spPr bwMode="auto">
            <a:xfrm>
              <a:off x="7287" y="4735"/>
              <a:ext cx="377" cy="297"/>
            </a:xfrm>
            <a:custGeom>
              <a:avLst/>
              <a:gdLst>
                <a:gd name="T0" fmla="*/ 179 w 180"/>
                <a:gd name="T1" fmla="*/ 28 h 141"/>
                <a:gd name="T2" fmla="*/ 167 w 180"/>
                <a:gd name="T3" fmla="*/ 14 h 141"/>
                <a:gd name="T4" fmla="*/ 131 w 180"/>
                <a:gd name="T5" fmla="*/ 0 h 141"/>
                <a:gd name="T6" fmla="*/ 96 w 180"/>
                <a:gd name="T7" fmla="*/ 14 h 141"/>
                <a:gd name="T8" fmla="*/ 90 w 180"/>
                <a:gd name="T9" fmla="*/ 20 h 141"/>
                <a:gd name="T10" fmla="*/ 84 w 180"/>
                <a:gd name="T11" fmla="*/ 14 h 141"/>
                <a:gd name="T12" fmla="*/ 48 w 180"/>
                <a:gd name="T13" fmla="*/ 0 h 141"/>
                <a:gd name="T14" fmla="*/ 13 w 180"/>
                <a:gd name="T15" fmla="*/ 14 h 141"/>
                <a:gd name="T16" fmla="*/ 1 w 180"/>
                <a:gd name="T17" fmla="*/ 28 h 141"/>
                <a:gd name="T18" fmla="*/ 0 w 180"/>
                <a:gd name="T19" fmla="*/ 31 h 141"/>
                <a:gd name="T20" fmla="*/ 0 w 180"/>
                <a:gd name="T21" fmla="*/ 134 h 141"/>
                <a:gd name="T22" fmla="*/ 13 w 180"/>
                <a:gd name="T23" fmla="*/ 137 h 141"/>
                <a:gd name="T24" fmla="*/ 13 w 180"/>
                <a:gd name="T25" fmla="*/ 137 h 141"/>
                <a:gd name="T26" fmla="*/ 22 w 180"/>
                <a:gd name="T27" fmla="*/ 126 h 141"/>
                <a:gd name="T28" fmla="*/ 48 w 180"/>
                <a:gd name="T29" fmla="*/ 116 h 141"/>
                <a:gd name="T30" fmla="*/ 75 w 180"/>
                <a:gd name="T31" fmla="*/ 126 h 141"/>
                <a:gd name="T32" fmla="*/ 82 w 180"/>
                <a:gd name="T33" fmla="*/ 134 h 141"/>
                <a:gd name="T34" fmla="*/ 84 w 180"/>
                <a:gd name="T35" fmla="*/ 137 h 141"/>
                <a:gd name="T36" fmla="*/ 84 w 180"/>
                <a:gd name="T37" fmla="*/ 137 h 141"/>
                <a:gd name="T38" fmla="*/ 84 w 180"/>
                <a:gd name="T39" fmla="*/ 137 h 141"/>
                <a:gd name="T40" fmla="*/ 84 w 180"/>
                <a:gd name="T41" fmla="*/ 137 h 141"/>
                <a:gd name="T42" fmla="*/ 84 w 180"/>
                <a:gd name="T43" fmla="*/ 137 h 141"/>
                <a:gd name="T44" fmla="*/ 84 w 180"/>
                <a:gd name="T45" fmla="*/ 137 h 141"/>
                <a:gd name="T46" fmla="*/ 90 w 180"/>
                <a:gd name="T47" fmla="*/ 141 h 141"/>
                <a:gd name="T48" fmla="*/ 96 w 180"/>
                <a:gd name="T49" fmla="*/ 137 h 141"/>
                <a:gd name="T50" fmla="*/ 96 w 180"/>
                <a:gd name="T51" fmla="*/ 137 h 141"/>
                <a:gd name="T52" fmla="*/ 96 w 180"/>
                <a:gd name="T53" fmla="*/ 137 h 141"/>
                <a:gd name="T54" fmla="*/ 96 w 180"/>
                <a:gd name="T55" fmla="*/ 137 h 141"/>
                <a:gd name="T56" fmla="*/ 105 w 180"/>
                <a:gd name="T57" fmla="*/ 126 h 141"/>
                <a:gd name="T58" fmla="*/ 131 w 180"/>
                <a:gd name="T59" fmla="*/ 116 h 141"/>
                <a:gd name="T60" fmla="*/ 158 w 180"/>
                <a:gd name="T61" fmla="*/ 126 h 141"/>
                <a:gd name="T62" fmla="*/ 165 w 180"/>
                <a:gd name="T63" fmla="*/ 134 h 141"/>
                <a:gd name="T64" fmla="*/ 167 w 180"/>
                <a:gd name="T65" fmla="*/ 137 h 141"/>
                <a:gd name="T66" fmla="*/ 168 w 180"/>
                <a:gd name="T67" fmla="*/ 137 h 141"/>
                <a:gd name="T68" fmla="*/ 168 w 180"/>
                <a:gd name="T69" fmla="*/ 137 h 141"/>
                <a:gd name="T70" fmla="*/ 168 w 180"/>
                <a:gd name="T71" fmla="*/ 137 h 141"/>
                <a:gd name="T72" fmla="*/ 168 w 180"/>
                <a:gd name="T73" fmla="*/ 137 h 141"/>
                <a:gd name="T74" fmla="*/ 180 w 180"/>
                <a:gd name="T75" fmla="*/ 134 h 141"/>
                <a:gd name="T76" fmla="*/ 180 w 180"/>
                <a:gd name="T77" fmla="*/ 31 h 141"/>
                <a:gd name="T78" fmla="*/ 179 w 180"/>
                <a:gd name="T79" fmla="*/ 28 h 141"/>
                <a:gd name="T80" fmla="*/ 48 w 180"/>
                <a:gd name="T81" fmla="*/ 102 h 141"/>
                <a:gd name="T82" fmla="*/ 48 w 180"/>
                <a:gd name="T83" fmla="*/ 102 h 141"/>
                <a:gd name="T84" fmla="*/ 13 w 180"/>
                <a:gd name="T85" fmla="*/ 116 h 141"/>
                <a:gd name="T86" fmla="*/ 13 w 180"/>
                <a:gd name="T87" fmla="*/ 33 h 141"/>
                <a:gd name="T88" fmla="*/ 22 w 180"/>
                <a:gd name="T89" fmla="*/ 23 h 141"/>
                <a:gd name="T90" fmla="*/ 48 w 180"/>
                <a:gd name="T91" fmla="*/ 13 h 141"/>
                <a:gd name="T92" fmla="*/ 75 w 180"/>
                <a:gd name="T93" fmla="*/ 24 h 141"/>
                <a:gd name="T94" fmla="*/ 82 w 180"/>
                <a:gd name="T95" fmla="*/ 32 h 141"/>
                <a:gd name="T96" fmla="*/ 84 w 180"/>
                <a:gd name="T97" fmla="*/ 33 h 141"/>
                <a:gd name="T98" fmla="*/ 84 w 180"/>
                <a:gd name="T99" fmla="*/ 116 h 141"/>
                <a:gd name="T100" fmla="*/ 48 w 180"/>
                <a:gd name="T101" fmla="*/ 102 h 141"/>
                <a:gd name="T102" fmla="*/ 167 w 180"/>
                <a:gd name="T103" fmla="*/ 116 h 141"/>
                <a:gd name="T104" fmla="*/ 131 w 180"/>
                <a:gd name="T105" fmla="*/ 102 h 141"/>
                <a:gd name="T106" fmla="*/ 97 w 180"/>
                <a:gd name="T107" fmla="*/ 116 h 141"/>
                <a:gd name="T108" fmla="*/ 97 w 180"/>
                <a:gd name="T109" fmla="*/ 33 h 141"/>
                <a:gd name="T110" fmla="*/ 105 w 180"/>
                <a:gd name="T111" fmla="*/ 23 h 141"/>
                <a:gd name="T112" fmla="*/ 131 w 180"/>
                <a:gd name="T113" fmla="*/ 13 h 141"/>
                <a:gd name="T114" fmla="*/ 158 w 180"/>
                <a:gd name="T115" fmla="*/ 24 h 141"/>
                <a:gd name="T116" fmla="*/ 165 w 180"/>
                <a:gd name="T117" fmla="*/ 32 h 141"/>
                <a:gd name="T118" fmla="*/ 167 w 180"/>
                <a:gd name="T119" fmla="*/ 33 h 141"/>
                <a:gd name="T120" fmla="*/ 167 w 180"/>
                <a:gd name="T121" fmla="*/ 1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141">
                  <a:moveTo>
                    <a:pt x="179" y="28"/>
                  </a:moveTo>
                  <a:cubicBezTo>
                    <a:pt x="179" y="28"/>
                    <a:pt x="175" y="21"/>
                    <a:pt x="167" y="14"/>
                  </a:cubicBezTo>
                  <a:cubicBezTo>
                    <a:pt x="159" y="7"/>
                    <a:pt x="147" y="0"/>
                    <a:pt x="131" y="0"/>
                  </a:cubicBezTo>
                  <a:cubicBezTo>
                    <a:pt x="116" y="0"/>
                    <a:pt x="104" y="7"/>
                    <a:pt x="96" y="14"/>
                  </a:cubicBezTo>
                  <a:cubicBezTo>
                    <a:pt x="94" y="16"/>
                    <a:pt x="92" y="18"/>
                    <a:pt x="90" y="20"/>
                  </a:cubicBezTo>
                  <a:cubicBezTo>
                    <a:pt x="88" y="18"/>
                    <a:pt x="86" y="16"/>
                    <a:pt x="84" y="14"/>
                  </a:cubicBezTo>
                  <a:cubicBezTo>
                    <a:pt x="76" y="7"/>
                    <a:pt x="64" y="0"/>
                    <a:pt x="48" y="0"/>
                  </a:cubicBezTo>
                  <a:cubicBezTo>
                    <a:pt x="32" y="0"/>
                    <a:pt x="20" y="7"/>
                    <a:pt x="13" y="14"/>
                  </a:cubicBezTo>
                  <a:cubicBezTo>
                    <a:pt x="5" y="21"/>
                    <a:pt x="1" y="28"/>
                    <a:pt x="1" y="28"/>
                  </a:cubicBezTo>
                  <a:cubicBezTo>
                    <a:pt x="0" y="31"/>
                    <a:pt x="0" y="31"/>
                    <a:pt x="0" y="31"/>
                  </a:cubicBezTo>
                  <a:cubicBezTo>
                    <a:pt x="0" y="134"/>
                    <a:pt x="0" y="134"/>
                    <a:pt x="0" y="134"/>
                  </a:cubicBezTo>
                  <a:cubicBezTo>
                    <a:pt x="13" y="137"/>
                    <a:pt x="13" y="137"/>
                    <a:pt x="13" y="137"/>
                  </a:cubicBezTo>
                  <a:cubicBezTo>
                    <a:pt x="13" y="137"/>
                    <a:pt x="13" y="137"/>
                    <a:pt x="13" y="137"/>
                  </a:cubicBezTo>
                  <a:cubicBezTo>
                    <a:pt x="13" y="137"/>
                    <a:pt x="16" y="131"/>
                    <a:pt x="22" y="126"/>
                  </a:cubicBezTo>
                  <a:cubicBezTo>
                    <a:pt x="28" y="120"/>
                    <a:pt x="37" y="116"/>
                    <a:pt x="48" y="116"/>
                  </a:cubicBezTo>
                  <a:cubicBezTo>
                    <a:pt x="60" y="116"/>
                    <a:pt x="69" y="121"/>
                    <a:pt x="75" y="126"/>
                  </a:cubicBezTo>
                  <a:cubicBezTo>
                    <a:pt x="78" y="129"/>
                    <a:pt x="81" y="132"/>
                    <a:pt x="82" y="134"/>
                  </a:cubicBezTo>
                  <a:cubicBezTo>
                    <a:pt x="83" y="135"/>
                    <a:pt x="84" y="136"/>
                    <a:pt x="84" y="137"/>
                  </a:cubicBezTo>
                  <a:cubicBezTo>
                    <a:pt x="84" y="137"/>
                    <a:pt x="84" y="137"/>
                    <a:pt x="84" y="137"/>
                  </a:cubicBezTo>
                  <a:cubicBezTo>
                    <a:pt x="84" y="137"/>
                    <a:pt x="84" y="137"/>
                    <a:pt x="84" y="137"/>
                  </a:cubicBezTo>
                  <a:cubicBezTo>
                    <a:pt x="84" y="137"/>
                    <a:pt x="84" y="137"/>
                    <a:pt x="84" y="137"/>
                  </a:cubicBezTo>
                  <a:cubicBezTo>
                    <a:pt x="84" y="137"/>
                    <a:pt x="84" y="137"/>
                    <a:pt x="84" y="137"/>
                  </a:cubicBezTo>
                  <a:cubicBezTo>
                    <a:pt x="84" y="137"/>
                    <a:pt x="84" y="137"/>
                    <a:pt x="84" y="137"/>
                  </a:cubicBezTo>
                  <a:cubicBezTo>
                    <a:pt x="86" y="139"/>
                    <a:pt x="88" y="141"/>
                    <a:pt x="90" y="141"/>
                  </a:cubicBezTo>
                  <a:cubicBezTo>
                    <a:pt x="93" y="141"/>
                    <a:pt x="95" y="139"/>
                    <a:pt x="96" y="137"/>
                  </a:cubicBezTo>
                  <a:cubicBezTo>
                    <a:pt x="96" y="137"/>
                    <a:pt x="96" y="137"/>
                    <a:pt x="96" y="137"/>
                  </a:cubicBezTo>
                  <a:cubicBezTo>
                    <a:pt x="96" y="137"/>
                    <a:pt x="96" y="137"/>
                    <a:pt x="96" y="137"/>
                  </a:cubicBezTo>
                  <a:cubicBezTo>
                    <a:pt x="96" y="137"/>
                    <a:pt x="96" y="137"/>
                    <a:pt x="96" y="137"/>
                  </a:cubicBezTo>
                  <a:cubicBezTo>
                    <a:pt x="96" y="137"/>
                    <a:pt x="99" y="131"/>
                    <a:pt x="105" y="126"/>
                  </a:cubicBezTo>
                  <a:cubicBezTo>
                    <a:pt x="111" y="120"/>
                    <a:pt x="120" y="116"/>
                    <a:pt x="131" y="116"/>
                  </a:cubicBezTo>
                  <a:cubicBezTo>
                    <a:pt x="143" y="116"/>
                    <a:pt x="152" y="121"/>
                    <a:pt x="158" y="126"/>
                  </a:cubicBezTo>
                  <a:cubicBezTo>
                    <a:pt x="162" y="129"/>
                    <a:pt x="164" y="132"/>
                    <a:pt x="165" y="134"/>
                  </a:cubicBezTo>
                  <a:cubicBezTo>
                    <a:pt x="166" y="135"/>
                    <a:pt x="167" y="136"/>
                    <a:pt x="167" y="137"/>
                  </a:cubicBezTo>
                  <a:cubicBezTo>
                    <a:pt x="167" y="137"/>
                    <a:pt x="168" y="137"/>
                    <a:pt x="168" y="137"/>
                  </a:cubicBezTo>
                  <a:cubicBezTo>
                    <a:pt x="168" y="137"/>
                    <a:pt x="168" y="137"/>
                    <a:pt x="168" y="137"/>
                  </a:cubicBezTo>
                  <a:cubicBezTo>
                    <a:pt x="168" y="137"/>
                    <a:pt x="168" y="137"/>
                    <a:pt x="168" y="137"/>
                  </a:cubicBezTo>
                  <a:cubicBezTo>
                    <a:pt x="168" y="137"/>
                    <a:pt x="168" y="137"/>
                    <a:pt x="168" y="137"/>
                  </a:cubicBezTo>
                  <a:cubicBezTo>
                    <a:pt x="180" y="134"/>
                    <a:pt x="180" y="134"/>
                    <a:pt x="180" y="134"/>
                  </a:cubicBezTo>
                  <a:cubicBezTo>
                    <a:pt x="180" y="31"/>
                    <a:pt x="180" y="31"/>
                    <a:pt x="180" y="31"/>
                  </a:cubicBezTo>
                  <a:lnTo>
                    <a:pt x="179" y="28"/>
                  </a:lnTo>
                  <a:close/>
                  <a:moveTo>
                    <a:pt x="48" y="102"/>
                  </a:moveTo>
                  <a:cubicBezTo>
                    <a:pt x="48" y="102"/>
                    <a:pt x="48" y="102"/>
                    <a:pt x="48" y="102"/>
                  </a:cubicBezTo>
                  <a:cubicBezTo>
                    <a:pt x="33" y="102"/>
                    <a:pt x="21" y="109"/>
                    <a:pt x="13" y="116"/>
                  </a:cubicBezTo>
                  <a:cubicBezTo>
                    <a:pt x="13" y="33"/>
                    <a:pt x="13" y="33"/>
                    <a:pt x="13" y="33"/>
                  </a:cubicBezTo>
                  <a:cubicBezTo>
                    <a:pt x="15" y="31"/>
                    <a:pt x="18" y="27"/>
                    <a:pt x="22" y="23"/>
                  </a:cubicBezTo>
                  <a:cubicBezTo>
                    <a:pt x="28" y="18"/>
                    <a:pt x="37" y="13"/>
                    <a:pt x="48" y="13"/>
                  </a:cubicBezTo>
                  <a:cubicBezTo>
                    <a:pt x="60" y="13"/>
                    <a:pt x="69" y="18"/>
                    <a:pt x="75" y="24"/>
                  </a:cubicBezTo>
                  <a:cubicBezTo>
                    <a:pt x="78" y="27"/>
                    <a:pt x="81" y="29"/>
                    <a:pt x="82" y="32"/>
                  </a:cubicBezTo>
                  <a:cubicBezTo>
                    <a:pt x="83" y="32"/>
                    <a:pt x="83" y="33"/>
                    <a:pt x="84" y="33"/>
                  </a:cubicBezTo>
                  <a:cubicBezTo>
                    <a:pt x="84" y="116"/>
                    <a:pt x="84" y="116"/>
                    <a:pt x="84" y="116"/>
                  </a:cubicBezTo>
                  <a:cubicBezTo>
                    <a:pt x="76" y="110"/>
                    <a:pt x="64" y="102"/>
                    <a:pt x="48" y="102"/>
                  </a:cubicBezTo>
                  <a:close/>
                  <a:moveTo>
                    <a:pt x="167" y="116"/>
                  </a:moveTo>
                  <a:cubicBezTo>
                    <a:pt x="159" y="109"/>
                    <a:pt x="147" y="102"/>
                    <a:pt x="131" y="102"/>
                  </a:cubicBezTo>
                  <a:cubicBezTo>
                    <a:pt x="116" y="102"/>
                    <a:pt x="104" y="109"/>
                    <a:pt x="97" y="116"/>
                  </a:cubicBezTo>
                  <a:cubicBezTo>
                    <a:pt x="97" y="33"/>
                    <a:pt x="97" y="33"/>
                    <a:pt x="97" y="33"/>
                  </a:cubicBezTo>
                  <a:cubicBezTo>
                    <a:pt x="98" y="31"/>
                    <a:pt x="101" y="27"/>
                    <a:pt x="105" y="23"/>
                  </a:cubicBezTo>
                  <a:cubicBezTo>
                    <a:pt x="111" y="18"/>
                    <a:pt x="120" y="13"/>
                    <a:pt x="131" y="13"/>
                  </a:cubicBezTo>
                  <a:cubicBezTo>
                    <a:pt x="143" y="13"/>
                    <a:pt x="152" y="18"/>
                    <a:pt x="158" y="24"/>
                  </a:cubicBezTo>
                  <a:cubicBezTo>
                    <a:pt x="162" y="27"/>
                    <a:pt x="164" y="29"/>
                    <a:pt x="165" y="32"/>
                  </a:cubicBezTo>
                  <a:cubicBezTo>
                    <a:pt x="166" y="32"/>
                    <a:pt x="166" y="33"/>
                    <a:pt x="167" y="33"/>
                  </a:cubicBezTo>
                  <a:lnTo>
                    <a:pt x="167" y="11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0" name="Freeform 106">
              <a:extLst>
                <a:ext uri="{FF2B5EF4-FFF2-40B4-BE49-F238E27FC236}">
                  <a16:creationId xmlns:a16="http://schemas.microsoft.com/office/drawing/2014/main" id="{FEE13BD7-15E0-472B-8CCC-16661894FE9D}"/>
                </a:ext>
              </a:extLst>
            </p:cNvPr>
            <p:cNvSpPr>
              <a:spLocks/>
            </p:cNvSpPr>
            <p:nvPr/>
          </p:nvSpPr>
          <p:spPr bwMode="auto">
            <a:xfrm>
              <a:off x="8207" y="4857"/>
              <a:ext cx="35" cy="137"/>
            </a:xfrm>
            <a:custGeom>
              <a:avLst/>
              <a:gdLst>
                <a:gd name="T0" fmla="*/ 9 w 17"/>
                <a:gd name="T1" fmla="*/ 1 h 65"/>
                <a:gd name="T2" fmla="*/ 9 w 17"/>
                <a:gd name="T3" fmla="*/ 1 h 65"/>
                <a:gd name="T4" fmla="*/ 0 w 17"/>
                <a:gd name="T5" fmla="*/ 0 h 65"/>
                <a:gd name="T6" fmla="*/ 0 w 17"/>
                <a:gd name="T7" fmla="*/ 65 h 65"/>
                <a:gd name="T8" fmla="*/ 17 w 17"/>
                <a:gd name="T9" fmla="*/ 65 h 65"/>
                <a:gd name="T10" fmla="*/ 17 w 17"/>
                <a:gd name="T11" fmla="*/ 0 h 65"/>
                <a:gd name="T12" fmla="*/ 9 w 17"/>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17" h="65">
                  <a:moveTo>
                    <a:pt x="9" y="1"/>
                  </a:moveTo>
                  <a:cubicBezTo>
                    <a:pt x="9" y="1"/>
                    <a:pt x="9" y="1"/>
                    <a:pt x="9" y="1"/>
                  </a:cubicBezTo>
                  <a:cubicBezTo>
                    <a:pt x="6" y="1"/>
                    <a:pt x="3" y="0"/>
                    <a:pt x="0" y="0"/>
                  </a:cubicBezTo>
                  <a:cubicBezTo>
                    <a:pt x="0" y="65"/>
                    <a:pt x="0" y="65"/>
                    <a:pt x="0" y="65"/>
                  </a:cubicBezTo>
                  <a:cubicBezTo>
                    <a:pt x="17" y="65"/>
                    <a:pt x="17" y="65"/>
                    <a:pt x="17" y="65"/>
                  </a:cubicBezTo>
                  <a:cubicBezTo>
                    <a:pt x="17" y="0"/>
                    <a:pt x="17" y="0"/>
                    <a:pt x="17" y="0"/>
                  </a:cubicBezTo>
                  <a:cubicBezTo>
                    <a:pt x="14" y="0"/>
                    <a:pt x="12" y="1"/>
                    <a:pt x="9" y="1"/>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1" name="Freeform 107">
              <a:extLst>
                <a:ext uri="{FF2B5EF4-FFF2-40B4-BE49-F238E27FC236}">
                  <a16:creationId xmlns:a16="http://schemas.microsoft.com/office/drawing/2014/main" id="{3BE50C8E-1D01-48E9-8F1A-E0AB5BC898D6}"/>
                </a:ext>
              </a:extLst>
            </p:cNvPr>
            <p:cNvSpPr>
              <a:spLocks/>
            </p:cNvSpPr>
            <p:nvPr/>
          </p:nvSpPr>
          <p:spPr bwMode="auto">
            <a:xfrm>
              <a:off x="8181" y="4751"/>
              <a:ext cx="86" cy="87"/>
            </a:xfrm>
            <a:custGeom>
              <a:avLst/>
              <a:gdLst>
                <a:gd name="T0" fmla="*/ 6 w 41"/>
                <a:gd name="T1" fmla="*/ 6 h 41"/>
                <a:gd name="T2" fmla="*/ 0 w 41"/>
                <a:gd name="T3" fmla="*/ 20 h 41"/>
                <a:gd name="T4" fmla="*/ 0 w 41"/>
                <a:gd name="T5" fmla="*/ 20 h 41"/>
                <a:gd name="T6" fmla="*/ 6 w 41"/>
                <a:gd name="T7" fmla="*/ 35 h 41"/>
                <a:gd name="T8" fmla="*/ 6 w 41"/>
                <a:gd name="T9" fmla="*/ 35 h 41"/>
                <a:gd name="T10" fmla="*/ 21 w 41"/>
                <a:gd name="T11" fmla="*/ 41 h 41"/>
                <a:gd name="T12" fmla="*/ 21 w 41"/>
                <a:gd name="T13" fmla="*/ 41 h 41"/>
                <a:gd name="T14" fmla="*/ 35 w 41"/>
                <a:gd name="T15" fmla="*/ 35 h 41"/>
                <a:gd name="T16" fmla="*/ 35 w 41"/>
                <a:gd name="T17" fmla="*/ 35 h 41"/>
                <a:gd name="T18" fmla="*/ 41 w 41"/>
                <a:gd name="T19" fmla="*/ 20 h 41"/>
                <a:gd name="T20" fmla="*/ 41 w 41"/>
                <a:gd name="T21" fmla="*/ 20 h 41"/>
                <a:gd name="T22" fmla="*/ 35 w 41"/>
                <a:gd name="T23" fmla="*/ 6 h 41"/>
                <a:gd name="T24" fmla="*/ 35 w 41"/>
                <a:gd name="T25" fmla="*/ 6 h 41"/>
                <a:gd name="T26" fmla="*/ 21 w 41"/>
                <a:gd name="T27" fmla="*/ 0 h 41"/>
                <a:gd name="T28" fmla="*/ 21 w 41"/>
                <a:gd name="T29" fmla="*/ 0 h 41"/>
                <a:gd name="T30" fmla="*/ 6 w 41"/>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41">
                  <a:moveTo>
                    <a:pt x="6" y="6"/>
                  </a:moveTo>
                  <a:cubicBezTo>
                    <a:pt x="2" y="10"/>
                    <a:pt x="0" y="15"/>
                    <a:pt x="0" y="20"/>
                  </a:cubicBezTo>
                  <a:cubicBezTo>
                    <a:pt x="0" y="20"/>
                    <a:pt x="0" y="20"/>
                    <a:pt x="0" y="20"/>
                  </a:cubicBezTo>
                  <a:cubicBezTo>
                    <a:pt x="0" y="26"/>
                    <a:pt x="2" y="31"/>
                    <a:pt x="6" y="35"/>
                  </a:cubicBezTo>
                  <a:cubicBezTo>
                    <a:pt x="6" y="35"/>
                    <a:pt x="6" y="35"/>
                    <a:pt x="6" y="35"/>
                  </a:cubicBezTo>
                  <a:cubicBezTo>
                    <a:pt x="10" y="39"/>
                    <a:pt x="15" y="41"/>
                    <a:pt x="21" y="41"/>
                  </a:cubicBezTo>
                  <a:cubicBezTo>
                    <a:pt x="21" y="41"/>
                    <a:pt x="21" y="41"/>
                    <a:pt x="21" y="41"/>
                  </a:cubicBezTo>
                  <a:cubicBezTo>
                    <a:pt x="26" y="41"/>
                    <a:pt x="31" y="39"/>
                    <a:pt x="35" y="35"/>
                  </a:cubicBezTo>
                  <a:cubicBezTo>
                    <a:pt x="35" y="35"/>
                    <a:pt x="35" y="35"/>
                    <a:pt x="35" y="35"/>
                  </a:cubicBezTo>
                  <a:cubicBezTo>
                    <a:pt x="39" y="31"/>
                    <a:pt x="41" y="26"/>
                    <a:pt x="41" y="20"/>
                  </a:cubicBezTo>
                  <a:cubicBezTo>
                    <a:pt x="41" y="20"/>
                    <a:pt x="41" y="20"/>
                    <a:pt x="41" y="20"/>
                  </a:cubicBezTo>
                  <a:cubicBezTo>
                    <a:pt x="41" y="15"/>
                    <a:pt x="39" y="10"/>
                    <a:pt x="35" y="6"/>
                  </a:cubicBezTo>
                  <a:cubicBezTo>
                    <a:pt x="35" y="6"/>
                    <a:pt x="35" y="6"/>
                    <a:pt x="35" y="6"/>
                  </a:cubicBezTo>
                  <a:cubicBezTo>
                    <a:pt x="31" y="2"/>
                    <a:pt x="26" y="0"/>
                    <a:pt x="21" y="0"/>
                  </a:cubicBezTo>
                  <a:cubicBezTo>
                    <a:pt x="21" y="0"/>
                    <a:pt x="21" y="0"/>
                    <a:pt x="21" y="0"/>
                  </a:cubicBezTo>
                  <a:cubicBezTo>
                    <a:pt x="15" y="0"/>
                    <a:pt x="10" y="2"/>
                    <a:pt x="6" y="6"/>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2" name="Freeform 108">
              <a:extLst>
                <a:ext uri="{FF2B5EF4-FFF2-40B4-BE49-F238E27FC236}">
                  <a16:creationId xmlns:a16="http://schemas.microsoft.com/office/drawing/2014/main" id="{EF4B2481-AC66-452D-9594-1CF165AF5E05}"/>
                </a:ext>
              </a:extLst>
            </p:cNvPr>
            <p:cNvSpPr>
              <a:spLocks/>
            </p:cNvSpPr>
            <p:nvPr/>
          </p:nvSpPr>
          <p:spPr bwMode="auto">
            <a:xfrm>
              <a:off x="8108" y="4741"/>
              <a:ext cx="46" cy="105"/>
            </a:xfrm>
            <a:custGeom>
              <a:avLst/>
              <a:gdLst>
                <a:gd name="T0" fmla="*/ 10 w 22"/>
                <a:gd name="T1" fmla="*/ 47 h 50"/>
                <a:gd name="T2" fmla="*/ 0 w 22"/>
                <a:gd name="T3" fmla="*/ 25 h 50"/>
                <a:gd name="T4" fmla="*/ 0 w 22"/>
                <a:gd name="T5" fmla="*/ 25 h 50"/>
                <a:gd name="T6" fmla="*/ 10 w 22"/>
                <a:gd name="T7" fmla="*/ 3 h 50"/>
                <a:gd name="T8" fmla="*/ 10 w 22"/>
                <a:gd name="T9" fmla="*/ 3 h 50"/>
                <a:gd name="T10" fmla="*/ 20 w 22"/>
                <a:gd name="T11" fmla="*/ 3 h 50"/>
                <a:gd name="T12" fmla="*/ 20 w 22"/>
                <a:gd name="T13" fmla="*/ 3 h 50"/>
                <a:gd name="T14" fmla="*/ 20 w 22"/>
                <a:gd name="T15" fmla="*/ 12 h 50"/>
                <a:gd name="T16" fmla="*/ 20 w 22"/>
                <a:gd name="T17" fmla="*/ 12 h 50"/>
                <a:gd name="T18" fmla="*/ 14 w 22"/>
                <a:gd name="T19" fmla="*/ 25 h 50"/>
                <a:gd name="T20" fmla="*/ 14 w 22"/>
                <a:gd name="T21" fmla="*/ 25 h 50"/>
                <a:gd name="T22" fmla="*/ 20 w 22"/>
                <a:gd name="T23" fmla="*/ 38 h 50"/>
                <a:gd name="T24" fmla="*/ 20 w 22"/>
                <a:gd name="T25" fmla="*/ 38 h 50"/>
                <a:gd name="T26" fmla="*/ 20 w 22"/>
                <a:gd name="T27" fmla="*/ 38 h 50"/>
                <a:gd name="T28" fmla="*/ 20 w 22"/>
                <a:gd name="T29" fmla="*/ 47 h 50"/>
                <a:gd name="T30" fmla="*/ 20 w 22"/>
                <a:gd name="T31" fmla="*/ 47 h 50"/>
                <a:gd name="T32" fmla="*/ 15 w 22"/>
                <a:gd name="T33" fmla="*/ 50 h 50"/>
                <a:gd name="T34" fmla="*/ 15 w 22"/>
                <a:gd name="T35" fmla="*/ 50 h 50"/>
                <a:gd name="T36" fmla="*/ 10 w 22"/>
                <a:gd name="T3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0">
                  <a:moveTo>
                    <a:pt x="10" y="47"/>
                  </a:moveTo>
                  <a:cubicBezTo>
                    <a:pt x="4" y="41"/>
                    <a:pt x="0" y="33"/>
                    <a:pt x="0" y="25"/>
                  </a:cubicBezTo>
                  <a:cubicBezTo>
                    <a:pt x="0" y="25"/>
                    <a:pt x="0" y="25"/>
                    <a:pt x="0" y="25"/>
                  </a:cubicBezTo>
                  <a:cubicBezTo>
                    <a:pt x="0" y="17"/>
                    <a:pt x="4" y="9"/>
                    <a:pt x="10" y="3"/>
                  </a:cubicBezTo>
                  <a:cubicBezTo>
                    <a:pt x="10" y="3"/>
                    <a:pt x="10" y="3"/>
                    <a:pt x="10" y="3"/>
                  </a:cubicBezTo>
                  <a:cubicBezTo>
                    <a:pt x="12" y="0"/>
                    <a:pt x="17" y="0"/>
                    <a:pt x="20" y="3"/>
                  </a:cubicBezTo>
                  <a:cubicBezTo>
                    <a:pt x="20" y="3"/>
                    <a:pt x="20" y="3"/>
                    <a:pt x="20" y="3"/>
                  </a:cubicBezTo>
                  <a:cubicBezTo>
                    <a:pt x="22" y="5"/>
                    <a:pt x="22" y="10"/>
                    <a:pt x="20" y="12"/>
                  </a:cubicBezTo>
                  <a:cubicBezTo>
                    <a:pt x="20" y="12"/>
                    <a:pt x="20" y="12"/>
                    <a:pt x="20" y="12"/>
                  </a:cubicBezTo>
                  <a:cubicBezTo>
                    <a:pt x="16" y="16"/>
                    <a:pt x="14" y="20"/>
                    <a:pt x="14" y="25"/>
                  </a:cubicBezTo>
                  <a:cubicBezTo>
                    <a:pt x="14" y="25"/>
                    <a:pt x="14" y="25"/>
                    <a:pt x="14" y="25"/>
                  </a:cubicBezTo>
                  <a:cubicBezTo>
                    <a:pt x="14" y="30"/>
                    <a:pt x="16" y="34"/>
                    <a:pt x="20" y="38"/>
                  </a:cubicBezTo>
                  <a:cubicBezTo>
                    <a:pt x="20" y="38"/>
                    <a:pt x="20" y="38"/>
                    <a:pt x="20" y="38"/>
                  </a:cubicBezTo>
                  <a:cubicBezTo>
                    <a:pt x="20" y="38"/>
                    <a:pt x="20" y="38"/>
                    <a:pt x="20" y="38"/>
                  </a:cubicBezTo>
                  <a:cubicBezTo>
                    <a:pt x="22" y="40"/>
                    <a:pt x="22" y="45"/>
                    <a:pt x="20" y="47"/>
                  </a:cubicBezTo>
                  <a:cubicBezTo>
                    <a:pt x="20" y="47"/>
                    <a:pt x="20" y="47"/>
                    <a:pt x="20" y="47"/>
                  </a:cubicBezTo>
                  <a:cubicBezTo>
                    <a:pt x="18" y="49"/>
                    <a:pt x="16" y="50"/>
                    <a:pt x="15" y="50"/>
                  </a:cubicBezTo>
                  <a:cubicBezTo>
                    <a:pt x="15" y="50"/>
                    <a:pt x="15" y="50"/>
                    <a:pt x="15" y="50"/>
                  </a:cubicBezTo>
                  <a:cubicBezTo>
                    <a:pt x="13" y="50"/>
                    <a:pt x="11" y="49"/>
                    <a:pt x="10" y="47"/>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3" name="Freeform 109">
              <a:extLst>
                <a:ext uri="{FF2B5EF4-FFF2-40B4-BE49-F238E27FC236}">
                  <a16:creationId xmlns:a16="http://schemas.microsoft.com/office/drawing/2014/main" id="{9A82A72E-F26D-4B66-96BF-64E977E381A5}"/>
                </a:ext>
              </a:extLst>
            </p:cNvPr>
            <p:cNvSpPr>
              <a:spLocks/>
            </p:cNvSpPr>
            <p:nvPr/>
          </p:nvSpPr>
          <p:spPr bwMode="auto">
            <a:xfrm>
              <a:off x="8297" y="4741"/>
              <a:ext cx="46" cy="105"/>
            </a:xfrm>
            <a:custGeom>
              <a:avLst/>
              <a:gdLst>
                <a:gd name="T0" fmla="*/ 3 w 22"/>
                <a:gd name="T1" fmla="*/ 47 h 50"/>
                <a:gd name="T2" fmla="*/ 3 w 22"/>
                <a:gd name="T3" fmla="*/ 38 h 50"/>
                <a:gd name="T4" fmla="*/ 3 w 22"/>
                <a:gd name="T5" fmla="*/ 38 h 50"/>
                <a:gd name="T6" fmla="*/ 8 w 22"/>
                <a:gd name="T7" fmla="*/ 25 h 50"/>
                <a:gd name="T8" fmla="*/ 8 w 22"/>
                <a:gd name="T9" fmla="*/ 25 h 50"/>
                <a:gd name="T10" fmla="*/ 3 w 22"/>
                <a:gd name="T11" fmla="*/ 12 h 50"/>
                <a:gd name="T12" fmla="*/ 3 w 22"/>
                <a:gd name="T13" fmla="*/ 12 h 50"/>
                <a:gd name="T14" fmla="*/ 3 w 22"/>
                <a:gd name="T15" fmla="*/ 12 h 50"/>
                <a:gd name="T16" fmla="*/ 3 w 22"/>
                <a:gd name="T17" fmla="*/ 3 h 50"/>
                <a:gd name="T18" fmla="*/ 3 w 22"/>
                <a:gd name="T19" fmla="*/ 3 h 50"/>
                <a:gd name="T20" fmla="*/ 13 w 22"/>
                <a:gd name="T21" fmla="*/ 3 h 50"/>
                <a:gd name="T22" fmla="*/ 13 w 22"/>
                <a:gd name="T23" fmla="*/ 3 h 50"/>
                <a:gd name="T24" fmla="*/ 22 w 22"/>
                <a:gd name="T25" fmla="*/ 25 h 50"/>
                <a:gd name="T26" fmla="*/ 22 w 22"/>
                <a:gd name="T27" fmla="*/ 25 h 50"/>
                <a:gd name="T28" fmla="*/ 13 w 22"/>
                <a:gd name="T29" fmla="*/ 47 h 50"/>
                <a:gd name="T30" fmla="*/ 13 w 22"/>
                <a:gd name="T31" fmla="*/ 47 h 50"/>
                <a:gd name="T32" fmla="*/ 8 w 22"/>
                <a:gd name="T33" fmla="*/ 50 h 50"/>
                <a:gd name="T34" fmla="*/ 8 w 22"/>
                <a:gd name="T35" fmla="*/ 50 h 50"/>
                <a:gd name="T36" fmla="*/ 3 w 22"/>
                <a:gd name="T3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0">
                  <a:moveTo>
                    <a:pt x="3" y="47"/>
                  </a:moveTo>
                  <a:cubicBezTo>
                    <a:pt x="0" y="45"/>
                    <a:pt x="0" y="40"/>
                    <a:pt x="3" y="38"/>
                  </a:cubicBezTo>
                  <a:cubicBezTo>
                    <a:pt x="3" y="38"/>
                    <a:pt x="3" y="38"/>
                    <a:pt x="3" y="38"/>
                  </a:cubicBezTo>
                  <a:cubicBezTo>
                    <a:pt x="7" y="34"/>
                    <a:pt x="8" y="30"/>
                    <a:pt x="8" y="25"/>
                  </a:cubicBezTo>
                  <a:cubicBezTo>
                    <a:pt x="8" y="25"/>
                    <a:pt x="8" y="25"/>
                    <a:pt x="8" y="25"/>
                  </a:cubicBezTo>
                  <a:cubicBezTo>
                    <a:pt x="8" y="20"/>
                    <a:pt x="7" y="16"/>
                    <a:pt x="3" y="12"/>
                  </a:cubicBezTo>
                  <a:cubicBezTo>
                    <a:pt x="3" y="12"/>
                    <a:pt x="3" y="12"/>
                    <a:pt x="3" y="12"/>
                  </a:cubicBezTo>
                  <a:cubicBezTo>
                    <a:pt x="3" y="12"/>
                    <a:pt x="3" y="12"/>
                    <a:pt x="3" y="12"/>
                  </a:cubicBezTo>
                  <a:cubicBezTo>
                    <a:pt x="0" y="10"/>
                    <a:pt x="0" y="5"/>
                    <a:pt x="3" y="3"/>
                  </a:cubicBezTo>
                  <a:cubicBezTo>
                    <a:pt x="3" y="3"/>
                    <a:pt x="3" y="3"/>
                    <a:pt x="3" y="3"/>
                  </a:cubicBezTo>
                  <a:cubicBezTo>
                    <a:pt x="6" y="0"/>
                    <a:pt x="10" y="0"/>
                    <a:pt x="13" y="3"/>
                  </a:cubicBezTo>
                  <a:cubicBezTo>
                    <a:pt x="13" y="3"/>
                    <a:pt x="13" y="3"/>
                    <a:pt x="13" y="3"/>
                  </a:cubicBezTo>
                  <a:cubicBezTo>
                    <a:pt x="19" y="9"/>
                    <a:pt x="22" y="17"/>
                    <a:pt x="22" y="25"/>
                  </a:cubicBezTo>
                  <a:cubicBezTo>
                    <a:pt x="22" y="25"/>
                    <a:pt x="22" y="25"/>
                    <a:pt x="22" y="25"/>
                  </a:cubicBezTo>
                  <a:cubicBezTo>
                    <a:pt x="22" y="33"/>
                    <a:pt x="19" y="41"/>
                    <a:pt x="13" y="47"/>
                  </a:cubicBezTo>
                  <a:cubicBezTo>
                    <a:pt x="13" y="47"/>
                    <a:pt x="13" y="47"/>
                    <a:pt x="13" y="47"/>
                  </a:cubicBezTo>
                  <a:cubicBezTo>
                    <a:pt x="12" y="49"/>
                    <a:pt x="10" y="50"/>
                    <a:pt x="8" y="50"/>
                  </a:cubicBezTo>
                  <a:cubicBezTo>
                    <a:pt x="8" y="50"/>
                    <a:pt x="8" y="50"/>
                    <a:pt x="8" y="50"/>
                  </a:cubicBezTo>
                  <a:cubicBezTo>
                    <a:pt x="6" y="50"/>
                    <a:pt x="4" y="49"/>
                    <a:pt x="3" y="47"/>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4" name="Freeform 110">
              <a:extLst>
                <a:ext uri="{FF2B5EF4-FFF2-40B4-BE49-F238E27FC236}">
                  <a16:creationId xmlns:a16="http://schemas.microsoft.com/office/drawing/2014/main" id="{F2518D34-A724-4EFE-8415-FA387CBDC105}"/>
                </a:ext>
              </a:extLst>
            </p:cNvPr>
            <p:cNvSpPr>
              <a:spLocks/>
            </p:cNvSpPr>
            <p:nvPr/>
          </p:nvSpPr>
          <p:spPr bwMode="auto">
            <a:xfrm>
              <a:off x="8049" y="4711"/>
              <a:ext cx="59" cy="163"/>
            </a:xfrm>
            <a:custGeom>
              <a:avLst/>
              <a:gdLst>
                <a:gd name="T0" fmla="*/ 16 w 28"/>
                <a:gd name="T1" fmla="*/ 75 h 77"/>
                <a:gd name="T2" fmla="*/ 0 w 28"/>
                <a:gd name="T3" fmla="*/ 39 h 77"/>
                <a:gd name="T4" fmla="*/ 0 w 28"/>
                <a:gd name="T5" fmla="*/ 39 h 77"/>
                <a:gd name="T6" fmla="*/ 16 w 28"/>
                <a:gd name="T7" fmla="*/ 3 h 77"/>
                <a:gd name="T8" fmla="*/ 16 w 28"/>
                <a:gd name="T9" fmla="*/ 3 h 77"/>
                <a:gd name="T10" fmla="*/ 25 w 28"/>
                <a:gd name="T11" fmla="*/ 3 h 77"/>
                <a:gd name="T12" fmla="*/ 25 w 28"/>
                <a:gd name="T13" fmla="*/ 3 h 77"/>
                <a:gd name="T14" fmla="*/ 25 w 28"/>
                <a:gd name="T15" fmla="*/ 13 h 77"/>
                <a:gd name="T16" fmla="*/ 25 w 28"/>
                <a:gd name="T17" fmla="*/ 13 h 77"/>
                <a:gd name="T18" fmla="*/ 14 w 28"/>
                <a:gd name="T19" fmla="*/ 39 h 77"/>
                <a:gd name="T20" fmla="*/ 14 w 28"/>
                <a:gd name="T21" fmla="*/ 39 h 77"/>
                <a:gd name="T22" fmla="*/ 25 w 28"/>
                <a:gd name="T23" fmla="*/ 66 h 77"/>
                <a:gd name="T24" fmla="*/ 25 w 28"/>
                <a:gd name="T25" fmla="*/ 66 h 77"/>
                <a:gd name="T26" fmla="*/ 25 w 28"/>
                <a:gd name="T27" fmla="*/ 66 h 77"/>
                <a:gd name="T28" fmla="*/ 25 w 28"/>
                <a:gd name="T29" fmla="*/ 75 h 77"/>
                <a:gd name="T30" fmla="*/ 25 w 28"/>
                <a:gd name="T31" fmla="*/ 75 h 77"/>
                <a:gd name="T32" fmla="*/ 20 w 28"/>
                <a:gd name="T33" fmla="*/ 77 h 77"/>
                <a:gd name="T34" fmla="*/ 20 w 28"/>
                <a:gd name="T35" fmla="*/ 77 h 77"/>
                <a:gd name="T36" fmla="*/ 16 w 28"/>
                <a:gd name="T37"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77">
                  <a:moveTo>
                    <a:pt x="16" y="75"/>
                  </a:moveTo>
                  <a:cubicBezTo>
                    <a:pt x="6" y="65"/>
                    <a:pt x="0" y="52"/>
                    <a:pt x="0" y="39"/>
                  </a:cubicBezTo>
                  <a:cubicBezTo>
                    <a:pt x="0" y="39"/>
                    <a:pt x="0" y="39"/>
                    <a:pt x="0" y="39"/>
                  </a:cubicBezTo>
                  <a:cubicBezTo>
                    <a:pt x="0" y="26"/>
                    <a:pt x="6" y="13"/>
                    <a:pt x="16" y="3"/>
                  </a:cubicBezTo>
                  <a:cubicBezTo>
                    <a:pt x="16" y="3"/>
                    <a:pt x="16" y="3"/>
                    <a:pt x="16" y="3"/>
                  </a:cubicBezTo>
                  <a:cubicBezTo>
                    <a:pt x="18" y="0"/>
                    <a:pt x="23" y="0"/>
                    <a:pt x="25" y="3"/>
                  </a:cubicBezTo>
                  <a:cubicBezTo>
                    <a:pt x="25" y="3"/>
                    <a:pt x="25" y="3"/>
                    <a:pt x="25" y="3"/>
                  </a:cubicBezTo>
                  <a:cubicBezTo>
                    <a:pt x="28" y="5"/>
                    <a:pt x="28" y="10"/>
                    <a:pt x="25" y="13"/>
                  </a:cubicBezTo>
                  <a:cubicBezTo>
                    <a:pt x="25" y="13"/>
                    <a:pt x="25" y="13"/>
                    <a:pt x="25" y="13"/>
                  </a:cubicBezTo>
                  <a:cubicBezTo>
                    <a:pt x="18" y="20"/>
                    <a:pt x="14" y="29"/>
                    <a:pt x="14" y="39"/>
                  </a:cubicBezTo>
                  <a:cubicBezTo>
                    <a:pt x="14" y="39"/>
                    <a:pt x="14" y="39"/>
                    <a:pt x="14" y="39"/>
                  </a:cubicBezTo>
                  <a:cubicBezTo>
                    <a:pt x="14" y="49"/>
                    <a:pt x="18" y="58"/>
                    <a:pt x="25" y="66"/>
                  </a:cubicBezTo>
                  <a:cubicBezTo>
                    <a:pt x="25" y="66"/>
                    <a:pt x="25" y="66"/>
                    <a:pt x="25" y="66"/>
                  </a:cubicBezTo>
                  <a:cubicBezTo>
                    <a:pt x="25" y="66"/>
                    <a:pt x="25" y="66"/>
                    <a:pt x="25" y="66"/>
                  </a:cubicBezTo>
                  <a:cubicBezTo>
                    <a:pt x="28" y="68"/>
                    <a:pt x="28" y="73"/>
                    <a:pt x="25" y="75"/>
                  </a:cubicBezTo>
                  <a:cubicBezTo>
                    <a:pt x="25" y="75"/>
                    <a:pt x="25" y="75"/>
                    <a:pt x="25" y="75"/>
                  </a:cubicBezTo>
                  <a:cubicBezTo>
                    <a:pt x="24" y="77"/>
                    <a:pt x="22" y="77"/>
                    <a:pt x="20" y="77"/>
                  </a:cubicBezTo>
                  <a:cubicBezTo>
                    <a:pt x="20" y="77"/>
                    <a:pt x="20" y="77"/>
                    <a:pt x="20" y="77"/>
                  </a:cubicBezTo>
                  <a:cubicBezTo>
                    <a:pt x="19" y="77"/>
                    <a:pt x="17" y="77"/>
                    <a:pt x="16" y="75"/>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5" name="Freeform 111">
              <a:extLst>
                <a:ext uri="{FF2B5EF4-FFF2-40B4-BE49-F238E27FC236}">
                  <a16:creationId xmlns:a16="http://schemas.microsoft.com/office/drawing/2014/main" id="{7C54BB55-D591-42D8-9B31-C40C4B167F01}"/>
                </a:ext>
              </a:extLst>
            </p:cNvPr>
            <p:cNvSpPr>
              <a:spLocks/>
            </p:cNvSpPr>
            <p:nvPr/>
          </p:nvSpPr>
          <p:spPr bwMode="auto">
            <a:xfrm>
              <a:off x="8345" y="4711"/>
              <a:ext cx="56" cy="163"/>
            </a:xfrm>
            <a:custGeom>
              <a:avLst/>
              <a:gdLst>
                <a:gd name="T0" fmla="*/ 2 w 27"/>
                <a:gd name="T1" fmla="*/ 75 h 77"/>
                <a:gd name="T2" fmla="*/ 2 w 27"/>
                <a:gd name="T3" fmla="*/ 66 h 77"/>
                <a:gd name="T4" fmla="*/ 2 w 27"/>
                <a:gd name="T5" fmla="*/ 66 h 77"/>
                <a:gd name="T6" fmla="*/ 13 w 27"/>
                <a:gd name="T7" fmla="*/ 39 h 77"/>
                <a:gd name="T8" fmla="*/ 13 w 27"/>
                <a:gd name="T9" fmla="*/ 39 h 77"/>
                <a:gd name="T10" fmla="*/ 2 w 27"/>
                <a:gd name="T11" fmla="*/ 13 h 77"/>
                <a:gd name="T12" fmla="*/ 2 w 27"/>
                <a:gd name="T13" fmla="*/ 13 h 77"/>
                <a:gd name="T14" fmla="*/ 2 w 27"/>
                <a:gd name="T15" fmla="*/ 13 h 77"/>
                <a:gd name="T16" fmla="*/ 2 w 27"/>
                <a:gd name="T17" fmla="*/ 3 h 77"/>
                <a:gd name="T18" fmla="*/ 2 w 27"/>
                <a:gd name="T19" fmla="*/ 3 h 77"/>
                <a:gd name="T20" fmla="*/ 12 w 27"/>
                <a:gd name="T21" fmla="*/ 3 h 77"/>
                <a:gd name="T22" fmla="*/ 12 w 27"/>
                <a:gd name="T23" fmla="*/ 3 h 77"/>
                <a:gd name="T24" fmla="*/ 27 w 27"/>
                <a:gd name="T25" fmla="*/ 39 h 77"/>
                <a:gd name="T26" fmla="*/ 27 w 27"/>
                <a:gd name="T27" fmla="*/ 39 h 77"/>
                <a:gd name="T28" fmla="*/ 12 w 27"/>
                <a:gd name="T29" fmla="*/ 75 h 77"/>
                <a:gd name="T30" fmla="*/ 12 w 27"/>
                <a:gd name="T31" fmla="*/ 75 h 77"/>
                <a:gd name="T32" fmla="*/ 7 w 27"/>
                <a:gd name="T33" fmla="*/ 77 h 77"/>
                <a:gd name="T34" fmla="*/ 7 w 27"/>
                <a:gd name="T35" fmla="*/ 77 h 77"/>
                <a:gd name="T36" fmla="*/ 2 w 27"/>
                <a:gd name="T37"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77">
                  <a:moveTo>
                    <a:pt x="2" y="75"/>
                  </a:moveTo>
                  <a:cubicBezTo>
                    <a:pt x="0" y="73"/>
                    <a:pt x="0" y="68"/>
                    <a:pt x="2" y="66"/>
                  </a:cubicBezTo>
                  <a:cubicBezTo>
                    <a:pt x="2" y="66"/>
                    <a:pt x="2" y="66"/>
                    <a:pt x="2" y="66"/>
                  </a:cubicBezTo>
                  <a:cubicBezTo>
                    <a:pt x="10" y="58"/>
                    <a:pt x="13" y="49"/>
                    <a:pt x="13" y="39"/>
                  </a:cubicBezTo>
                  <a:cubicBezTo>
                    <a:pt x="13" y="39"/>
                    <a:pt x="13" y="39"/>
                    <a:pt x="13" y="39"/>
                  </a:cubicBezTo>
                  <a:cubicBezTo>
                    <a:pt x="13" y="29"/>
                    <a:pt x="10" y="20"/>
                    <a:pt x="2" y="13"/>
                  </a:cubicBezTo>
                  <a:cubicBezTo>
                    <a:pt x="2" y="13"/>
                    <a:pt x="2" y="13"/>
                    <a:pt x="2" y="13"/>
                  </a:cubicBezTo>
                  <a:cubicBezTo>
                    <a:pt x="2" y="13"/>
                    <a:pt x="2" y="13"/>
                    <a:pt x="2" y="13"/>
                  </a:cubicBezTo>
                  <a:cubicBezTo>
                    <a:pt x="0" y="10"/>
                    <a:pt x="0" y="5"/>
                    <a:pt x="2" y="3"/>
                  </a:cubicBezTo>
                  <a:cubicBezTo>
                    <a:pt x="2" y="3"/>
                    <a:pt x="2" y="3"/>
                    <a:pt x="2" y="3"/>
                  </a:cubicBezTo>
                  <a:cubicBezTo>
                    <a:pt x="5" y="0"/>
                    <a:pt x="9" y="0"/>
                    <a:pt x="12" y="3"/>
                  </a:cubicBezTo>
                  <a:cubicBezTo>
                    <a:pt x="12" y="3"/>
                    <a:pt x="12" y="3"/>
                    <a:pt x="12" y="3"/>
                  </a:cubicBezTo>
                  <a:cubicBezTo>
                    <a:pt x="22" y="13"/>
                    <a:pt x="27" y="26"/>
                    <a:pt x="27" y="39"/>
                  </a:cubicBezTo>
                  <a:cubicBezTo>
                    <a:pt x="27" y="39"/>
                    <a:pt x="27" y="39"/>
                    <a:pt x="27" y="39"/>
                  </a:cubicBezTo>
                  <a:cubicBezTo>
                    <a:pt x="27" y="52"/>
                    <a:pt x="22" y="65"/>
                    <a:pt x="12" y="75"/>
                  </a:cubicBezTo>
                  <a:cubicBezTo>
                    <a:pt x="12" y="75"/>
                    <a:pt x="12" y="75"/>
                    <a:pt x="12" y="75"/>
                  </a:cubicBezTo>
                  <a:cubicBezTo>
                    <a:pt x="11" y="77"/>
                    <a:pt x="9" y="77"/>
                    <a:pt x="7" y="77"/>
                  </a:cubicBezTo>
                  <a:cubicBezTo>
                    <a:pt x="7" y="77"/>
                    <a:pt x="7" y="77"/>
                    <a:pt x="7" y="77"/>
                  </a:cubicBezTo>
                  <a:cubicBezTo>
                    <a:pt x="5" y="77"/>
                    <a:pt x="4" y="77"/>
                    <a:pt x="2" y="75"/>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6" name="Freeform 112">
              <a:extLst>
                <a:ext uri="{FF2B5EF4-FFF2-40B4-BE49-F238E27FC236}">
                  <a16:creationId xmlns:a16="http://schemas.microsoft.com/office/drawing/2014/main" id="{A10D0218-1AF9-4655-AF3C-76ECB2447EEC}"/>
                </a:ext>
              </a:extLst>
            </p:cNvPr>
            <p:cNvSpPr>
              <a:spLocks noEditPoints="1"/>
            </p:cNvSpPr>
            <p:nvPr/>
          </p:nvSpPr>
          <p:spPr bwMode="auto">
            <a:xfrm>
              <a:off x="7540" y="3610"/>
              <a:ext cx="520" cy="393"/>
            </a:xfrm>
            <a:custGeom>
              <a:avLst/>
              <a:gdLst>
                <a:gd name="T0" fmla="*/ 229 w 248"/>
                <a:gd name="T1" fmla="*/ 139 h 186"/>
                <a:gd name="T2" fmla="*/ 20 w 248"/>
                <a:gd name="T3" fmla="*/ 139 h 186"/>
                <a:gd name="T4" fmla="*/ 4 w 248"/>
                <a:gd name="T5" fmla="*/ 169 h 186"/>
                <a:gd name="T6" fmla="*/ 244 w 248"/>
                <a:gd name="T7" fmla="*/ 169 h 186"/>
                <a:gd name="T8" fmla="*/ 229 w 248"/>
                <a:gd name="T9" fmla="*/ 139 h 186"/>
                <a:gd name="T10" fmla="*/ 98 w 248"/>
                <a:gd name="T11" fmla="*/ 162 h 186"/>
                <a:gd name="T12" fmla="*/ 105 w 248"/>
                <a:gd name="T13" fmla="*/ 150 h 186"/>
                <a:gd name="T14" fmla="*/ 145 w 248"/>
                <a:gd name="T15" fmla="*/ 150 h 186"/>
                <a:gd name="T16" fmla="*/ 150 w 248"/>
                <a:gd name="T17" fmla="*/ 162 h 186"/>
                <a:gd name="T18" fmla="*/ 98 w 248"/>
                <a:gd name="T19" fmla="*/ 162 h 186"/>
                <a:gd name="T20" fmla="*/ 225 w 248"/>
                <a:gd name="T21" fmla="*/ 132 h 186"/>
                <a:gd name="T22" fmla="*/ 225 w 248"/>
                <a:gd name="T23" fmla="*/ 132 h 186"/>
                <a:gd name="T24" fmla="*/ 225 w 248"/>
                <a:gd name="T25" fmla="*/ 131 h 186"/>
                <a:gd name="T26" fmla="*/ 225 w 248"/>
                <a:gd name="T27" fmla="*/ 6 h 186"/>
                <a:gd name="T28" fmla="*/ 219 w 248"/>
                <a:gd name="T29" fmla="*/ 0 h 186"/>
                <a:gd name="T30" fmla="*/ 29 w 248"/>
                <a:gd name="T31" fmla="*/ 0 h 186"/>
                <a:gd name="T32" fmla="*/ 23 w 248"/>
                <a:gd name="T33" fmla="*/ 6 h 186"/>
                <a:gd name="T34" fmla="*/ 23 w 248"/>
                <a:gd name="T35" fmla="*/ 131 h 186"/>
                <a:gd name="T36" fmla="*/ 23 w 248"/>
                <a:gd name="T37" fmla="*/ 132 h 186"/>
                <a:gd name="T38" fmla="*/ 23 w 248"/>
                <a:gd name="T39" fmla="*/ 132 h 186"/>
                <a:gd name="T40" fmla="*/ 23 w 248"/>
                <a:gd name="T41" fmla="*/ 132 h 186"/>
                <a:gd name="T42" fmla="*/ 225 w 248"/>
                <a:gd name="T43" fmla="*/ 132 h 186"/>
                <a:gd name="T44" fmla="*/ 211 w 248"/>
                <a:gd name="T45" fmla="*/ 123 h 186"/>
                <a:gd name="T46" fmla="*/ 38 w 248"/>
                <a:gd name="T47" fmla="*/ 123 h 186"/>
                <a:gd name="T48" fmla="*/ 38 w 248"/>
                <a:gd name="T49" fmla="*/ 15 h 186"/>
                <a:gd name="T50" fmla="*/ 211 w 248"/>
                <a:gd name="T51" fmla="*/ 15 h 186"/>
                <a:gd name="T52" fmla="*/ 211 w 248"/>
                <a:gd name="T53" fmla="*/ 123 h 186"/>
                <a:gd name="T54" fmla="*/ 248 w 248"/>
                <a:gd name="T55" fmla="*/ 176 h 186"/>
                <a:gd name="T56" fmla="*/ 1 w 248"/>
                <a:gd name="T57" fmla="*/ 176 h 186"/>
                <a:gd name="T58" fmla="*/ 0 w 248"/>
                <a:gd name="T59" fmla="*/ 177 h 186"/>
                <a:gd name="T60" fmla="*/ 6 w 248"/>
                <a:gd name="T61" fmla="*/ 186 h 186"/>
                <a:gd name="T62" fmla="*/ 243 w 248"/>
                <a:gd name="T63" fmla="*/ 186 h 186"/>
                <a:gd name="T64" fmla="*/ 248 w 248"/>
                <a:gd name="T65" fmla="*/ 177 h 186"/>
                <a:gd name="T66" fmla="*/ 248 w 248"/>
                <a:gd name="T67"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186">
                  <a:moveTo>
                    <a:pt x="229" y="139"/>
                  </a:moveTo>
                  <a:cubicBezTo>
                    <a:pt x="20" y="139"/>
                    <a:pt x="20" y="139"/>
                    <a:pt x="20" y="139"/>
                  </a:cubicBezTo>
                  <a:cubicBezTo>
                    <a:pt x="4" y="169"/>
                    <a:pt x="4" y="169"/>
                    <a:pt x="4" y="169"/>
                  </a:cubicBezTo>
                  <a:cubicBezTo>
                    <a:pt x="244" y="169"/>
                    <a:pt x="244" y="169"/>
                    <a:pt x="244" y="169"/>
                  </a:cubicBezTo>
                  <a:lnTo>
                    <a:pt x="229" y="139"/>
                  </a:lnTo>
                  <a:close/>
                  <a:moveTo>
                    <a:pt x="98" y="162"/>
                  </a:moveTo>
                  <a:cubicBezTo>
                    <a:pt x="105" y="150"/>
                    <a:pt x="105" y="150"/>
                    <a:pt x="105" y="150"/>
                  </a:cubicBezTo>
                  <a:cubicBezTo>
                    <a:pt x="145" y="150"/>
                    <a:pt x="145" y="150"/>
                    <a:pt x="145" y="150"/>
                  </a:cubicBezTo>
                  <a:cubicBezTo>
                    <a:pt x="150" y="162"/>
                    <a:pt x="150" y="162"/>
                    <a:pt x="150" y="162"/>
                  </a:cubicBezTo>
                  <a:lnTo>
                    <a:pt x="98" y="162"/>
                  </a:lnTo>
                  <a:close/>
                  <a:moveTo>
                    <a:pt x="225" y="132"/>
                  </a:moveTo>
                  <a:cubicBezTo>
                    <a:pt x="225" y="132"/>
                    <a:pt x="225" y="132"/>
                    <a:pt x="225" y="132"/>
                  </a:cubicBezTo>
                  <a:cubicBezTo>
                    <a:pt x="225" y="131"/>
                    <a:pt x="225" y="131"/>
                    <a:pt x="225" y="131"/>
                  </a:cubicBezTo>
                  <a:cubicBezTo>
                    <a:pt x="225" y="6"/>
                    <a:pt x="225" y="6"/>
                    <a:pt x="225" y="6"/>
                  </a:cubicBezTo>
                  <a:cubicBezTo>
                    <a:pt x="225" y="3"/>
                    <a:pt x="222" y="0"/>
                    <a:pt x="219" y="0"/>
                  </a:cubicBezTo>
                  <a:cubicBezTo>
                    <a:pt x="29" y="0"/>
                    <a:pt x="29" y="0"/>
                    <a:pt x="29" y="0"/>
                  </a:cubicBezTo>
                  <a:cubicBezTo>
                    <a:pt x="26" y="0"/>
                    <a:pt x="23" y="3"/>
                    <a:pt x="23" y="6"/>
                  </a:cubicBezTo>
                  <a:cubicBezTo>
                    <a:pt x="23" y="131"/>
                    <a:pt x="23" y="131"/>
                    <a:pt x="23" y="131"/>
                  </a:cubicBezTo>
                  <a:cubicBezTo>
                    <a:pt x="23" y="131"/>
                    <a:pt x="23" y="131"/>
                    <a:pt x="23" y="132"/>
                  </a:cubicBezTo>
                  <a:cubicBezTo>
                    <a:pt x="23" y="132"/>
                    <a:pt x="23" y="132"/>
                    <a:pt x="23" y="132"/>
                  </a:cubicBezTo>
                  <a:cubicBezTo>
                    <a:pt x="23" y="132"/>
                    <a:pt x="23" y="132"/>
                    <a:pt x="23" y="132"/>
                  </a:cubicBezTo>
                  <a:cubicBezTo>
                    <a:pt x="225" y="132"/>
                    <a:pt x="225" y="132"/>
                    <a:pt x="225" y="132"/>
                  </a:cubicBezTo>
                  <a:close/>
                  <a:moveTo>
                    <a:pt x="211" y="123"/>
                  </a:moveTo>
                  <a:cubicBezTo>
                    <a:pt x="38" y="123"/>
                    <a:pt x="38" y="123"/>
                    <a:pt x="38" y="123"/>
                  </a:cubicBezTo>
                  <a:cubicBezTo>
                    <a:pt x="38" y="15"/>
                    <a:pt x="38" y="15"/>
                    <a:pt x="38" y="15"/>
                  </a:cubicBezTo>
                  <a:cubicBezTo>
                    <a:pt x="211" y="15"/>
                    <a:pt x="211" y="15"/>
                    <a:pt x="211" y="15"/>
                  </a:cubicBezTo>
                  <a:lnTo>
                    <a:pt x="211" y="123"/>
                  </a:lnTo>
                  <a:close/>
                  <a:moveTo>
                    <a:pt x="248" y="176"/>
                  </a:moveTo>
                  <a:cubicBezTo>
                    <a:pt x="1" y="176"/>
                    <a:pt x="1" y="176"/>
                    <a:pt x="1" y="176"/>
                  </a:cubicBezTo>
                  <a:cubicBezTo>
                    <a:pt x="0" y="177"/>
                    <a:pt x="0" y="177"/>
                    <a:pt x="0" y="177"/>
                  </a:cubicBezTo>
                  <a:cubicBezTo>
                    <a:pt x="0" y="181"/>
                    <a:pt x="3" y="186"/>
                    <a:pt x="6" y="186"/>
                  </a:cubicBezTo>
                  <a:cubicBezTo>
                    <a:pt x="243" y="186"/>
                    <a:pt x="243" y="186"/>
                    <a:pt x="243" y="186"/>
                  </a:cubicBezTo>
                  <a:cubicBezTo>
                    <a:pt x="246" y="186"/>
                    <a:pt x="248" y="181"/>
                    <a:pt x="248" y="177"/>
                  </a:cubicBezTo>
                  <a:lnTo>
                    <a:pt x="248" y="17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7" name="Freeform 113">
              <a:extLst>
                <a:ext uri="{FF2B5EF4-FFF2-40B4-BE49-F238E27FC236}">
                  <a16:creationId xmlns:a16="http://schemas.microsoft.com/office/drawing/2014/main" id="{19264037-02A8-49EB-9BA0-7CE9FF9AFCAD}"/>
                </a:ext>
              </a:extLst>
            </p:cNvPr>
            <p:cNvSpPr>
              <a:spLocks noEditPoints="1"/>
            </p:cNvSpPr>
            <p:nvPr/>
          </p:nvSpPr>
          <p:spPr bwMode="auto">
            <a:xfrm>
              <a:off x="8259" y="4038"/>
              <a:ext cx="220" cy="393"/>
            </a:xfrm>
            <a:custGeom>
              <a:avLst/>
              <a:gdLst>
                <a:gd name="T0" fmla="*/ 92 w 105"/>
                <a:gd name="T1" fmla="*/ 0 h 186"/>
                <a:gd name="T2" fmla="*/ 14 w 105"/>
                <a:gd name="T3" fmla="*/ 0 h 186"/>
                <a:gd name="T4" fmla="*/ 0 w 105"/>
                <a:gd name="T5" fmla="*/ 13 h 186"/>
                <a:gd name="T6" fmla="*/ 0 w 105"/>
                <a:gd name="T7" fmla="*/ 172 h 186"/>
                <a:gd name="T8" fmla="*/ 14 w 105"/>
                <a:gd name="T9" fmla="*/ 186 h 186"/>
                <a:gd name="T10" fmla="*/ 92 w 105"/>
                <a:gd name="T11" fmla="*/ 186 h 186"/>
                <a:gd name="T12" fmla="*/ 105 w 105"/>
                <a:gd name="T13" fmla="*/ 172 h 186"/>
                <a:gd name="T14" fmla="*/ 105 w 105"/>
                <a:gd name="T15" fmla="*/ 13 h 186"/>
                <a:gd name="T16" fmla="*/ 92 w 105"/>
                <a:gd name="T17" fmla="*/ 0 h 186"/>
                <a:gd name="T18" fmla="*/ 44 w 105"/>
                <a:gd name="T19" fmla="*/ 11 h 186"/>
                <a:gd name="T20" fmla="*/ 62 w 105"/>
                <a:gd name="T21" fmla="*/ 11 h 186"/>
                <a:gd name="T22" fmla="*/ 62 w 105"/>
                <a:gd name="T23" fmla="*/ 17 h 186"/>
                <a:gd name="T24" fmla="*/ 44 w 105"/>
                <a:gd name="T25" fmla="*/ 17 h 186"/>
                <a:gd name="T26" fmla="*/ 44 w 105"/>
                <a:gd name="T27" fmla="*/ 11 h 186"/>
                <a:gd name="T28" fmla="*/ 53 w 105"/>
                <a:gd name="T29" fmla="*/ 178 h 186"/>
                <a:gd name="T30" fmla="*/ 44 w 105"/>
                <a:gd name="T31" fmla="*/ 170 h 186"/>
                <a:gd name="T32" fmla="*/ 53 w 105"/>
                <a:gd name="T33" fmla="*/ 161 h 186"/>
                <a:gd name="T34" fmla="*/ 62 w 105"/>
                <a:gd name="T35" fmla="*/ 170 h 186"/>
                <a:gd name="T36" fmla="*/ 53 w 105"/>
                <a:gd name="T37" fmla="*/ 178 h 186"/>
                <a:gd name="T38" fmla="*/ 95 w 105"/>
                <a:gd name="T39" fmla="*/ 156 h 186"/>
                <a:gd name="T40" fmla="*/ 10 w 105"/>
                <a:gd name="T41" fmla="*/ 156 h 186"/>
                <a:gd name="T42" fmla="*/ 10 w 105"/>
                <a:gd name="T43" fmla="*/ 30 h 186"/>
                <a:gd name="T44" fmla="*/ 95 w 105"/>
                <a:gd name="T45" fmla="*/ 30 h 186"/>
                <a:gd name="T46" fmla="*/ 95 w 105"/>
                <a:gd name="T47" fmla="*/ 15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 h="186">
                  <a:moveTo>
                    <a:pt x="92" y="0"/>
                  </a:moveTo>
                  <a:cubicBezTo>
                    <a:pt x="14" y="0"/>
                    <a:pt x="14" y="0"/>
                    <a:pt x="14" y="0"/>
                  </a:cubicBezTo>
                  <a:cubicBezTo>
                    <a:pt x="6" y="0"/>
                    <a:pt x="0" y="6"/>
                    <a:pt x="0" y="13"/>
                  </a:cubicBezTo>
                  <a:cubicBezTo>
                    <a:pt x="0" y="172"/>
                    <a:pt x="0" y="172"/>
                    <a:pt x="0" y="172"/>
                  </a:cubicBezTo>
                  <a:cubicBezTo>
                    <a:pt x="0" y="180"/>
                    <a:pt x="6" y="186"/>
                    <a:pt x="14" y="186"/>
                  </a:cubicBezTo>
                  <a:cubicBezTo>
                    <a:pt x="92" y="186"/>
                    <a:pt x="92" y="186"/>
                    <a:pt x="92" y="186"/>
                  </a:cubicBezTo>
                  <a:cubicBezTo>
                    <a:pt x="99" y="186"/>
                    <a:pt x="105" y="180"/>
                    <a:pt x="105" y="172"/>
                  </a:cubicBezTo>
                  <a:cubicBezTo>
                    <a:pt x="105" y="13"/>
                    <a:pt x="105" y="13"/>
                    <a:pt x="105" y="13"/>
                  </a:cubicBezTo>
                  <a:cubicBezTo>
                    <a:pt x="105" y="6"/>
                    <a:pt x="99" y="0"/>
                    <a:pt x="92" y="0"/>
                  </a:cubicBezTo>
                  <a:close/>
                  <a:moveTo>
                    <a:pt x="44" y="11"/>
                  </a:moveTo>
                  <a:cubicBezTo>
                    <a:pt x="62" y="11"/>
                    <a:pt x="62" y="11"/>
                    <a:pt x="62" y="11"/>
                  </a:cubicBezTo>
                  <a:cubicBezTo>
                    <a:pt x="62" y="17"/>
                    <a:pt x="62" y="17"/>
                    <a:pt x="62" y="17"/>
                  </a:cubicBezTo>
                  <a:cubicBezTo>
                    <a:pt x="44" y="17"/>
                    <a:pt x="44" y="17"/>
                    <a:pt x="44" y="17"/>
                  </a:cubicBezTo>
                  <a:lnTo>
                    <a:pt x="44" y="11"/>
                  </a:lnTo>
                  <a:close/>
                  <a:moveTo>
                    <a:pt x="53" y="178"/>
                  </a:moveTo>
                  <a:cubicBezTo>
                    <a:pt x="48" y="178"/>
                    <a:pt x="44" y="175"/>
                    <a:pt x="44" y="170"/>
                  </a:cubicBezTo>
                  <a:cubicBezTo>
                    <a:pt x="44" y="165"/>
                    <a:pt x="48" y="161"/>
                    <a:pt x="53" y="161"/>
                  </a:cubicBezTo>
                  <a:cubicBezTo>
                    <a:pt x="58" y="161"/>
                    <a:pt x="62" y="165"/>
                    <a:pt x="62" y="170"/>
                  </a:cubicBezTo>
                  <a:cubicBezTo>
                    <a:pt x="62" y="175"/>
                    <a:pt x="58" y="178"/>
                    <a:pt x="53" y="178"/>
                  </a:cubicBezTo>
                  <a:close/>
                  <a:moveTo>
                    <a:pt x="95" y="156"/>
                  </a:moveTo>
                  <a:cubicBezTo>
                    <a:pt x="10" y="156"/>
                    <a:pt x="10" y="156"/>
                    <a:pt x="10" y="156"/>
                  </a:cubicBezTo>
                  <a:cubicBezTo>
                    <a:pt x="10" y="30"/>
                    <a:pt x="10" y="30"/>
                    <a:pt x="10" y="30"/>
                  </a:cubicBezTo>
                  <a:cubicBezTo>
                    <a:pt x="95" y="30"/>
                    <a:pt x="95" y="30"/>
                    <a:pt x="95" y="30"/>
                  </a:cubicBezTo>
                  <a:lnTo>
                    <a:pt x="95" y="15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8" name="Freeform 114">
              <a:extLst>
                <a:ext uri="{FF2B5EF4-FFF2-40B4-BE49-F238E27FC236}">
                  <a16:creationId xmlns:a16="http://schemas.microsoft.com/office/drawing/2014/main" id="{86366C78-4CFE-4E8F-A785-42ECDA0B431D}"/>
                </a:ext>
              </a:extLst>
            </p:cNvPr>
            <p:cNvSpPr>
              <a:spLocks/>
            </p:cNvSpPr>
            <p:nvPr/>
          </p:nvSpPr>
          <p:spPr bwMode="auto">
            <a:xfrm>
              <a:off x="7188" y="4414"/>
              <a:ext cx="113" cy="308"/>
            </a:xfrm>
            <a:custGeom>
              <a:avLst/>
              <a:gdLst>
                <a:gd name="T0" fmla="*/ 39 w 54"/>
                <a:gd name="T1" fmla="*/ 146 h 146"/>
                <a:gd name="T2" fmla="*/ 0 w 54"/>
                <a:gd name="T3" fmla="*/ 0 h 146"/>
                <a:gd name="T4" fmla="*/ 18 w 54"/>
                <a:gd name="T5" fmla="*/ 0 h 146"/>
                <a:gd name="T6" fmla="*/ 54 w 54"/>
                <a:gd name="T7" fmla="*/ 137 h 146"/>
                <a:gd name="T8" fmla="*/ 39 w 54"/>
                <a:gd name="T9" fmla="*/ 146 h 146"/>
              </a:gdLst>
              <a:ahLst/>
              <a:cxnLst>
                <a:cxn ang="0">
                  <a:pos x="T0" y="T1"/>
                </a:cxn>
                <a:cxn ang="0">
                  <a:pos x="T2" y="T3"/>
                </a:cxn>
                <a:cxn ang="0">
                  <a:pos x="T4" y="T5"/>
                </a:cxn>
                <a:cxn ang="0">
                  <a:pos x="T6" y="T7"/>
                </a:cxn>
                <a:cxn ang="0">
                  <a:pos x="T8" y="T9"/>
                </a:cxn>
              </a:cxnLst>
              <a:rect l="0" t="0" r="r" b="b"/>
              <a:pathLst>
                <a:path w="54" h="146">
                  <a:moveTo>
                    <a:pt x="39" y="146"/>
                  </a:moveTo>
                  <a:cubicBezTo>
                    <a:pt x="13" y="102"/>
                    <a:pt x="0" y="51"/>
                    <a:pt x="0" y="0"/>
                  </a:cubicBezTo>
                  <a:cubicBezTo>
                    <a:pt x="18" y="0"/>
                    <a:pt x="18" y="0"/>
                    <a:pt x="18" y="0"/>
                  </a:cubicBezTo>
                  <a:cubicBezTo>
                    <a:pt x="18" y="48"/>
                    <a:pt x="30" y="96"/>
                    <a:pt x="54" y="137"/>
                  </a:cubicBezTo>
                  <a:lnTo>
                    <a:pt x="39" y="14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9" name="Freeform 115">
              <a:extLst>
                <a:ext uri="{FF2B5EF4-FFF2-40B4-BE49-F238E27FC236}">
                  <a16:creationId xmlns:a16="http://schemas.microsoft.com/office/drawing/2014/main" id="{9AAFD6B8-0BAC-4490-9EFB-2B63F16167F8}"/>
                </a:ext>
              </a:extLst>
            </p:cNvPr>
            <p:cNvSpPr>
              <a:spLocks/>
            </p:cNvSpPr>
            <p:nvPr/>
          </p:nvSpPr>
          <p:spPr bwMode="auto">
            <a:xfrm>
              <a:off x="7733" y="4922"/>
              <a:ext cx="365" cy="110"/>
            </a:xfrm>
            <a:custGeom>
              <a:avLst/>
              <a:gdLst>
                <a:gd name="T0" fmla="*/ 32 w 174"/>
                <a:gd name="T1" fmla="*/ 52 h 52"/>
                <a:gd name="T2" fmla="*/ 0 w 174"/>
                <a:gd name="T3" fmla="*/ 50 h 52"/>
                <a:gd name="T4" fmla="*/ 2 w 174"/>
                <a:gd name="T5" fmla="*/ 32 h 52"/>
                <a:gd name="T6" fmla="*/ 32 w 174"/>
                <a:gd name="T7" fmla="*/ 34 h 52"/>
                <a:gd name="T8" fmla="*/ 165 w 174"/>
                <a:gd name="T9" fmla="*/ 0 h 52"/>
                <a:gd name="T10" fmla="*/ 174 w 174"/>
                <a:gd name="T11" fmla="*/ 15 h 52"/>
                <a:gd name="T12" fmla="*/ 32 w 174"/>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74" h="52">
                  <a:moveTo>
                    <a:pt x="32" y="52"/>
                  </a:moveTo>
                  <a:cubicBezTo>
                    <a:pt x="22" y="52"/>
                    <a:pt x="11" y="51"/>
                    <a:pt x="0" y="50"/>
                  </a:cubicBezTo>
                  <a:cubicBezTo>
                    <a:pt x="2" y="32"/>
                    <a:pt x="2" y="32"/>
                    <a:pt x="2" y="32"/>
                  </a:cubicBezTo>
                  <a:cubicBezTo>
                    <a:pt x="12" y="33"/>
                    <a:pt x="22" y="34"/>
                    <a:pt x="32" y="34"/>
                  </a:cubicBezTo>
                  <a:cubicBezTo>
                    <a:pt x="79" y="34"/>
                    <a:pt x="125" y="22"/>
                    <a:pt x="165" y="0"/>
                  </a:cubicBezTo>
                  <a:cubicBezTo>
                    <a:pt x="174" y="15"/>
                    <a:pt x="174" y="15"/>
                    <a:pt x="174" y="15"/>
                  </a:cubicBezTo>
                  <a:cubicBezTo>
                    <a:pt x="131" y="39"/>
                    <a:pt x="82" y="52"/>
                    <a:pt x="32" y="52"/>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0" name="Freeform 116">
              <a:extLst>
                <a:ext uri="{FF2B5EF4-FFF2-40B4-BE49-F238E27FC236}">
                  <a16:creationId xmlns:a16="http://schemas.microsoft.com/office/drawing/2014/main" id="{38B816CE-F405-436F-9106-B1A685AAFBD8}"/>
                </a:ext>
              </a:extLst>
            </p:cNvPr>
            <p:cNvSpPr>
              <a:spLocks/>
            </p:cNvSpPr>
            <p:nvPr/>
          </p:nvSpPr>
          <p:spPr bwMode="auto">
            <a:xfrm>
              <a:off x="8324" y="4458"/>
              <a:ext cx="88" cy="211"/>
            </a:xfrm>
            <a:custGeom>
              <a:avLst/>
              <a:gdLst>
                <a:gd name="T0" fmla="*/ 17 w 42"/>
                <a:gd name="T1" fmla="*/ 100 h 100"/>
                <a:gd name="T2" fmla="*/ 0 w 42"/>
                <a:gd name="T3" fmla="*/ 92 h 100"/>
                <a:gd name="T4" fmla="*/ 24 w 42"/>
                <a:gd name="T5" fmla="*/ 0 h 100"/>
                <a:gd name="T6" fmla="*/ 42 w 42"/>
                <a:gd name="T7" fmla="*/ 1 h 100"/>
                <a:gd name="T8" fmla="*/ 17 w 42"/>
                <a:gd name="T9" fmla="*/ 100 h 100"/>
              </a:gdLst>
              <a:ahLst/>
              <a:cxnLst>
                <a:cxn ang="0">
                  <a:pos x="T0" y="T1"/>
                </a:cxn>
                <a:cxn ang="0">
                  <a:pos x="T2" y="T3"/>
                </a:cxn>
                <a:cxn ang="0">
                  <a:pos x="T4" y="T5"/>
                </a:cxn>
                <a:cxn ang="0">
                  <a:pos x="T6" y="T7"/>
                </a:cxn>
                <a:cxn ang="0">
                  <a:pos x="T8" y="T9"/>
                </a:cxn>
              </a:cxnLst>
              <a:rect l="0" t="0" r="r" b="b"/>
              <a:pathLst>
                <a:path w="42" h="100">
                  <a:moveTo>
                    <a:pt x="17" y="100"/>
                  </a:moveTo>
                  <a:cubicBezTo>
                    <a:pt x="0" y="92"/>
                    <a:pt x="0" y="92"/>
                    <a:pt x="0" y="92"/>
                  </a:cubicBezTo>
                  <a:cubicBezTo>
                    <a:pt x="14" y="63"/>
                    <a:pt x="22" y="32"/>
                    <a:pt x="24" y="0"/>
                  </a:cubicBezTo>
                  <a:cubicBezTo>
                    <a:pt x="42" y="1"/>
                    <a:pt x="42" y="1"/>
                    <a:pt x="42" y="1"/>
                  </a:cubicBezTo>
                  <a:cubicBezTo>
                    <a:pt x="40" y="35"/>
                    <a:pt x="31" y="69"/>
                    <a:pt x="17" y="10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1" name="Freeform 117">
              <a:extLst>
                <a:ext uri="{FF2B5EF4-FFF2-40B4-BE49-F238E27FC236}">
                  <a16:creationId xmlns:a16="http://schemas.microsoft.com/office/drawing/2014/main" id="{8330E123-035E-4CFD-B609-AA232347AEEA}"/>
                </a:ext>
              </a:extLst>
            </p:cNvPr>
            <p:cNvSpPr>
              <a:spLocks/>
            </p:cNvSpPr>
            <p:nvPr/>
          </p:nvSpPr>
          <p:spPr bwMode="auto">
            <a:xfrm>
              <a:off x="8031" y="3846"/>
              <a:ext cx="215" cy="169"/>
            </a:xfrm>
            <a:custGeom>
              <a:avLst/>
              <a:gdLst>
                <a:gd name="T0" fmla="*/ 90 w 103"/>
                <a:gd name="T1" fmla="*/ 80 h 80"/>
                <a:gd name="T2" fmla="*/ 0 w 103"/>
                <a:gd name="T3" fmla="*/ 17 h 80"/>
                <a:gd name="T4" fmla="*/ 7 w 103"/>
                <a:gd name="T5" fmla="*/ 0 h 80"/>
                <a:gd name="T6" fmla="*/ 103 w 103"/>
                <a:gd name="T7" fmla="*/ 68 h 80"/>
                <a:gd name="T8" fmla="*/ 90 w 103"/>
                <a:gd name="T9" fmla="*/ 80 h 80"/>
              </a:gdLst>
              <a:ahLst/>
              <a:cxnLst>
                <a:cxn ang="0">
                  <a:pos x="T0" y="T1"/>
                </a:cxn>
                <a:cxn ang="0">
                  <a:pos x="T2" y="T3"/>
                </a:cxn>
                <a:cxn ang="0">
                  <a:pos x="T4" y="T5"/>
                </a:cxn>
                <a:cxn ang="0">
                  <a:pos x="T6" y="T7"/>
                </a:cxn>
                <a:cxn ang="0">
                  <a:pos x="T8" y="T9"/>
                </a:cxn>
              </a:cxnLst>
              <a:rect l="0" t="0" r="r" b="b"/>
              <a:pathLst>
                <a:path w="103" h="80">
                  <a:moveTo>
                    <a:pt x="90" y="80"/>
                  </a:moveTo>
                  <a:cubicBezTo>
                    <a:pt x="64" y="53"/>
                    <a:pt x="34" y="32"/>
                    <a:pt x="0" y="17"/>
                  </a:cubicBezTo>
                  <a:cubicBezTo>
                    <a:pt x="7" y="0"/>
                    <a:pt x="7" y="0"/>
                    <a:pt x="7" y="0"/>
                  </a:cubicBezTo>
                  <a:cubicBezTo>
                    <a:pt x="43" y="16"/>
                    <a:pt x="75" y="39"/>
                    <a:pt x="103" y="68"/>
                  </a:cubicBezTo>
                  <a:lnTo>
                    <a:pt x="90" y="8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2" name="Freeform 118">
              <a:extLst>
                <a:ext uri="{FF2B5EF4-FFF2-40B4-BE49-F238E27FC236}">
                  <a16:creationId xmlns:a16="http://schemas.microsoft.com/office/drawing/2014/main" id="{0180D4F5-4EF8-47CE-890E-F317042C928D}"/>
                </a:ext>
              </a:extLst>
            </p:cNvPr>
            <p:cNvSpPr>
              <a:spLocks/>
            </p:cNvSpPr>
            <p:nvPr/>
          </p:nvSpPr>
          <p:spPr bwMode="auto">
            <a:xfrm>
              <a:off x="7264" y="3859"/>
              <a:ext cx="285" cy="274"/>
            </a:xfrm>
            <a:custGeom>
              <a:avLst/>
              <a:gdLst>
                <a:gd name="T0" fmla="*/ 16 w 136"/>
                <a:gd name="T1" fmla="*/ 130 h 130"/>
                <a:gd name="T2" fmla="*/ 0 w 136"/>
                <a:gd name="T3" fmla="*/ 121 h 130"/>
                <a:gd name="T4" fmla="*/ 128 w 136"/>
                <a:gd name="T5" fmla="*/ 0 h 130"/>
                <a:gd name="T6" fmla="*/ 136 w 136"/>
                <a:gd name="T7" fmla="*/ 16 h 130"/>
                <a:gd name="T8" fmla="*/ 16 w 136"/>
                <a:gd name="T9" fmla="*/ 130 h 130"/>
              </a:gdLst>
              <a:ahLst/>
              <a:cxnLst>
                <a:cxn ang="0">
                  <a:pos x="T0" y="T1"/>
                </a:cxn>
                <a:cxn ang="0">
                  <a:pos x="T2" y="T3"/>
                </a:cxn>
                <a:cxn ang="0">
                  <a:pos x="T4" y="T5"/>
                </a:cxn>
                <a:cxn ang="0">
                  <a:pos x="T6" y="T7"/>
                </a:cxn>
                <a:cxn ang="0">
                  <a:pos x="T8" y="T9"/>
                </a:cxn>
              </a:cxnLst>
              <a:rect l="0" t="0" r="r" b="b"/>
              <a:pathLst>
                <a:path w="136" h="130">
                  <a:moveTo>
                    <a:pt x="16" y="130"/>
                  </a:moveTo>
                  <a:cubicBezTo>
                    <a:pt x="0" y="121"/>
                    <a:pt x="0" y="121"/>
                    <a:pt x="0" y="121"/>
                  </a:cubicBezTo>
                  <a:cubicBezTo>
                    <a:pt x="29" y="68"/>
                    <a:pt x="74" y="26"/>
                    <a:pt x="128" y="0"/>
                  </a:cubicBezTo>
                  <a:cubicBezTo>
                    <a:pt x="136" y="16"/>
                    <a:pt x="136" y="16"/>
                    <a:pt x="136" y="16"/>
                  </a:cubicBezTo>
                  <a:cubicBezTo>
                    <a:pt x="85" y="41"/>
                    <a:pt x="43" y="80"/>
                    <a:pt x="16" y="13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3" name="Freeform 119">
              <a:extLst>
                <a:ext uri="{FF2B5EF4-FFF2-40B4-BE49-F238E27FC236}">
                  <a16:creationId xmlns:a16="http://schemas.microsoft.com/office/drawing/2014/main" id="{C990A1F7-789D-488C-9358-F9CBDA3DBE49}"/>
                </a:ext>
              </a:extLst>
            </p:cNvPr>
            <p:cNvSpPr>
              <a:spLocks noEditPoints="1"/>
            </p:cNvSpPr>
            <p:nvPr/>
          </p:nvSpPr>
          <p:spPr bwMode="auto">
            <a:xfrm>
              <a:off x="7050" y="4161"/>
              <a:ext cx="325" cy="207"/>
            </a:xfrm>
            <a:custGeom>
              <a:avLst/>
              <a:gdLst>
                <a:gd name="T0" fmla="*/ 322 w 325"/>
                <a:gd name="T1" fmla="*/ 0 h 207"/>
                <a:gd name="T2" fmla="*/ 4 w 325"/>
                <a:gd name="T3" fmla="*/ 0 h 207"/>
                <a:gd name="T4" fmla="*/ 163 w 325"/>
                <a:gd name="T5" fmla="*/ 137 h 207"/>
                <a:gd name="T6" fmla="*/ 322 w 325"/>
                <a:gd name="T7" fmla="*/ 0 h 207"/>
                <a:gd name="T8" fmla="*/ 163 w 325"/>
                <a:gd name="T9" fmla="*/ 162 h 207"/>
                <a:gd name="T10" fmla="*/ 0 w 325"/>
                <a:gd name="T11" fmla="*/ 21 h 207"/>
                <a:gd name="T12" fmla="*/ 0 w 325"/>
                <a:gd name="T13" fmla="*/ 207 h 207"/>
                <a:gd name="T14" fmla="*/ 325 w 325"/>
                <a:gd name="T15" fmla="*/ 207 h 207"/>
                <a:gd name="T16" fmla="*/ 325 w 325"/>
                <a:gd name="T17" fmla="*/ 23 h 207"/>
                <a:gd name="T18" fmla="*/ 163 w 325"/>
                <a:gd name="T19" fmla="*/ 16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207">
                  <a:moveTo>
                    <a:pt x="322" y="0"/>
                  </a:moveTo>
                  <a:lnTo>
                    <a:pt x="4" y="0"/>
                  </a:lnTo>
                  <a:lnTo>
                    <a:pt x="163" y="137"/>
                  </a:lnTo>
                  <a:lnTo>
                    <a:pt x="322" y="0"/>
                  </a:lnTo>
                  <a:close/>
                  <a:moveTo>
                    <a:pt x="163" y="162"/>
                  </a:moveTo>
                  <a:lnTo>
                    <a:pt x="0" y="21"/>
                  </a:lnTo>
                  <a:lnTo>
                    <a:pt x="0" y="207"/>
                  </a:lnTo>
                  <a:lnTo>
                    <a:pt x="325" y="207"/>
                  </a:lnTo>
                  <a:lnTo>
                    <a:pt x="325" y="23"/>
                  </a:lnTo>
                  <a:lnTo>
                    <a:pt x="163" y="162"/>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4" name="Rectangle 120">
              <a:extLst>
                <a:ext uri="{FF2B5EF4-FFF2-40B4-BE49-F238E27FC236}">
                  <a16:creationId xmlns:a16="http://schemas.microsoft.com/office/drawing/2014/main" id="{08B70A85-E2DC-4B29-AB36-5925203A8864}"/>
                </a:ext>
              </a:extLst>
            </p:cNvPr>
            <p:cNvSpPr>
              <a:spLocks noChangeArrowheads="1"/>
            </p:cNvSpPr>
            <p:nvPr/>
          </p:nvSpPr>
          <p:spPr bwMode="auto">
            <a:xfrm>
              <a:off x="6878" y="4199"/>
              <a:ext cx="136" cy="21"/>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5" name="Rectangle 121">
              <a:extLst>
                <a:ext uri="{FF2B5EF4-FFF2-40B4-BE49-F238E27FC236}">
                  <a16:creationId xmlns:a16="http://schemas.microsoft.com/office/drawing/2014/main" id="{E4451FE4-77DF-4417-BDFD-1CB2BD8BD927}"/>
                </a:ext>
              </a:extLst>
            </p:cNvPr>
            <p:cNvSpPr>
              <a:spLocks noChangeArrowheads="1"/>
            </p:cNvSpPr>
            <p:nvPr/>
          </p:nvSpPr>
          <p:spPr bwMode="auto">
            <a:xfrm>
              <a:off x="6918" y="4245"/>
              <a:ext cx="96" cy="23"/>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6" name="Rectangle 122">
              <a:extLst>
                <a:ext uri="{FF2B5EF4-FFF2-40B4-BE49-F238E27FC236}">
                  <a16:creationId xmlns:a16="http://schemas.microsoft.com/office/drawing/2014/main" id="{FCB3B3F9-9F26-4BE0-8E63-E6A0ED609A51}"/>
                </a:ext>
              </a:extLst>
            </p:cNvPr>
            <p:cNvSpPr>
              <a:spLocks noChangeArrowheads="1"/>
            </p:cNvSpPr>
            <p:nvPr/>
          </p:nvSpPr>
          <p:spPr bwMode="auto">
            <a:xfrm>
              <a:off x="6960" y="4292"/>
              <a:ext cx="54" cy="23"/>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grpSp>
        <p:nvGrpSpPr>
          <p:cNvPr id="47" name="Gruppe 18">
            <a:extLst>
              <a:ext uri="{FF2B5EF4-FFF2-40B4-BE49-F238E27FC236}">
                <a16:creationId xmlns:a16="http://schemas.microsoft.com/office/drawing/2014/main" id="{74C65F9C-AAF9-4B3D-907D-BFE905B6BB6C}"/>
              </a:ext>
            </a:extLst>
          </p:cNvPr>
          <p:cNvGrpSpPr/>
          <p:nvPr/>
        </p:nvGrpSpPr>
        <p:grpSpPr>
          <a:xfrm>
            <a:off x="1007069" y="3241128"/>
            <a:ext cx="860103" cy="669257"/>
            <a:chOff x="8654296" y="1576715"/>
            <a:chExt cx="2625726" cy="2043113"/>
          </a:xfrm>
        </p:grpSpPr>
        <p:sp>
          <p:nvSpPr>
            <p:cNvPr id="48" name="Oval 33">
              <a:extLst>
                <a:ext uri="{FF2B5EF4-FFF2-40B4-BE49-F238E27FC236}">
                  <a16:creationId xmlns:a16="http://schemas.microsoft.com/office/drawing/2014/main" id="{802BA188-0C07-4463-AD04-A2395714E925}"/>
                </a:ext>
              </a:extLst>
            </p:cNvPr>
            <p:cNvSpPr>
              <a:spLocks noChangeArrowheads="1"/>
            </p:cNvSpPr>
            <p:nvPr/>
          </p:nvSpPr>
          <p:spPr bwMode="auto">
            <a:xfrm>
              <a:off x="8836859" y="1676728"/>
              <a:ext cx="482600" cy="485775"/>
            </a:xfrm>
            <a:prstGeom prst="ellipse">
              <a:avLst/>
            </a:pr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9" name="Freeform 34">
              <a:extLst>
                <a:ext uri="{FF2B5EF4-FFF2-40B4-BE49-F238E27FC236}">
                  <a16:creationId xmlns:a16="http://schemas.microsoft.com/office/drawing/2014/main" id="{5A74278B-C6A2-44EE-B6DF-0E22EFE70C18}"/>
                </a:ext>
              </a:extLst>
            </p:cNvPr>
            <p:cNvSpPr>
              <a:spLocks/>
            </p:cNvSpPr>
            <p:nvPr/>
          </p:nvSpPr>
          <p:spPr bwMode="auto">
            <a:xfrm>
              <a:off x="8654296" y="2213303"/>
              <a:ext cx="1136650" cy="1406525"/>
            </a:xfrm>
            <a:custGeom>
              <a:avLst/>
              <a:gdLst>
                <a:gd name="T0" fmla="*/ 342 w 342"/>
                <a:gd name="T1" fmla="*/ 0 h 420"/>
                <a:gd name="T2" fmla="*/ 219 w 342"/>
                <a:gd name="T3" fmla="*/ 0 h 420"/>
                <a:gd name="T4" fmla="*/ 200 w 342"/>
                <a:gd name="T5" fmla="*/ 0 h 420"/>
                <a:gd name="T6" fmla="*/ 37 w 342"/>
                <a:gd name="T7" fmla="*/ 0 h 420"/>
                <a:gd name="T8" fmla="*/ 0 w 342"/>
                <a:gd name="T9" fmla="*/ 36 h 420"/>
                <a:gd name="T10" fmla="*/ 0 w 342"/>
                <a:gd name="T11" fmla="*/ 225 h 420"/>
                <a:gd name="T12" fmla="*/ 52 w 342"/>
                <a:gd name="T13" fmla="*/ 225 h 420"/>
                <a:gd name="T14" fmla="*/ 52 w 342"/>
                <a:gd name="T15" fmla="*/ 420 h 420"/>
                <a:gd name="T16" fmla="*/ 203 w 342"/>
                <a:gd name="T17" fmla="*/ 420 h 420"/>
                <a:gd name="T18" fmla="*/ 203 w 342"/>
                <a:gd name="T19" fmla="*/ 225 h 420"/>
                <a:gd name="T20" fmla="*/ 200 w 342"/>
                <a:gd name="T21" fmla="*/ 61 h 420"/>
                <a:gd name="T22" fmla="*/ 342 w 342"/>
                <a:gd name="T23" fmla="*/ 61 h 420"/>
                <a:gd name="T24" fmla="*/ 342 w 342"/>
                <a:gd name="T2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420">
                  <a:moveTo>
                    <a:pt x="342" y="0"/>
                  </a:moveTo>
                  <a:cubicBezTo>
                    <a:pt x="219" y="0"/>
                    <a:pt x="219" y="0"/>
                    <a:pt x="219" y="0"/>
                  </a:cubicBezTo>
                  <a:cubicBezTo>
                    <a:pt x="200" y="0"/>
                    <a:pt x="200" y="0"/>
                    <a:pt x="200" y="0"/>
                  </a:cubicBezTo>
                  <a:cubicBezTo>
                    <a:pt x="37" y="0"/>
                    <a:pt x="37" y="0"/>
                    <a:pt x="37" y="0"/>
                  </a:cubicBezTo>
                  <a:cubicBezTo>
                    <a:pt x="17" y="0"/>
                    <a:pt x="0" y="16"/>
                    <a:pt x="0" y="36"/>
                  </a:cubicBezTo>
                  <a:cubicBezTo>
                    <a:pt x="0" y="225"/>
                    <a:pt x="0" y="225"/>
                    <a:pt x="0" y="225"/>
                  </a:cubicBezTo>
                  <a:cubicBezTo>
                    <a:pt x="52" y="225"/>
                    <a:pt x="52" y="225"/>
                    <a:pt x="52" y="225"/>
                  </a:cubicBezTo>
                  <a:cubicBezTo>
                    <a:pt x="52" y="420"/>
                    <a:pt x="52" y="420"/>
                    <a:pt x="52" y="420"/>
                  </a:cubicBezTo>
                  <a:cubicBezTo>
                    <a:pt x="203" y="420"/>
                    <a:pt x="203" y="420"/>
                    <a:pt x="203" y="420"/>
                  </a:cubicBezTo>
                  <a:cubicBezTo>
                    <a:pt x="203" y="225"/>
                    <a:pt x="203" y="225"/>
                    <a:pt x="203" y="225"/>
                  </a:cubicBezTo>
                  <a:cubicBezTo>
                    <a:pt x="200" y="61"/>
                    <a:pt x="200" y="61"/>
                    <a:pt x="200" y="61"/>
                  </a:cubicBezTo>
                  <a:cubicBezTo>
                    <a:pt x="342" y="61"/>
                    <a:pt x="342" y="61"/>
                    <a:pt x="342" y="61"/>
                  </a:cubicBezTo>
                  <a:lnTo>
                    <a:pt x="342" y="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0" name="Freeform 35">
              <a:extLst>
                <a:ext uri="{FF2B5EF4-FFF2-40B4-BE49-F238E27FC236}">
                  <a16:creationId xmlns:a16="http://schemas.microsoft.com/office/drawing/2014/main" id="{82E9BA68-CEF1-421A-B3D0-E6446E3D0E03}"/>
                </a:ext>
              </a:extLst>
            </p:cNvPr>
            <p:cNvSpPr>
              <a:spLocks/>
            </p:cNvSpPr>
            <p:nvPr/>
          </p:nvSpPr>
          <p:spPr bwMode="auto">
            <a:xfrm>
              <a:off x="9867146" y="2125990"/>
              <a:ext cx="531813" cy="539750"/>
            </a:xfrm>
            <a:custGeom>
              <a:avLst/>
              <a:gdLst>
                <a:gd name="T0" fmla="*/ 80 w 160"/>
                <a:gd name="T1" fmla="*/ 0 h 161"/>
                <a:gd name="T2" fmla="*/ 0 w 160"/>
                <a:gd name="T3" fmla="*/ 81 h 161"/>
                <a:gd name="T4" fmla="*/ 80 w 160"/>
                <a:gd name="T5" fmla="*/ 161 h 161"/>
                <a:gd name="T6" fmla="*/ 80 w 160"/>
                <a:gd name="T7" fmla="*/ 81 h 161"/>
                <a:gd name="T8" fmla="*/ 160 w 160"/>
                <a:gd name="T9" fmla="*/ 81 h 161"/>
                <a:gd name="T10" fmla="*/ 80 w 160"/>
                <a:gd name="T11" fmla="*/ 0 h 161"/>
              </a:gdLst>
              <a:ahLst/>
              <a:cxnLst>
                <a:cxn ang="0">
                  <a:pos x="T0" y="T1"/>
                </a:cxn>
                <a:cxn ang="0">
                  <a:pos x="T2" y="T3"/>
                </a:cxn>
                <a:cxn ang="0">
                  <a:pos x="T4" y="T5"/>
                </a:cxn>
                <a:cxn ang="0">
                  <a:pos x="T6" y="T7"/>
                </a:cxn>
                <a:cxn ang="0">
                  <a:pos x="T8" y="T9"/>
                </a:cxn>
                <a:cxn ang="0">
                  <a:pos x="T10" y="T11"/>
                </a:cxn>
              </a:cxnLst>
              <a:rect l="0" t="0" r="r" b="b"/>
              <a:pathLst>
                <a:path w="160" h="161">
                  <a:moveTo>
                    <a:pt x="80" y="0"/>
                  </a:moveTo>
                  <a:cubicBezTo>
                    <a:pt x="36" y="0"/>
                    <a:pt x="0" y="36"/>
                    <a:pt x="0" y="81"/>
                  </a:cubicBezTo>
                  <a:cubicBezTo>
                    <a:pt x="0" y="125"/>
                    <a:pt x="36" y="161"/>
                    <a:pt x="80" y="161"/>
                  </a:cubicBezTo>
                  <a:cubicBezTo>
                    <a:pt x="80" y="81"/>
                    <a:pt x="80" y="81"/>
                    <a:pt x="80" y="81"/>
                  </a:cubicBezTo>
                  <a:cubicBezTo>
                    <a:pt x="160" y="81"/>
                    <a:pt x="160" y="81"/>
                    <a:pt x="160" y="81"/>
                  </a:cubicBezTo>
                  <a:cubicBezTo>
                    <a:pt x="160" y="36"/>
                    <a:pt x="124" y="0"/>
                    <a:pt x="80" y="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1" name="Freeform 36">
              <a:extLst>
                <a:ext uri="{FF2B5EF4-FFF2-40B4-BE49-F238E27FC236}">
                  <a16:creationId xmlns:a16="http://schemas.microsoft.com/office/drawing/2014/main" id="{341129BD-26FB-4400-A7C8-5CCBC4F07112}"/>
                </a:ext>
              </a:extLst>
            </p:cNvPr>
            <p:cNvSpPr>
              <a:spLocks/>
            </p:cNvSpPr>
            <p:nvPr/>
          </p:nvSpPr>
          <p:spPr bwMode="auto">
            <a:xfrm>
              <a:off x="10210046" y="2467303"/>
              <a:ext cx="265113" cy="271463"/>
            </a:xfrm>
            <a:custGeom>
              <a:avLst/>
              <a:gdLst>
                <a:gd name="T0" fmla="*/ 0 w 80"/>
                <a:gd name="T1" fmla="*/ 81 h 81"/>
                <a:gd name="T2" fmla="*/ 80 w 80"/>
                <a:gd name="T3" fmla="*/ 0 h 81"/>
                <a:gd name="T4" fmla="*/ 0 w 80"/>
                <a:gd name="T5" fmla="*/ 0 h 81"/>
                <a:gd name="T6" fmla="*/ 0 w 80"/>
                <a:gd name="T7" fmla="*/ 81 h 81"/>
              </a:gdLst>
              <a:ahLst/>
              <a:cxnLst>
                <a:cxn ang="0">
                  <a:pos x="T0" y="T1"/>
                </a:cxn>
                <a:cxn ang="0">
                  <a:pos x="T2" y="T3"/>
                </a:cxn>
                <a:cxn ang="0">
                  <a:pos x="T4" y="T5"/>
                </a:cxn>
                <a:cxn ang="0">
                  <a:pos x="T6" y="T7"/>
                </a:cxn>
              </a:cxnLst>
              <a:rect l="0" t="0" r="r" b="b"/>
              <a:pathLst>
                <a:path w="80" h="81">
                  <a:moveTo>
                    <a:pt x="0" y="81"/>
                  </a:moveTo>
                  <a:cubicBezTo>
                    <a:pt x="44" y="81"/>
                    <a:pt x="80" y="45"/>
                    <a:pt x="80" y="0"/>
                  </a:cubicBezTo>
                  <a:cubicBezTo>
                    <a:pt x="0" y="0"/>
                    <a:pt x="0" y="0"/>
                    <a:pt x="0" y="0"/>
                  </a:cubicBezTo>
                  <a:lnTo>
                    <a:pt x="0" y="81"/>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2" name="Rectangle 37">
              <a:extLst>
                <a:ext uri="{FF2B5EF4-FFF2-40B4-BE49-F238E27FC236}">
                  <a16:creationId xmlns:a16="http://schemas.microsoft.com/office/drawing/2014/main" id="{D8DE1AC5-BBEC-4FD2-86CA-5DFDD28C2C45}"/>
                </a:ext>
              </a:extLst>
            </p:cNvPr>
            <p:cNvSpPr>
              <a:spLocks noChangeArrowheads="1"/>
            </p:cNvSpPr>
            <p:nvPr/>
          </p:nvSpPr>
          <p:spPr bwMode="auto">
            <a:xfrm>
              <a:off x="10681534" y="2186315"/>
              <a:ext cx="342900" cy="104775"/>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3" name="Rectangle 38">
              <a:extLst>
                <a:ext uri="{FF2B5EF4-FFF2-40B4-BE49-F238E27FC236}">
                  <a16:creationId xmlns:a16="http://schemas.microsoft.com/office/drawing/2014/main" id="{23AEB968-DACD-4816-B046-CCC177B03BBA}"/>
                </a:ext>
              </a:extLst>
            </p:cNvPr>
            <p:cNvSpPr>
              <a:spLocks noChangeArrowheads="1"/>
            </p:cNvSpPr>
            <p:nvPr/>
          </p:nvSpPr>
          <p:spPr bwMode="auto">
            <a:xfrm>
              <a:off x="10681534" y="2376815"/>
              <a:ext cx="342900" cy="101600"/>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4" name="Rectangle 39">
              <a:extLst>
                <a:ext uri="{FF2B5EF4-FFF2-40B4-BE49-F238E27FC236}">
                  <a16:creationId xmlns:a16="http://schemas.microsoft.com/office/drawing/2014/main" id="{865237ED-D59F-4315-82C4-019808E591D0}"/>
                </a:ext>
              </a:extLst>
            </p:cNvPr>
            <p:cNvSpPr>
              <a:spLocks noChangeArrowheads="1"/>
            </p:cNvSpPr>
            <p:nvPr/>
          </p:nvSpPr>
          <p:spPr bwMode="auto">
            <a:xfrm>
              <a:off x="10681534" y="2565728"/>
              <a:ext cx="342900" cy="103188"/>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5" name="Freeform 40">
              <a:extLst>
                <a:ext uri="{FF2B5EF4-FFF2-40B4-BE49-F238E27FC236}">
                  <a16:creationId xmlns:a16="http://schemas.microsoft.com/office/drawing/2014/main" id="{762DA45D-762C-432F-9481-9DC2A777D6FD}"/>
                </a:ext>
              </a:extLst>
            </p:cNvPr>
            <p:cNvSpPr>
              <a:spLocks/>
            </p:cNvSpPr>
            <p:nvPr/>
          </p:nvSpPr>
          <p:spPr bwMode="auto">
            <a:xfrm>
              <a:off x="9487734" y="1576715"/>
              <a:ext cx="1792288" cy="2043113"/>
            </a:xfrm>
            <a:custGeom>
              <a:avLst/>
              <a:gdLst>
                <a:gd name="T0" fmla="*/ 587 w 1129"/>
                <a:gd name="T1" fmla="*/ 95 h 1287"/>
                <a:gd name="T2" fmla="*/ 587 w 1129"/>
                <a:gd name="T3" fmla="*/ 0 h 1287"/>
                <a:gd name="T4" fmla="*/ 522 w 1129"/>
                <a:gd name="T5" fmla="*/ 0 h 1287"/>
                <a:gd name="T6" fmla="*/ 522 w 1129"/>
                <a:gd name="T7" fmla="*/ 95 h 1287"/>
                <a:gd name="T8" fmla="*/ 0 w 1129"/>
                <a:gd name="T9" fmla="*/ 95 h 1287"/>
                <a:gd name="T10" fmla="*/ 0 w 1129"/>
                <a:gd name="T11" fmla="*/ 262 h 1287"/>
                <a:gd name="T12" fmla="*/ 59 w 1129"/>
                <a:gd name="T13" fmla="*/ 262 h 1287"/>
                <a:gd name="T14" fmla="*/ 59 w 1129"/>
                <a:gd name="T15" fmla="*/ 350 h 1287"/>
                <a:gd name="T16" fmla="*/ 124 w 1129"/>
                <a:gd name="T17" fmla="*/ 350 h 1287"/>
                <a:gd name="T18" fmla="*/ 124 w 1129"/>
                <a:gd name="T19" fmla="*/ 262 h 1287"/>
                <a:gd name="T20" fmla="*/ 995 w 1129"/>
                <a:gd name="T21" fmla="*/ 262 h 1287"/>
                <a:gd name="T22" fmla="*/ 995 w 1129"/>
                <a:gd name="T23" fmla="*/ 831 h 1287"/>
                <a:gd name="T24" fmla="*/ 124 w 1129"/>
                <a:gd name="T25" fmla="*/ 831 h 1287"/>
                <a:gd name="T26" fmla="*/ 124 w 1129"/>
                <a:gd name="T27" fmla="*/ 585 h 1287"/>
                <a:gd name="T28" fmla="*/ 59 w 1129"/>
                <a:gd name="T29" fmla="*/ 585 h 1287"/>
                <a:gd name="T30" fmla="*/ 59 w 1129"/>
                <a:gd name="T31" fmla="*/ 897 h 1287"/>
                <a:gd name="T32" fmla="*/ 457 w 1129"/>
                <a:gd name="T33" fmla="*/ 897 h 1287"/>
                <a:gd name="T34" fmla="*/ 44 w 1129"/>
                <a:gd name="T35" fmla="*/ 1237 h 1287"/>
                <a:gd name="T36" fmla="*/ 86 w 1129"/>
                <a:gd name="T37" fmla="*/ 1287 h 1287"/>
                <a:gd name="T38" fmla="*/ 557 w 1129"/>
                <a:gd name="T39" fmla="*/ 897 h 1287"/>
                <a:gd name="T40" fmla="*/ 559 w 1129"/>
                <a:gd name="T41" fmla="*/ 897 h 1287"/>
                <a:gd name="T42" fmla="*/ 1033 w 1129"/>
                <a:gd name="T43" fmla="*/ 1287 h 1287"/>
                <a:gd name="T44" fmla="*/ 1075 w 1129"/>
                <a:gd name="T45" fmla="*/ 1237 h 1287"/>
                <a:gd name="T46" fmla="*/ 662 w 1129"/>
                <a:gd name="T47" fmla="*/ 897 h 1287"/>
                <a:gd name="T48" fmla="*/ 1060 w 1129"/>
                <a:gd name="T49" fmla="*/ 897 h 1287"/>
                <a:gd name="T50" fmla="*/ 1060 w 1129"/>
                <a:gd name="T51" fmla="*/ 262 h 1287"/>
                <a:gd name="T52" fmla="*/ 1129 w 1129"/>
                <a:gd name="T53" fmla="*/ 262 h 1287"/>
                <a:gd name="T54" fmla="*/ 1129 w 1129"/>
                <a:gd name="T55" fmla="*/ 95 h 1287"/>
                <a:gd name="T56" fmla="*/ 587 w 1129"/>
                <a:gd name="T57" fmla="*/ 95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9" h="1287">
                  <a:moveTo>
                    <a:pt x="587" y="95"/>
                  </a:moveTo>
                  <a:lnTo>
                    <a:pt x="587" y="0"/>
                  </a:lnTo>
                  <a:lnTo>
                    <a:pt x="522" y="0"/>
                  </a:lnTo>
                  <a:lnTo>
                    <a:pt x="522" y="95"/>
                  </a:lnTo>
                  <a:lnTo>
                    <a:pt x="0" y="95"/>
                  </a:lnTo>
                  <a:lnTo>
                    <a:pt x="0" y="262"/>
                  </a:lnTo>
                  <a:lnTo>
                    <a:pt x="59" y="262"/>
                  </a:lnTo>
                  <a:lnTo>
                    <a:pt x="59" y="350"/>
                  </a:lnTo>
                  <a:lnTo>
                    <a:pt x="124" y="350"/>
                  </a:lnTo>
                  <a:lnTo>
                    <a:pt x="124" y="262"/>
                  </a:lnTo>
                  <a:lnTo>
                    <a:pt x="995" y="262"/>
                  </a:lnTo>
                  <a:lnTo>
                    <a:pt x="995" y="831"/>
                  </a:lnTo>
                  <a:lnTo>
                    <a:pt x="124" y="831"/>
                  </a:lnTo>
                  <a:lnTo>
                    <a:pt x="124" y="585"/>
                  </a:lnTo>
                  <a:lnTo>
                    <a:pt x="59" y="585"/>
                  </a:lnTo>
                  <a:lnTo>
                    <a:pt x="59" y="897"/>
                  </a:lnTo>
                  <a:lnTo>
                    <a:pt x="457" y="897"/>
                  </a:lnTo>
                  <a:lnTo>
                    <a:pt x="44" y="1237"/>
                  </a:lnTo>
                  <a:lnTo>
                    <a:pt x="86" y="1287"/>
                  </a:lnTo>
                  <a:lnTo>
                    <a:pt x="557" y="897"/>
                  </a:lnTo>
                  <a:lnTo>
                    <a:pt x="559" y="897"/>
                  </a:lnTo>
                  <a:lnTo>
                    <a:pt x="1033" y="1287"/>
                  </a:lnTo>
                  <a:lnTo>
                    <a:pt x="1075" y="1237"/>
                  </a:lnTo>
                  <a:lnTo>
                    <a:pt x="662" y="897"/>
                  </a:lnTo>
                  <a:lnTo>
                    <a:pt x="1060" y="897"/>
                  </a:lnTo>
                  <a:lnTo>
                    <a:pt x="1060" y="262"/>
                  </a:lnTo>
                  <a:lnTo>
                    <a:pt x="1129" y="262"/>
                  </a:lnTo>
                  <a:lnTo>
                    <a:pt x="1129" y="95"/>
                  </a:lnTo>
                  <a:lnTo>
                    <a:pt x="587" y="95"/>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pic>
        <p:nvPicPr>
          <p:cNvPr id="7" name="Graphic 6" descr="Server">
            <a:extLst>
              <a:ext uri="{FF2B5EF4-FFF2-40B4-BE49-F238E27FC236}">
                <a16:creationId xmlns:a16="http://schemas.microsoft.com/office/drawing/2014/main" id="{260D80FE-FA9F-4C0A-90BA-BF905A3C67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5499" y="3126247"/>
            <a:ext cx="846475" cy="846475"/>
          </a:xfrm>
          <a:prstGeom prst="rect">
            <a:avLst/>
          </a:prstGeom>
        </p:spPr>
      </p:pic>
      <p:sp>
        <p:nvSpPr>
          <p:cNvPr id="56" name="Freeform 107">
            <a:extLst>
              <a:ext uri="{FF2B5EF4-FFF2-40B4-BE49-F238E27FC236}">
                <a16:creationId xmlns:a16="http://schemas.microsoft.com/office/drawing/2014/main" id="{95115B29-D365-433E-B6F3-FDAB099A2D0F}"/>
              </a:ext>
            </a:extLst>
          </p:cNvPr>
          <p:cNvSpPr>
            <a:spLocks/>
          </p:cNvSpPr>
          <p:nvPr/>
        </p:nvSpPr>
        <p:spPr bwMode="auto">
          <a:xfrm>
            <a:off x="5772633" y="3166434"/>
            <a:ext cx="716425" cy="743951"/>
          </a:xfrm>
          <a:custGeom>
            <a:avLst/>
            <a:gdLst>
              <a:gd name="T0" fmla="*/ 1512 w 1718"/>
              <a:gd name="T1" fmla="*/ 555 h 1773"/>
              <a:gd name="T2" fmla="*/ 1468 w 1718"/>
              <a:gd name="T3" fmla="*/ 437 h 1773"/>
              <a:gd name="T4" fmla="*/ 1414 w 1718"/>
              <a:gd name="T5" fmla="*/ 382 h 1773"/>
              <a:gd name="T6" fmla="*/ 693 w 1718"/>
              <a:gd name="T7" fmla="*/ 222 h 1773"/>
              <a:gd name="T8" fmla="*/ 711 w 1718"/>
              <a:gd name="T9" fmla="*/ 245 h 1773"/>
              <a:gd name="T10" fmla="*/ 856 w 1718"/>
              <a:gd name="T11" fmla="*/ 223 h 1773"/>
              <a:gd name="T12" fmla="*/ 736 w 1718"/>
              <a:gd name="T13" fmla="*/ 277 h 1773"/>
              <a:gd name="T14" fmla="*/ 759 w 1718"/>
              <a:gd name="T15" fmla="*/ 305 h 1773"/>
              <a:gd name="T16" fmla="*/ 1115 w 1718"/>
              <a:gd name="T17" fmla="*/ 517 h 1773"/>
              <a:gd name="T18" fmla="*/ 832 w 1718"/>
              <a:gd name="T19" fmla="*/ 800 h 1773"/>
              <a:gd name="T20" fmla="*/ 831 w 1718"/>
              <a:gd name="T21" fmla="*/ 800 h 1773"/>
              <a:gd name="T22" fmla="*/ 764 w 1718"/>
              <a:gd name="T23" fmla="*/ 837 h 1773"/>
              <a:gd name="T24" fmla="*/ 0 w 1718"/>
              <a:gd name="T25" fmla="*/ 1534 h 1773"/>
              <a:gd name="T26" fmla="*/ 239 w 1718"/>
              <a:gd name="T27" fmla="*/ 1773 h 1773"/>
              <a:gd name="T28" fmla="*/ 935 w 1718"/>
              <a:gd name="T29" fmla="*/ 1011 h 1773"/>
              <a:gd name="T30" fmla="*/ 976 w 1718"/>
              <a:gd name="T31" fmla="*/ 939 h 1773"/>
              <a:gd name="T32" fmla="*/ 984 w 1718"/>
              <a:gd name="T33" fmla="*/ 931 h 1773"/>
              <a:gd name="T34" fmla="*/ 1287 w 1718"/>
              <a:gd name="T35" fmla="*/ 628 h 1773"/>
              <a:gd name="T36" fmla="*/ 1287 w 1718"/>
              <a:gd name="T37" fmla="*/ 628 h 1773"/>
              <a:gd name="T38" fmla="*/ 1398 w 1718"/>
              <a:gd name="T39" fmla="*/ 670 h 1773"/>
              <a:gd name="T40" fmla="*/ 1442 w 1718"/>
              <a:gd name="T41" fmla="*/ 783 h 1773"/>
              <a:gd name="T42" fmla="*/ 1532 w 1718"/>
              <a:gd name="T43" fmla="*/ 873 h 1773"/>
              <a:gd name="T44" fmla="*/ 1718 w 1718"/>
              <a:gd name="T45" fmla="*/ 687 h 1773"/>
              <a:gd name="T46" fmla="*/ 1631 w 1718"/>
              <a:gd name="T47" fmla="*/ 600 h 1773"/>
              <a:gd name="T48" fmla="*/ 1512 w 1718"/>
              <a:gd name="T49" fmla="*/ 555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8" h="1773">
                <a:moveTo>
                  <a:pt x="1512" y="555"/>
                </a:moveTo>
                <a:cubicBezTo>
                  <a:pt x="1480" y="523"/>
                  <a:pt x="1465" y="479"/>
                  <a:pt x="1468" y="437"/>
                </a:cubicBezTo>
                <a:cubicBezTo>
                  <a:pt x="1414" y="382"/>
                  <a:pt x="1414" y="382"/>
                  <a:pt x="1414" y="382"/>
                </a:cubicBezTo>
                <a:cubicBezTo>
                  <a:pt x="1414" y="382"/>
                  <a:pt x="1081" y="0"/>
                  <a:pt x="693" y="222"/>
                </a:cubicBezTo>
                <a:cubicBezTo>
                  <a:pt x="711" y="245"/>
                  <a:pt x="711" y="245"/>
                  <a:pt x="711" y="245"/>
                </a:cubicBezTo>
                <a:cubicBezTo>
                  <a:pt x="856" y="223"/>
                  <a:pt x="856" y="223"/>
                  <a:pt x="856" y="223"/>
                </a:cubicBezTo>
                <a:cubicBezTo>
                  <a:pt x="736" y="277"/>
                  <a:pt x="736" y="277"/>
                  <a:pt x="736" y="277"/>
                </a:cubicBezTo>
                <a:cubicBezTo>
                  <a:pt x="759" y="305"/>
                  <a:pt x="759" y="305"/>
                  <a:pt x="759" y="305"/>
                </a:cubicBezTo>
                <a:cubicBezTo>
                  <a:pt x="920" y="281"/>
                  <a:pt x="1211" y="397"/>
                  <a:pt x="1115" y="517"/>
                </a:cubicBezTo>
                <a:cubicBezTo>
                  <a:pt x="832" y="800"/>
                  <a:pt x="832" y="800"/>
                  <a:pt x="832" y="800"/>
                </a:cubicBezTo>
                <a:cubicBezTo>
                  <a:pt x="831" y="800"/>
                  <a:pt x="831" y="800"/>
                  <a:pt x="831" y="800"/>
                </a:cubicBezTo>
                <a:cubicBezTo>
                  <a:pt x="811" y="818"/>
                  <a:pt x="788" y="831"/>
                  <a:pt x="764" y="837"/>
                </a:cubicBezTo>
                <a:cubicBezTo>
                  <a:pt x="0" y="1534"/>
                  <a:pt x="0" y="1534"/>
                  <a:pt x="0" y="1534"/>
                </a:cubicBezTo>
                <a:cubicBezTo>
                  <a:pt x="239" y="1773"/>
                  <a:pt x="239" y="1773"/>
                  <a:pt x="239" y="1773"/>
                </a:cubicBezTo>
                <a:cubicBezTo>
                  <a:pt x="935" y="1011"/>
                  <a:pt x="935" y="1011"/>
                  <a:pt x="935" y="1011"/>
                </a:cubicBezTo>
                <a:cubicBezTo>
                  <a:pt x="941" y="985"/>
                  <a:pt x="955" y="959"/>
                  <a:pt x="976" y="939"/>
                </a:cubicBezTo>
                <a:cubicBezTo>
                  <a:pt x="978" y="936"/>
                  <a:pt x="981" y="934"/>
                  <a:pt x="984" y="931"/>
                </a:cubicBezTo>
                <a:cubicBezTo>
                  <a:pt x="1287" y="628"/>
                  <a:pt x="1287" y="628"/>
                  <a:pt x="1287" y="628"/>
                </a:cubicBezTo>
                <a:cubicBezTo>
                  <a:pt x="1287" y="628"/>
                  <a:pt x="1287" y="628"/>
                  <a:pt x="1287" y="628"/>
                </a:cubicBezTo>
                <a:cubicBezTo>
                  <a:pt x="1326" y="628"/>
                  <a:pt x="1368" y="640"/>
                  <a:pt x="1398" y="670"/>
                </a:cubicBezTo>
                <a:cubicBezTo>
                  <a:pt x="1429" y="701"/>
                  <a:pt x="1444" y="742"/>
                  <a:pt x="1442" y="783"/>
                </a:cubicBezTo>
                <a:cubicBezTo>
                  <a:pt x="1532" y="873"/>
                  <a:pt x="1532" y="873"/>
                  <a:pt x="1532" y="873"/>
                </a:cubicBezTo>
                <a:cubicBezTo>
                  <a:pt x="1718" y="687"/>
                  <a:pt x="1718" y="687"/>
                  <a:pt x="1718" y="687"/>
                </a:cubicBezTo>
                <a:cubicBezTo>
                  <a:pt x="1631" y="600"/>
                  <a:pt x="1631" y="600"/>
                  <a:pt x="1631" y="600"/>
                </a:cubicBezTo>
                <a:cubicBezTo>
                  <a:pt x="1588" y="602"/>
                  <a:pt x="1545" y="588"/>
                  <a:pt x="1512" y="555"/>
                </a:cubicBezTo>
                <a:close/>
              </a:path>
            </a:pathLst>
          </a:custGeom>
          <a:solidFill>
            <a:schemeClr val="tx2"/>
          </a:solidFill>
          <a:ln>
            <a:noFill/>
          </a:ln>
        </p:spPr>
        <p:txBody>
          <a:bodyPr vert="horz" wrap="square" lIns="91407" tIns="45703" rIns="91407" bIns="45703" numCol="1" anchor="t" anchorCtr="0" compatLnSpc="1">
            <a:prstTxWarp prst="textNoShape">
              <a:avLst/>
            </a:prstTxWarp>
          </a:bodyPr>
          <a:lstStyle/>
          <a:p>
            <a:endParaRPr lang="nb-NO">
              <a:solidFill>
                <a:prstClr val="black"/>
              </a:solidFill>
            </a:endParaRPr>
          </a:p>
        </p:txBody>
      </p:sp>
      <p:sp>
        <p:nvSpPr>
          <p:cNvPr id="3" name="Rectangle 2">
            <a:extLst>
              <a:ext uri="{FF2B5EF4-FFF2-40B4-BE49-F238E27FC236}">
                <a16:creationId xmlns:a16="http://schemas.microsoft.com/office/drawing/2014/main" id="{B2D5897F-A753-4E9D-84E1-2A9D0AF08A1C}"/>
              </a:ext>
            </a:extLst>
          </p:cNvPr>
          <p:cNvSpPr/>
          <p:nvPr/>
        </p:nvSpPr>
        <p:spPr>
          <a:xfrm>
            <a:off x="2744902" y="2349001"/>
            <a:ext cx="2156323" cy="355705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65780AFA-B80C-4AED-B880-15B454B197D8}"/>
              </a:ext>
            </a:extLst>
          </p:cNvPr>
          <p:cNvSpPr/>
          <p:nvPr/>
        </p:nvSpPr>
        <p:spPr>
          <a:xfrm>
            <a:off x="9671665" y="2349001"/>
            <a:ext cx="2156323" cy="355705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10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14AE-ECF8-4952-B734-DF7A0D4037F9}"/>
              </a:ext>
            </a:extLst>
          </p:cNvPr>
          <p:cNvSpPr>
            <a:spLocks noGrp="1"/>
          </p:cNvSpPr>
          <p:nvPr>
            <p:ph type="title"/>
          </p:nvPr>
        </p:nvSpPr>
        <p:spPr/>
        <p:txBody>
          <a:bodyPr/>
          <a:lstStyle/>
          <a:p>
            <a:r>
              <a:rPr lang="en-GB"/>
              <a:t>More?</a:t>
            </a:r>
          </a:p>
        </p:txBody>
      </p:sp>
      <p:sp>
        <p:nvSpPr>
          <p:cNvPr id="3" name="Content Placeholder 2">
            <a:extLst>
              <a:ext uri="{FF2B5EF4-FFF2-40B4-BE49-F238E27FC236}">
                <a16:creationId xmlns:a16="http://schemas.microsoft.com/office/drawing/2014/main" id="{4F491147-A677-4FE4-B75E-C0F1E981800A}"/>
              </a:ext>
            </a:extLst>
          </p:cNvPr>
          <p:cNvSpPr>
            <a:spLocks noGrp="1"/>
          </p:cNvSpPr>
          <p:nvPr>
            <p:ph idx="1"/>
          </p:nvPr>
        </p:nvSpPr>
        <p:spPr/>
        <p:txBody>
          <a:bodyPr/>
          <a:lstStyle/>
          <a:p>
            <a:r>
              <a:rPr lang="en-GB" err="1"/>
              <a:t>Smartgridsenterets</a:t>
            </a:r>
            <a:r>
              <a:rPr lang="en-GB"/>
              <a:t> Webinar 28 May 2020</a:t>
            </a:r>
          </a:p>
          <a:p>
            <a:pPr lvl="1"/>
            <a:r>
              <a:rPr lang="en-GB">
                <a:hlinkClick r:id="rId2"/>
              </a:rPr>
              <a:t>https://www.youtube.com/watch?v=o5_TrwbkNiI</a:t>
            </a:r>
            <a:endParaRPr lang="en-GB"/>
          </a:p>
          <a:p>
            <a:pPr lvl="1"/>
            <a:r>
              <a:rPr lang="en-GB" u="sng">
                <a:hlinkClick r:id="rId3"/>
              </a:rPr>
              <a:t>https://cheleb.net/talks/2020-05-28_AIOps_Webinar.pdf</a:t>
            </a:r>
            <a:endParaRPr lang="en-GB"/>
          </a:p>
          <a:p>
            <a:pPr marL="360072" lvl="1" indent="0">
              <a:buNone/>
            </a:pPr>
            <a:endParaRPr lang="en-GB"/>
          </a:p>
          <a:p>
            <a:pPr lvl="1"/>
            <a:endParaRPr lang="en-GB"/>
          </a:p>
        </p:txBody>
      </p:sp>
      <p:sp>
        <p:nvSpPr>
          <p:cNvPr id="4" name="Slide Number Placeholder 3">
            <a:extLst>
              <a:ext uri="{FF2B5EF4-FFF2-40B4-BE49-F238E27FC236}">
                <a16:creationId xmlns:a16="http://schemas.microsoft.com/office/drawing/2014/main" id="{833DA1A7-EFCE-4B66-83F0-5C397FD73A1F}"/>
              </a:ext>
            </a:extLst>
          </p:cNvPr>
          <p:cNvSpPr>
            <a:spLocks noGrp="1"/>
          </p:cNvSpPr>
          <p:nvPr>
            <p:ph type="sldNum" sz="quarter" idx="12"/>
          </p:nvPr>
        </p:nvSpPr>
        <p:spPr/>
        <p:txBody>
          <a:bodyPr/>
          <a:lstStyle/>
          <a:p>
            <a:fld id="{5751DFAA-887F-4071-8EAD-E8CA316FCF06}" type="slidenum">
              <a:rPr lang="nb-NO" smtClean="0"/>
              <a:t>19</a:t>
            </a:fld>
            <a:endParaRPr lang="nb-NO"/>
          </a:p>
        </p:txBody>
      </p:sp>
    </p:spTree>
    <p:extLst>
      <p:ext uri="{BB962C8B-B14F-4D97-AF65-F5344CB8AC3E}">
        <p14:creationId xmlns:p14="http://schemas.microsoft.com/office/powerpoint/2010/main" val="192235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5BDC-A1B4-4520-9D7B-A38EFF520D7A}"/>
              </a:ext>
            </a:extLst>
          </p:cNvPr>
          <p:cNvSpPr>
            <a:spLocks noGrp="1"/>
          </p:cNvSpPr>
          <p:nvPr>
            <p:ph type="title"/>
          </p:nvPr>
        </p:nvSpPr>
        <p:spPr/>
        <p:txBody>
          <a:bodyPr/>
          <a:lstStyle/>
          <a:p>
            <a:r>
              <a:rPr lang="nb-NO" err="1"/>
              <a:t>Context</a:t>
            </a:r>
            <a:r>
              <a:rPr lang="en-GB"/>
              <a:t>: Elements on AI Transformation</a:t>
            </a:r>
          </a:p>
        </p:txBody>
      </p:sp>
      <p:sp>
        <p:nvSpPr>
          <p:cNvPr id="4" name="Slide Number Placeholder 3">
            <a:extLst>
              <a:ext uri="{FF2B5EF4-FFF2-40B4-BE49-F238E27FC236}">
                <a16:creationId xmlns:a16="http://schemas.microsoft.com/office/drawing/2014/main" id="{3529308C-055F-4175-A60A-EB10F4192233}"/>
              </a:ext>
            </a:extLst>
          </p:cNvPr>
          <p:cNvSpPr>
            <a:spLocks noGrp="1"/>
          </p:cNvSpPr>
          <p:nvPr>
            <p:ph type="sldNum" sz="quarter" idx="12"/>
          </p:nvPr>
        </p:nvSpPr>
        <p:spPr/>
        <p:txBody>
          <a:bodyPr/>
          <a:lstStyle/>
          <a:p>
            <a:fld id="{5751DFAA-887F-4071-8EAD-E8CA316FCF06}" type="slidenum">
              <a:rPr lang="nb-NO" smtClean="0"/>
              <a:t>2</a:t>
            </a:fld>
            <a:endParaRPr lang="nb-NO"/>
          </a:p>
        </p:txBody>
      </p:sp>
      <p:sp>
        <p:nvSpPr>
          <p:cNvPr id="5" name="Oval 4">
            <a:extLst>
              <a:ext uri="{FF2B5EF4-FFF2-40B4-BE49-F238E27FC236}">
                <a16:creationId xmlns:a16="http://schemas.microsoft.com/office/drawing/2014/main" id="{D654A090-7D9E-4F00-A429-FD4EC3DC41F5}"/>
              </a:ext>
            </a:extLst>
          </p:cNvPr>
          <p:cNvSpPr/>
          <p:nvPr/>
        </p:nvSpPr>
        <p:spPr>
          <a:xfrm>
            <a:off x="767899"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2"/>
              </a:solidFill>
              <a:latin typeface="Helvetica Light" panose="020B0403020202020204"/>
            </a:endParaRPr>
          </a:p>
        </p:txBody>
      </p:sp>
      <p:sp>
        <p:nvSpPr>
          <p:cNvPr id="6" name="Oval 5">
            <a:extLst>
              <a:ext uri="{FF2B5EF4-FFF2-40B4-BE49-F238E27FC236}">
                <a16:creationId xmlns:a16="http://schemas.microsoft.com/office/drawing/2014/main" id="{C52543DE-E8FB-4300-8CEC-F1DA411BD4EE}"/>
              </a:ext>
            </a:extLst>
          </p:cNvPr>
          <p:cNvSpPr/>
          <p:nvPr/>
        </p:nvSpPr>
        <p:spPr>
          <a:xfrm>
            <a:off x="3076510"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7" name="TextBox 6">
            <a:extLst>
              <a:ext uri="{FF2B5EF4-FFF2-40B4-BE49-F238E27FC236}">
                <a16:creationId xmlns:a16="http://schemas.microsoft.com/office/drawing/2014/main" id="{226DFAA8-0FA1-46AB-8338-6E08FD7DA210}"/>
              </a:ext>
            </a:extLst>
          </p:cNvPr>
          <p:cNvSpPr txBox="1"/>
          <p:nvPr/>
        </p:nvSpPr>
        <p:spPr>
          <a:xfrm>
            <a:off x="767899" y="4546731"/>
            <a:ext cx="1418602" cy="646074"/>
          </a:xfrm>
          <a:prstGeom prst="rect">
            <a:avLst/>
          </a:prstGeom>
          <a:noFill/>
        </p:spPr>
        <p:txBody>
          <a:bodyPr wrap="square" rtlCol="0">
            <a:spAutoFit/>
          </a:bodyPr>
          <a:lstStyle/>
          <a:p>
            <a:pPr algn="ctr"/>
            <a:r>
              <a:rPr lang="en-GB">
                <a:latin typeface="Helvetica Light" panose="020B0403020202020204"/>
              </a:rPr>
              <a:t>Cases</a:t>
            </a:r>
          </a:p>
          <a:p>
            <a:pPr algn="ctr"/>
            <a:r>
              <a:rPr lang="en-GB">
                <a:latin typeface="Helvetica Light" panose="020B0403020202020204"/>
              </a:rPr>
              <a:t>&amp; Value</a:t>
            </a:r>
          </a:p>
        </p:txBody>
      </p:sp>
      <p:sp>
        <p:nvSpPr>
          <p:cNvPr id="8" name="TextBox 7">
            <a:extLst>
              <a:ext uri="{FF2B5EF4-FFF2-40B4-BE49-F238E27FC236}">
                <a16:creationId xmlns:a16="http://schemas.microsoft.com/office/drawing/2014/main" id="{964278E8-6486-4E25-A1A4-3E1422B667BE}"/>
              </a:ext>
            </a:extLst>
          </p:cNvPr>
          <p:cNvSpPr txBox="1"/>
          <p:nvPr/>
        </p:nvSpPr>
        <p:spPr>
          <a:xfrm>
            <a:off x="3076510" y="4546731"/>
            <a:ext cx="1418602" cy="646074"/>
          </a:xfrm>
          <a:prstGeom prst="rect">
            <a:avLst/>
          </a:prstGeom>
          <a:noFill/>
        </p:spPr>
        <p:txBody>
          <a:bodyPr wrap="square" rtlCol="0">
            <a:spAutoFit/>
          </a:bodyPr>
          <a:lstStyle/>
          <a:p>
            <a:pPr algn="ctr"/>
            <a:r>
              <a:rPr lang="en-GB">
                <a:latin typeface="Helvetica Light" panose="020B0403020202020204"/>
              </a:rPr>
              <a:t>Data</a:t>
            </a:r>
          </a:p>
          <a:p>
            <a:pPr algn="ctr"/>
            <a:r>
              <a:rPr lang="en-GB">
                <a:latin typeface="Helvetica Light" panose="020B0403020202020204"/>
              </a:rPr>
              <a:t>Ecosystems</a:t>
            </a:r>
          </a:p>
        </p:txBody>
      </p:sp>
      <p:sp>
        <p:nvSpPr>
          <p:cNvPr id="9" name="Oval 8">
            <a:extLst>
              <a:ext uri="{FF2B5EF4-FFF2-40B4-BE49-F238E27FC236}">
                <a16:creationId xmlns:a16="http://schemas.microsoft.com/office/drawing/2014/main" id="{32CA9729-A02D-4B70-B3B3-213EF1755214}"/>
              </a:ext>
            </a:extLst>
          </p:cNvPr>
          <p:cNvSpPr/>
          <p:nvPr/>
        </p:nvSpPr>
        <p:spPr>
          <a:xfrm>
            <a:off x="5382701"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10" name="TextBox 9">
            <a:extLst>
              <a:ext uri="{FF2B5EF4-FFF2-40B4-BE49-F238E27FC236}">
                <a16:creationId xmlns:a16="http://schemas.microsoft.com/office/drawing/2014/main" id="{9A0407DA-DBAF-4371-AE11-6D6C67CB8BCD}"/>
              </a:ext>
            </a:extLst>
          </p:cNvPr>
          <p:cNvSpPr txBox="1"/>
          <p:nvPr/>
        </p:nvSpPr>
        <p:spPr>
          <a:xfrm>
            <a:off x="5382701" y="4546731"/>
            <a:ext cx="1418602" cy="646074"/>
          </a:xfrm>
          <a:prstGeom prst="rect">
            <a:avLst/>
          </a:prstGeom>
          <a:noFill/>
        </p:spPr>
        <p:txBody>
          <a:bodyPr wrap="square" rtlCol="0">
            <a:spAutoFit/>
          </a:bodyPr>
          <a:lstStyle/>
          <a:p>
            <a:pPr algn="ctr"/>
            <a:r>
              <a:rPr lang="en-GB">
                <a:latin typeface="Helvetica Light" panose="020B0403020202020204"/>
              </a:rPr>
              <a:t>Techniques</a:t>
            </a:r>
          </a:p>
          <a:p>
            <a:pPr algn="ctr"/>
            <a:r>
              <a:rPr lang="en-GB">
                <a:latin typeface="Helvetica Light" panose="020B0403020202020204"/>
              </a:rPr>
              <a:t> &amp; Tools</a:t>
            </a:r>
          </a:p>
        </p:txBody>
      </p:sp>
      <p:sp>
        <p:nvSpPr>
          <p:cNvPr id="11" name="Oval 10">
            <a:extLst>
              <a:ext uri="{FF2B5EF4-FFF2-40B4-BE49-F238E27FC236}">
                <a16:creationId xmlns:a16="http://schemas.microsoft.com/office/drawing/2014/main" id="{DB6FA3A2-2CA5-4B33-91D6-AFC79704CC82}"/>
              </a:ext>
            </a:extLst>
          </p:cNvPr>
          <p:cNvSpPr/>
          <p:nvPr/>
        </p:nvSpPr>
        <p:spPr>
          <a:xfrm>
            <a:off x="7737913"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12" name="TextBox 11">
            <a:extLst>
              <a:ext uri="{FF2B5EF4-FFF2-40B4-BE49-F238E27FC236}">
                <a16:creationId xmlns:a16="http://schemas.microsoft.com/office/drawing/2014/main" id="{711CCD90-0890-4F0F-8AB5-92B276223143}"/>
              </a:ext>
            </a:extLst>
          </p:cNvPr>
          <p:cNvSpPr txBox="1"/>
          <p:nvPr/>
        </p:nvSpPr>
        <p:spPr>
          <a:xfrm>
            <a:off x="7737913" y="4546731"/>
            <a:ext cx="1418602" cy="646074"/>
          </a:xfrm>
          <a:prstGeom prst="rect">
            <a:avLst/>
          </a:prstGeom>
          <a:noFill/>
        </p:spPr>
        <p:txBody>
          <a:bodyPr wrap="square" rtlCol="0">
            <a:spAutoFit/>
          </a:bodyPr>
          <a:lstStyle/>
          <a:p>
            <a:pPr algn="ctr"/>
            <a:r>
              <a:rPr lang="en-GB">
                <a:latin typeface="Helvetica Light" panose="020B0403020202020204"/>
              </a:rPr>
              <a:t>Workflow</a:t>
            </a:r>
          </a:p>
          <a:p>
            <a:pPr algn="ctr"/>
            <a:r>
              <a:rPr lang="en-GB">
                <a:latin typeface="Helvetica Light" panose="020B0403020202020204"/>
              </a:rPr>
              <a:t>Integration</a:t>
            </a:r>
          </a:p>
        </p:txBody>
      </p:sp>
      <p:sp>
        <p:nvSpPr>
          <p:cNvPr id="13" name="Oval 12">
            <a:extLst>
              <a:ext uri="{FF2B5EF4-FFF2-40B4-BE49-F238E27FC236}">
                <a16:creationId xmlns:a16="http://schemas.microsoft.com/office/drawing/2014/main" id="{A4EA159D-4CBE-49D8-88F8-73794DF384E9}"/>
              </a:ext>
            </a:extLst>
          </p:cNvPr>
          <p:cNvSpPr/>
          <p:nvPr/>
        </p:nvSpPr>
        <p:spPr>
          <a:xfrm>
            <a:off x="10093125"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14" name="TextBox 13">
            <a:extLst>
              <a:ext uri="{FF2B5EF4-FFF2-40B4-BE49-F238E27FC236}">
                <a16:creationId xmlns:a16="http://schemas.microsoft.com/office/drawing/2014/main" id="{64720EBD-7FD5-450E-B151-161E0CA203EC}"/>
              </a:ext>
            </a:extLst>
          </p:cNvPr>
          <p:cNvSpPr txBox="1"/>
          <p:nvPr/>
        </p:nvSpPr>
        <p:spPr>
          <a:xfrm>
            <a:off x="10093125" y="4546731"/>
            <a:ext cx="1418602" cy="646074"/>
          </a:xfrm>
          <a:prstGeom prst="rect">
            <a:avLst/>
          </a:prstGeom>
          <a:noFill/>
        </p:spPr>
        <p:txBody>
          <a:bodyPr wrap="square" rtlCol="0">
            <a:spAutoFit/>
          </a:bodyPr>
          <a:lstStyle/>
          <a:p>
            <a:pPr algn="ctr"/>
            <a:r>
              <a:rPr lang="en-GB">
                <a:latin typeface="Helvetica Light" panose="020B0403020202020204"/>
              </a:rPr>
              <a:t>Open</a:t>
            </a:r>
          </a:p>
          <a:p>
            <a:pPr algn="ctr"/>
            <a:r>
              <a:rPr lang="en-GB">
                <a:latin typeface="Helvetica Light" panose="020B0403020202020204"/>
              </a:rPr>
              <a:t>Culture</a:t>
            </a:r>
          </a:p>
        </p:txBody>
      </p:sp>
      <p:grpSp>
        <p:nvGrpSpPr>
          <p:cNvPr id="15" name="Group 43">
            <a:extLst>
              <a:ext uri="{FF2B5EF4-FFF2-40B4-BE49-F238E27FC236}">
                <a16:creationId xmlns:a16="http://schemas.microsoft.com/office/drawing/2014/main" id="{FC8FD02F-FEA4-4519-B869-0C771204A833}"/>
              </a:ext>
            </a:extLst>
          </p:cNvPr>
          <p:cNvGrpSpPr>
            <a:grpSpLocks noChangeAspect="1"/>
          </p:cNvGrpSpPr>
          <p:nvPr/>
        </p:nvGrpSpPr>
        <p:grpSpPr bwMode="auto">
          <a:xfrm>
            <a:off x="10356944" y="3214937"/>
            <a:ext cx="890963" cy="748689"/>
            <a:chOff x="6855" y="3629"/>
            <a:chExt cx="1647" cy="1384"/>
          </a:xfrm>
        </p:grpSpPr>
        <p:sp>
          <p:nvSpPr>
            <p:cNvPr id="16" name="Freeform 44">
              <a:extLst>
                <a:ext uri="{FF2B5EF4-FFF2-40B4-BE49-F238E27FC236}">
                  <a16:creationId xmlns:a16="http://schemas.microsoft.com/office/drawing/2014/main" id="{1840BC29-0162-4962-9297-A5F365ABF85D}"/>
                </a:ext>
              </a:extLst>
            </p:cNvPr>
            <p:cNvSpPr>
              <a:spLocks noEditPoints="1"/>
            </p:cNvSpPr>
            <p:nvPr/>
          </p:nvSpPr>
          <p:spPr bwMode="auto">
            <a:xfrm>
              <a:off x="7733" y="3629"/>
              <a:ext cx="769" cy="667"/>
            </a:xfrm>
            <a:custGeom>
              <a:avLst/>
              <a:gdLst>
                <a:gd name="T0" fmla="*/ 186 w 367"/>
                <a:gd name="T1" fmla="*/ 2 h 316"/>
                <a:gd name="T2" fmla="*/ 0 w 367"/>
                <a:gd name="T3" fmla="*/ 140 h 316"/>
                <a:gd name="T4" fmla="*/ 26 w 367"/>
                <a:gd name="T5" fmla="*/ 216 h 316"/>
                <a:gd name="T6" fmla="*/ 26 w 367"/>
                <a:gd name="T7" fmla="*/ 216 h 316"/>
                <a:gd name="T8" fmla="*/ 23 w 367"/>
                <a:gd name="T9" fmla="*/ 316 h 316"/>
                <a:gd name="T10" fmla="*/ 116 w 367"/>
                <a:gd name="T11" fmla="*/ 276 h 316"/>
                <a:gd name="T12" fmla="*/ 180 w 367"/>
                <a:gd name="T13" fmla="*/ 287 h 316"/>
                <a:gd name="T14" fmla="*/ 366 w 367"/>
                <a:gd name="T15" fmla="*/ 148 h 316"/>
                <a:gd name="T16" fmla="*/ 186 w 367"/>
                <a:gd name="T17" fmla="*/ 2 h 316"/>
                <a:gd name="T18" fmla="*/ 183 w 367"/>
                <a:gd name="T19" fmla="*/ 47 h 316"/>
                <a:gd name="T20" fmla="*/ 208 w 367"/>
                <a:gd name="T21" fmla="*/ 72 h 316"/>
                <a:gd name="T22" fmla="*/ 183 w 367"/>
                <a:gd name="T23" fmla="*/ 97 h 316"/>
                <a:gd name="T24" fmla="*/ 158 w 367"/>
                <a:gd name="T25" fmla="*/ 72 h 316"/>
                <a:gd name="T26" fmla="*/ 183 w 367"/>
                <a:gd name="T27" fmla="*/ 47 h 316"/>
                <a:gd name="T28" fmla="*/ 227 w 367"/>
                <a:gd name="T29" fmla="*/ 180 h 316"/>
                <a:gd name="T30" fmla="*/ 209 w 367"/>
                <a:gd name="T31" fmla="*/ 180 h 316"/>
                <a:gd name="T32" fmla="*/ 209 w 367"/>
                <a:gd name="T33" fmla="*/ 247 h 316"/>
                <a:gd name="T34" fmla="*/ 157 w 367"/>
                <a:gd name="T35" fmla="*/ 247 h 316"/>
                <a:gd name="T36" fmla="*/ 157 w 367"/>
                <a:gd name="T37" fmla="*/ 180 h 316"/>
                <a:gd name="T38" fmla="*/ 139 w 367"/>
                <a:gd name="T39" fmla="*/ 180 h 316"/>
                <a:gd name="T40" fmla="*/ 139 w 367"/>
                <a:gd name="T41" fmla="*/ 115 h 316"/>
                <a:gd name="T42" fmla="*/ 152 w 367"/>
                <a:gd name="T43" fmla="*/ 102 h 316"/>
                <a:gd name="T44" fmla="*/ 215 w 367"/>
                <a:gd name="T45" fmla="*/ 102 h 316"/>
                <a:gd name="T46" fmla="*/ 227 w 367"/>
                <a:gd name="T47" fmla="*/ 115 h 316"/>
                <a:gd name="T48" fmla="*/ 227 w 367"/>
                <a:gd name="T49" fmla="*/ 18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6">
                  <a:moveTo>
                    <a:pt x="186" y="2"/>
                  </a:moveTo>
                  <a:cubicBezTo>
                    <a:pt x="85" y="0"/>
                    <a:pt x="2" y="62"/>
                    <a:pt x="0" y="140"/>
                  </a:cubicBezTo>
                  <a:cubicBezTo>
                    <a:pt x="0" y="168"/>
                    <a:pt x="9" y="194"/>
                    <a:pt x="26" y="216"/>
                  </a:cubicBezTo>
                  <a:cubicBezTo>
                    <a:pt x="26" y="216"/>
                    <a:pt x="26" y="216"/>
                    <a:pt x="26" y="216"/>
                  </a:cubicBezTo>
                  <a:cubicBezTo>
                    <a:pt x="55" y="253"/>
                    <a:pt x="23" y="316"/>
                    <a:pt x="23" y="316"/>
                  </a:cubicBezTo>
                  <a:cubicBezTo>
                    <a:pt x="116" y="276"/>
                    <a:pt x="116" y="276"/>
                    <a:pt x="116" y="276"/>
                  </a:cubicBezTo>
                  <a:cubicBezTo>
                    <a:pt x="136" y="282"/>
                    <a:pt x="158" y="286"/>
                    <a:pt x="180" y="287"/>
                  </a:cubicBezTo>
                  <a:cubicBezTo>
                    <a:pt x="281" y="289"/>
                    <a:pt x="364" y="226"/>
                    <a:pt x="366" y="148"/>
                  </a:cubicBezTo>
                  <a:cubicBezTo>
                    <a:pt x="367" y="69"/>
                    <a:pt x="287" y="4"/>
                    <a:pt x="186" y="2"/>
                  </a:cubicBezTo>
                  <a:close/>
                  <a:moveTo>
                    <a:pt x="183" y="47"/>
                  </a:moveTo>
                  <a:cubicBezTo>
                    <a:pt x="197" y="47"/>
                    <a:pt x="208" y="58"/>
                    <a:pt x="208" y="72"/>
                  </a:cubicBezTo>
                  <a:cubicBezTo>
                    <a:pt x="208" y="86"/>
                    <a:pt x="197" y="97"/>
                    <a:pt x="183" y="97"/>
                  </a:cubicBezTo>
                  <a:cubicBezTo>
                    <a:pt x="169" y="97"/>
                    <a:pt x="158" y="86"/>
                    <a:pt x="158" y="72"/>
                  </a:cubicBezTo>
                  <a:cubicBezTo>
                    <a:pt x="158" y="58"/>
                    <a:pt x="169" y="47"/>
                    <a:pt x="183" y="47"/>
                  </a:cubicBezTo>
                  <a:close/>
                  <a:moveTo>
                    <a:pt x="227" y="180"/>
                  </a:moveTo>
                  <a:cubicBezTo>
                    <a:pt x="209" y="180"/>
                    <a:pt x="209" y="180"/>
                    <a:pt x="209" y="180"/>
                  </a:cubicBezTo>
                  <a:cubicBezTo>
                    <a:pt x="209" y="247"/>
                    <a:pt x="209" y="247"/>
                    <a:pt x="209" y="247"/>
                  </a:cubicBezTo>
                  <a:cubicBezTo>
                    <a:pt x="157" y="247"/>
                    <a:pt x="157" y="247"/>
                    <a:pt x="157" y="247"/>
                  </a:cubicBezTo>
                  <a:cubicBezTo>
                    <a:pt x="157" y="180"/>
                    <a:pt x="157" y="180"/>
                    <a:pt x="157" y="180"/>
                  </a:cubicBezTo>
                  <a:cubicBezTo>
                    <a:pt x="139" y="180"/>
                    <a:pt x="139" y="180"/>
                    <a:pt x="139" y="180"/>
                  </a:cubicBezTo>
                  <a:cubicBezTo>
                    <a:pt x="139" y="115"/>
                    <a:pt x="139" y="115"/>
                    <a:pt x="139" y="115"/>
                  </a:cubicBezTo>
                  <a:cubicBezTo>
                    <a:pt x="139" y="108"/>
                    <a:pt x="145" y="102"/>
                    <a:pt x="152" y="102"/>
                  </a:cubicBezTo>
                  <a:cubicBezTo>
                    <a:pt x="215" y="102"/>
                    <a:pt x="215" y="102"/>
                    <a:pt x="215" y="102"/>
                  </a:cubicBezTo>
                  <a:cubicBezTo>
                    <a:pt x="221" y="102"/>
                    <a:pt x="227" y="108"/>
                    <a:pt x="227" y="115"/>
                  </a:cubicBezTo>
                  <a:lnTo>
                    <a:pt x="227" y="18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17" name="Freeform 45">
              <a:extLst>
                <a:ext uri="{FF2B5EF4-FFF2-40B4-BE49-F238E27FC236}">
                  <a16:creationId xmlns:a16="http://schemas.microsoft.com/office/drawing/2014/main" id="{00CF65F6-5E77-4E83-AFDA-DEB0BD2C292F}"/>
                </a:ext>
              </a:extLst>
            </p:cNvPr>
            <p:cNvSpPr>
              <a:spLocks noEditPoints="1"/>
            </p:cNvSpPr>
            <p:nvPr/>
          </p:nvSpPr>
          <p:spPr bwMode="auto">
            <a:xfrm>
              <a:off x="6855" y="3815"/>
              <a:ext cx="769" cy="669"/>
            </a:xfrm>
            <a:custGeom>
              <a:avLst/>
              <a:gdLst>
                <a:gd name="T0" fmla="*/ 341 w 367"/>
                <a:gd name="T1" fmla="*/ 216 h 317"/>
                <a:gd name="T2" fmla="*/ 341 w 367"/>
                <a:gd name="T3" fmla="*/ 216 h 317"/>
                <a:gd name="T4" fmla="*/ 367 w 367"/>
                <a:gd name="T5" fmla="*/ 141 h 317"/>
                <a:gd name="T6" fmla="*/ 181 w 367"/>
                <a:gd name="T7" fmla="*/ 2 h 317"/>
                <a:gd name="T8" fmla="*/ 1 w 367"/>
                <a:gd name="T9" fmla="*/ 148 h 317"/>
                <a:gd name="T10" fmla="*/ 187 w 367"/>
                <a:gd name="T11" fmla="*/ 287 h 317"/>
                <a:gd name="T12" fmla="*/ 251 w 367"/>
                <a:gd name="T13" fmla="*/ 277 h 317"/>
                <a:gd name="T14" fmla="*/ 344 w 367"/>
                <a:gd name="T15" fmla="*/ 317 h 317"/>
                <a:gd name="T16" fmla="*/ 341 w 367"/>
                <a:gd name="T17" fmla="*/ 216 h 317"/>
                <a:gd name="T18" fmla="*/ 184 w 367"/>
                <a:gd name="T19" fmla="*/ 48 h 317"/>
                <a:gd name="T20" fmla="*/ 209 w 367"/>
                <a:gd name="T21" fmla="*/ 73 h 317"/>
                <a:gd name="T22" fmla="*/ 184 w 367"/>
                <a:gd name="T23" fmla="*/ 98 h 317"/>
                <a:gd name="T24" fmla="*/ 159 w 367"/>
                <a:gd name="T25" fmla="*/ 73 h 317"/>
                <a:gd name="T26" fmla="*/ 184 w 367"/>
                <a:gd name="T27" fmla="*/ 48 h 317"/>
                <a:gd name="T28" fmla="*/ 228 w 367"/>
                <a:gd name="T29" fmla="*/ 181 h 317"/>
                <a:gd name="T30" fmla="*/ 210 w 367"/>
                <a:gd name="T31" fmla="*/ 181 h 317"/>
                <a:gd name="T32" fmla="*/ 210 w 367"/>
                <a:gd name="T33" fmla="*/ 248 h 317"/>
                <a:gd name="T34" fmla="*/ 158 w 367"/>
                <a:gd name="T35" fmla="*/ 248 h 317"/>
                <a:gd name="T36" fmla="*/ 158 w 367"/>
                <a:gd name="T37" fmla="*/ 181 h 317"/>
                <a:gd name="T38" fmla="*/ 140 w 367"/>
                <a:gd name="T39" fmla="*/ 181 h 317"/>
                <a:gd name="T40" fmla="*/ 140 w 367"/>
                <a:gd name="T41" fmla="*/ 115 h 317"/>
                <a:gd name="T42" fmla="*/ 152 w 367"/>
                <a:gd name="T43" fmla="*/ 103 h 317"/>
                <a:gd name="T44" fmla="*/ 215 w 367"/>
                <a:gd name="T45" fmla="*/ 103 h 317"/>
                <a:gd name="T46" fmla="*/ 228 w 367"/>
                <a:gd name="T47" fmla="*/ 115 h 317"/>
                <a:gd name="T48" fmla="*/ 228 w 367"/>
                <a:gd name="T49" fmla="*/ 18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7">
                  <a:moveTo>
                    <a:pt x="341" y="216"/>
                  </a:moveTo>
                  <a:cubicBezTo>
                    <a:pt x="341" y="216"/>
                    <a:pt x="341" y="216"/>
                    <a:pt x="341" y="216"/>
                  </a:cubicBezTo>
                  <a:cubicBezTo>
                    <a:pt x="358" y="194"/>
                    <a:pt x="367" y="169"/>
                    <a:pt x="367" y="141"/>
                  </a:cubicBezTo>
                  <a:cubicBezTo>
                    <a:pt x="365" y="62"/>
                    <a:pt x="282" y="0"/>
                    <a:pt x="181" y="2"/>
                  </a:cubicBezTo>
                  <a:cubicBezTo>
                    <a:pt x="80" y="4"/>
                    <a:pt x="0" y="70"/>
                    <a:pt x="1" y="148"/>
                  </a:cubicBezTo>
                  <a:cubicBezTo>
                    <a:pt x="3" y="227"/>
                    <a:pt x="86" y="289"/>
                    <a:pt x="187" y="287"/>
                  </a:cubicBezTo>
                  <a:cubicBezTo>
                    <a:pt x="209" y="287"/>
                    <a:pt x="231" y="283"/>
                    <a:pt x="251" y="277"/>
                  </a:cubicBezTo>
                  <a:cubicBezTo>
                    <a:pt x="344" y="317"/>
                    <a:pt x="344" y="317"/>
                    <a:pt x="344" y="317"/>
                  </a:cubicBezTo>
                  <a:cubicBezTo>
                    <a:pt x="344" y="317"/>
                    <a:pt x="312" y="253"/>
                    <a:pt x="341" y="216"/>
                  </a:cubicBezTo>
                  <a:close/>
                  <a:moveTo>
                    <a:pt x="184" y="48"/>
                  </a:moveTo>
                  <a:cubicBezTo>
                    <a:pt x="198" y="48"/>
                    <a:pt x="209" y="59"/>
                    <a:pt x="209" y="73"/>
                  </a:cubicBezTo>
                  <a:cubicBezTo>
                    <a:pt x="209" y="87"/>
                    <a:pt x="198" y="98"/>
                    <a:pt x="184" y="98"/>
                  </a:cubicBezTo>
                  <a:cubicBezTo>
                    <a:pt x="170" y="98"/>
                    <a:pt x="159" y="87"/>
                    <a:pt x="159" y="73"/>
                  </a:cubicBezTo>
                  <a:cubicBezTo>
                    <a:pt x="159" y="59"/>
                    <a:pt x="170" y="48"/>
                    <a:pt x="184" y="48"/>
                  </a:cubicBezTo>
                  <a:close/>
                  <a:moveTo>
                    <a:pt x="228" y="181"/>
                  </a:moveTo>
                  <a:cubicBezTo>
                    <a:pt x="210" y="181"/>
                    <a:pt x="210" y="181"/>
                    <a:pt x="210" y="181"/>
                  </a:cubicBezTo>
                  <a:cubicBezTo>
                    <a:pt x="210" y="248"/>
                    <a:pt x="210" y="248"/>
                    <a:pt x="210" y="248"/>
                  </a:cubicBezTo>
                  <a:cubicBezTo>
                    <a:pt x="158" y="248"/>
                    <a:pt x="158" y="248"/>
                    <a:pt x="158" y="248"/>
                  </a:cubicBezTo>
                  <a:cubicBezTo>
                    <a:pt x="158" y="181"/>
                    <a:pt x="158" y="181"/>
                    <a:pt x="158" y="181"/>
                  </a:cubicBezTo>
                  <a:cubicBezTo>
                    <a:pt x="140" y="181"/>
                    <a:pt x="140" y="181"/>
                    <a:pt x="140" y="181"/>
                  </a:cubicBezTo>
                  <a:cubicBezTo>
                    <a:pt x="140" y="115"/>
                    <a:pt x="140" y="115"/>
                    <a:pt x="140" y="115"/>
                  </a:cubicBezTo>
                  <a:cubicBezTo>
                    <a:pt x="140" y="109"/>
                    <a:pt x="146" y="103"/>
                    <a:pt x="152" y="103"/>
                  </a:cubicBezTo>
                  <a:cubicBezTo>
                    <a:pt x="215" y="103"/>
                    <a:pt x="215" y="103"/>
                    <a:pt x="215" y="103"/>
                  </a:cubicBezTo>
                  <a:cubicBezTo>
                    <a:pt x="222" y="103"/>
                    <a:pt x="228" y="109"/>
                    <a:pt x="228" y="115"/>
                  </a:cubicBezTo>
                  <a:lnTo>
                    <a:pt x="228" y="181"/>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18" name="Freeform 46">
              <a:extLst>
                <a:ext uri="{FF2B5EF4-FFF2-40B4-BE49-F238E27FC236}">
                  <a16:creationId xmlns:a16="http://schemas.microsoft.com/office/drawing/2014/main" id="{9784D333-20D4-4639-82C8-51CA5A4FAC24}"/>
                </a:ext>
              </a:extLst>
            </p:cNvPr>
            <p:cNvSpPr>
              <a:spLocks noEditPoints="1"/>
            </p:cNvSpPr>
            <p:nvPr/>
          </p:nvSpPr>
          <p:spPr bwMode="auto">
            <a:xfrm>
              <a:off x="7607" y="4346"/>
              <a:ext cx="769" cy="667"/>
            </a:xfrm>
            <a:custGeom>
              <a:avLst/>
              <a:gdLst>
                <a:gd name="T0" fmla="*/ 365 w 367"/>
                <a:gd name="T1" fmla="*/ 168 h 316"/>
                <a:gd name="T2" fmla="*/ 180 w 367"/>
                <a:gd name="T3" fmla="*/ 29 h 316"/>
                <a:gd name="T4" fmla="*/ 116 w 367"/>
                <a:gd name="T5" fmla="*/ 40 h 316"/>
                <a:gd name="T6" fmla="*/ 23 w 367"/>
                <a:gd name="T7" fmla="*/ 0 h 316"/>
                <a:gd name="T8" fmla="*/ 26 w 367"/>
                <a:gd name="T9" fmla="*/ 100 h 316"/>
                <a:gd name="T10" fmla="*/ 26 w 367"/>
                <a:gd name="T11" fmla="*/ 100 h 316"/>
                <a:gd name="T12" fmla="*/ 0 w 367"/>
                <a:gd name="T13" fmla="*/ 176 h 316"/>
                <a:gd name="T14" fmla="*/ 186 w 367"/>
                <a:gd name="T15" fmla="*/ 314 h 316"/>
                <a:gd name="T16" fmla="*/ 365 w 367"/>
                <a:gd name="T17" fmla="*/ 168 h 316"/>
                <a:gd name="T18" fmla="*/ 183 w 367"/>
                <a:gd name="T19" fmla="*/ 73 h 316"/>
                <a:gd name="T20" fmla="*/ 208 w 367"/>
                <a:gd name="T21" fmla="*/ 98 h 316"/>
                <a:gd name="T22" fmla="*/ 183 w 367"/>
                <a:gd name="T23" fmla="*/ 123 h 316"/>
                <a:gd name="T24" fmla="*/ 158 w 367"/>
                <a:gd name="T25" fmla="*/ 98 h 316"/>
                <a:gd name="T26" fmla="*/ 183 w 367"/>
                <a:gd name="T27" fmla="*/ 73 h 316"/>
                <a:gd name="T28" fmla="*/ 227 w 367"/>
                <a:gd name="T29" fmla="*/ 206 h 316"/>
                <a:gd name="T30" fmla="*/ 209 w 367"/>
                <a:gd name="T31" fmla="*/ 206 h 316"/>
                <a:gd name="T32" fmla="*/ 209 w 367"/>
                <a:gd name="T33" fmla="*/ 274 h 316"/>
                <a:gd name="T34" fmla="*/ 157 w 367"/>
                <a:gd name="T35" fmla="*/ 274 h 316"/>
                <a:gd name="T36" fmla="*/ 157 w 367"/>
                <a:gd name="T37" fmla="*/ 206 h 316"/>
                <a:gd name="T38" fmla="*/ 139 w 367"/>
                <a:gd name="T39" fmla="*/ 206 h 316"/>
                <a:gd name="T40" fmla="*/ 139 w 367"/>
                <a:gd name="T41" fmla="*/ 141 h 316"/>
                <a:gd name="T42" fmla="*/ 151 w 367"/>
                <a:gd name="T43" fmla="*/ 128 h 316"/>
                <a:gd name="T44" fmla="*/ 214 w 367"/>
                <a:gd name="T45" fmla="*/ 128 h 316"/>
                <a:gd name="T46" fmla="*/ 227 w 367"/>
                <a:gd name="T47" fmla="*/ 141 h 316"/>
                <a:gd name="T48" fmla="*/ 227 w 367"/>
                <a:gd name="T49" fmla="*/ 2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6">
                  <a:moveTo>
                    <a:pt x="365" y="168"/>
                  </a:moveTo>
                  <a:cubicBezTo>
                    <a:pt x="364" y="90"/>
                    <a:pt x="281" y="27"/>
                    <a:pt x="180" y="29"/>
                  </a:cubicBezTo>
                  <a:cubicBezTo>
                    <a:pt x="157" y="30"/>
                    <a:pt x="136" y="34"/>
                    <a:pt x="116" y="40"/>
                  </a:cubicBezTo>
                  <a:cubicBezTo>
                    <a:pt x="23" y="0"/>
                    <a:pt x="23" y="0"/>
                    <a:pt x="23" y="0"/>
                  </a:cubicBezTo>
                  <a:cubicBezTo>
                    <a:pt x="23" y="0"/>
                    <a:pt x="54" y="63"/>
                    <a:pt x="26" y="100"/>
                  </a:cubicBezTo>
                  <a:cubicBezTo>
                    <a:pt x="26" y="100"/>
                    <a:pt x="26" y="100"/>
                    <a:pt x="26" y="100"/>
                  </a:cubicBezTo>
                  <a:cubicBezTo>
                    <a:pt x="9" y="122"/>
                    <a:pt x="0" y="148"/>
                    <a:pt x="0" y="176"/>
                  </a:cubicBezTo>
                  <a:cubicBezTo>
                    <a:pt x="2" y="254"/>
                    <a:pt x="85" y="316"/>
                    <a:pt x="186" y="314"/>
                  </a:cubicBezTo>
                  <a:cubicBezTo>
                    <a:pt x="286" y="312"/>
                    <a:pt x="367" y="247"/>
                    <a:pt x="365" y="168"/>
                  </a:cubicBezTo>
                  <a:close/>
                  <a:moveTo>
                    <a:pt x="183" y="73"/>
                  </a:moveTo>
                  <a:cubicBezTo>
                    <a:pt x="197" y="73"/>
                    <a:pt x="208" y="84"/>
                    <a:pt x="208" y="98"/>
                  </a:cubicBezTo>
                  <a:cubicBezTo>
                    <a:pt x="208" y="112"/>
                    <a:pt x="197" y="123"/>
                    <a:pt x="183" y="123"/>
                  </a:cubicBezTo>
                  <a:cubicBezTo>
                    <a:pt x="169" y="123"/>
                    <a:pt x="158" y="112"/>
                    <a:pt x="158" y="98"/>
                  </a:cubicBezTo>
                  <a:cubicBezTo>
                    <a:pt x="158" y="84"/>
                    <a:pt x="169" y="73"/>
                    <a:pt x="183" y="73"/>
                  </a:cubicBezTo>
                  <a:close/>
                  <a:moveTo>
                    <a:pt x="227" y="206"/>
                  </a:moveTo>
                  <a:cubicBezTo>
                    <a:pt x="209" y="206"/>
                    <a:pt x="209" y="206"/>
                    <a:pt x="209" y="206"/>
                  </a:cubicBezTo>
                  <a:cubicBezTo>
                    <a:pt x="209" y="274"/>
                    <a:pt x="209" y="274"/>
                    <a:pt x="209" y="274"/>
                  </a:cubicBezTo>
                  <a:cubicBezTo>
                    <a:pt x="157" y="274"/>
                    <a:pt x="157" y="274"/>
                    <a:pt x="157" y="274"/>
                  </a:cubicBezTo>
                  <a:cubicBezTo>
                    <a:pt x="157" y="206"/>
                    <a:pt x="157" y="206"/>
                    <a:pt x="157" y="206"/>
                  </a:cubicBezTo>
                  <a:cubicBezTo>
                    <a:pt x="139" y="206"/>
                    <a:pt x="139" y="206"/>
                    <a:pt x="139" y="206"/>
                  </a:cubicBezTo>
                  <a:cubicBezTo>
                    <a:pt x="139" y="141"/>
                    <a:pt x="139" y="141"/>
                    <a:pt x="139" y="141"/>
                  </a:cubicBezTo>
                  <a:cubicBezTo>
                    <a:pt x="139" y="134"/>
                    <a:pt x="144" y="128"/>
                    <a:pt x="151" y="128"/>
                  </a:cubicBezTo>
                  <a:cubicBezTo>
                    <a:pt x="214" y="128"/>
                    <a:pt x="214" y="128"/>
                    <a:pt x="214" y="128"/>
                  </a:cubicBezTo>
                  <a:cubicBezTo>
                    <a:pt x="221" y="128"/>
                    <a:pt x="227" y="134"/>
                    <a:pt x="227" y="141"/>
                  </a:cubicBezTo>
                  <a:lnTo>
                    <a:pt x="227" y="20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grpSp>
        <p:nvGrpSpPr>
          <p:cNvPr id="19" name="Group 102">
            <a:extLst>
              <a:ext uri="{FF2B5EF4-FFF2-40B4-BE49-F238E27FC236}">
                <a16:creationId xmlns:a16="http://schemas.microsoft.com/office/drawing/2014/main" id="{1BEA34B1-16CA-443F-BC65-2434FAE90EE1}"/>
              </a:ext>
            </a:extLst>
          </p:cNvPr>
          <p:cNvGrpSpPr>
            <a:grpSpLocks noChangeAspect="1"/>
          </p:cNvGrpSpPr>
          <p:nvPr/>
        </p:nvGrpSpPr>
        <p:grpSpPr bwMode="auto">
          <a:xfrm>
            <a:off x="7938528" y="3134959"/>
            <a:ext cx="932981" cy="828667"/>
            <a:chOff x="6878" y="3610"/>
            <a:chExt cx="1601" cy="1422"/>
          </a:xfrm>
        </p:grpSpPr>
        <p:sp>
          <p:nvSpPr>
            <p:cNvPr id="20" name="Oval 103">
              <a:extLst>
                <a:ext uri="{FF2B5EF4-FFF2-40B4-BE49-F238E27FC236}">
                  <a16:creationId xmlns:a16="http://schemas.microsoft.com/office/drawing/2014/main" id="{75813C72-31B6-49F0-B505-25A406A56633}"/>
                </a:ext>
              </a:extLst>
            </p:cNvPr>
            <p:cNvSpPr>
              <a:spLocks noChangeArrowheads="1"/>
            </p:cNvSpPr>
            <p:nvPr/>
          </p:nvSpPr>
          <p:spPr bwMode="auto">
            <a:xfrm>
              <a:off x="7731" y="4135"/>
              <a:ext cx="138" cy="140"/>
            </a:xfrm>
            <a:prstGeom prst="ellipse">
              <a:avLst/>
            </a:pr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1" name="Freeform 104">
              <a:extLst>
                <a:ext uri="{FF2B5EF4-FFF2-40B4-BE49-F238E27FC236}">
                  <a16:creationId xmlns:a16="http://schemas.microsoft.com/office/drawing/2014/main" id="{B5E8BFC6-B9AF-4ACC-B3D8-F76C0F7415D8}"/>
                </a:ext>
              </a:extLst>
            </p:cNvPr>
            <p:cNvSpPr>
              <a:spLocks/>
            </p:cNvSpPr>
            <p:nvPr/>
          </p:nvSpPr>
          <p:spPr bwMode="auto">
            <a:xfrm>
              <a:off x="7681" y="4289"/>
              <a:ext cx="241" cy="401"/>
            </a:xfrm>
            <a:custGeom>
              <a:avLst/>
              <a:gdLst>
                <a:gd name="T0" fmla="*/ 99 w 115"/>
                <a:gd name="T1" fmla="*/ 0 h 190"/>
                <a:gd name="T2" fmla="*/ 16 w 115"/>
                <a:gd name="T3" fmla="*/ 0 h 190"/>
                <a:gd name="T4" fmla="*/ 0 w 115"/>
                <a:gd name="T5" fmla="*/ 16 h 190"/>
                <a:gd name="T6" fmla="*/ 0 w 115"/>
                <a:gd name="T7" fmla="*/ 102 h 190"/>
                <a:gd name="T8" fmla="*/ 23 w 115"/>
                <a:gd name="T9" fmla="*/ 102 h 190"/>
                <a:gd name="T10" fmla="*/ 23 w 115"/>
                <a:gd name="T11" fmla="*/ 190 h 190"/>
                <a:gd name="T12" fmla="*/ 92 w 115"/>
                <a:gd name="T13" fmla="*/ 190 h 190"/>
                <a:gd name="T14" fmla="*/ 92 w 115"/>
                <a:gd name="T15" fmla="*/ 102 h 190"/>
                <a:gd name="T16" fmla="*/ 115 w 115"/>
                <a:gd name="T17" fmla="*/ 102 h 190"/>
                <a:gd name="T18" fmla="*/ 115 w 115"/>
                <a:gd name="T19" fmla="*/ 16 h 190"/>
                <a:gd name="T20" fmla="*/ 99 w 115"/>
                <a:gd name="T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90">
                  <a:moveTo>
                    <a:pt x="99" y="0"/>
                  </a:moveTo>
                  <a:cubicBezTo>
                    <a:pt x="16" y="0"/>
                    <a:pt x="16" y="0"/>
                    <a:pt x="16" y="0"/>
                  </a:cubicBezTo>
                  <a:cubicBezTo>
                    <a:pt x="7" y="0"/>
                    <a:pt x="0" y="7"/>
                    <a:pt x="0" y="16"/>
                  </a:cubicBezTo>
                  <a:cubicBezTo>
                    <a:pt x="0" y="102"/>
                    <a:pt x="0" y="102"/>
                    <a:pt x="0" y="102"/>
                  </a:cubicBezTo>
                  <a:cubicBezTo>
                    <a:pt x="23" y="102"/>
                    <a:pt x="23" y="102"/>
                    <a:pt x="23" y="102"/>
                  </a:cubicBezTo>
                  <a:cubicBezTo>
                    <a:pt x="23" y="190"/>
                    <a:pt x="23" y="190"/>
                    <a:pt x="23" y="190"/>
                  </a:cubicBezTo>
                  <a:cubicBezTo>
                    <a:pt x="92" y="190"/>
                    <a:pt x="92" y="190"/>
                    <a:pt x="92" y="190"/>
                  </a:cubicBezTo>
                  <a:cubicBezTo>
                    <a:pt x="92" y="102"/>
                    <a:pt x="92" y="102"/>
                    <a:pt x="92" y="102"/>
                  </a:cubicBezTo>
                  <a:cubicBezTo>
                    <a:pt x="115" y="102"/>
                    <a:pt x="115" y="102"/>
                    <a:pt x="115" y="102"/>
                  </a:cubicBezTo>
                  <a:cubicBezTo>
                    <a:pt x="115" y="16"/>
                    <a:pt x="115" y="16"/>
                    <a:pt x="115" y="16"/>
                  </a:cubicBezTo>
                  <a:cubicBezTo>
                    <a:pt x="115" y="7"/>
                    <a:pt x="108" y="0"/>
                    <a:pt x="99" y="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2" name="Freeform 105">
              <a:extLst>
                <a:ext uri="{FF2B5EF4-FFF2-40B4-BE49-F238E27FC236}">
                  <a16:creationId xmlns:a16="http://schemas.microsoft.com/office/drawing/2014/main" id="{818C2700-4A57-4C04-A00C-F9254957DA66}"/>
                </a:ext>
              </a:extLst>
            </p:cNvPr>
            <p:cNvSpPr>
              <a:spLocks noEditPoints="1"/>
            </p:cNvSpPr>
            <p:nvPr/>
          </p:nvSpPr>
          <p:spPr bwMode="auto">
            <a:xfrm>
              <a:off x="7287" y="4735"/>
              <a:ext cx="377" cy="297"/>
            </a:xfrm>
            <a:custGeom>
              <a:avLst/>
              <a:gdLst>
                <a:gd name="T0" fmla="*/ 179 w 180"/>
                <a:gd name="T1" fmla="*/ 28 h 141"/>
                <a:gd name="T2" fmla="*/ 167 w 180"/>
                <a:gd name="T3" fmla="*/ 14 h 141"/>
                <a:gd name="T4" fmla="*/ 131 w 180"/>
                <a:gd name="T5" fmla="*/ 0 h 141"/>
                <a:gd name="T6" fmla="*/ 96 w 180"/>
                <a:gd name="T7" fmla="*/ 14 h 141"/>
                <a:gd name="T8" fmla="*/ 90 w 180"/>
                <a:gd name="T9" fmla="*/ 20 h 141"/>
                <a:gd name="T10" fmla="*/ 84 w 180"/>
                <a:gd name="T11" fmla="*/ 14 h 141"/>
                <a:gd name="T12" fmla="*/ 48 w 180"/>
                <a:gd name="T13" fmla="*/ 0 h 141"/>
                <a:gd name="T14" fmla="*/ 13 w 180"/>
                <a:gd name="T15" fmla="*/ 14 h 141"/>
                <a:gd name="T16" fmla="*/ 1 w 180"/>
                <a:gd name="T17" fmla="*/ 28 h 141"/>
                <a:gd name="T18" fmla="*/ 0 w 180"/>
                <a:gd name="T19" fmla="*/ 31 h 141"/>
                <a:gd name="T20" fmla="*/ 0 w 180"/>
                <a:gd name="T21" fmla="*/ 134 h 141"/>
                <a:gd name="T22" fmla="*/ 13 w 180"/>
                <a:gd name="T23" fmla="*/ 137 h 141"/>
                <a:gd name="T24" fmla="*/ 13 w 180"/>
                <a:gd name="T25" fmla="*/ 137 h 141"/>
                <a:gd name="T26" fmla="*/ 22 w 180"/>
                <a:gd name="T27" fmla="*/ 126 h 141"/>
                <a:gd name="T28" fmla="*/ 48 w 180"/>
                <a:gd name="T29" fmla="*/ 116 h 141"/>
                <a:gd name="T30" fmla="*/ 75 w 180"/>
                <a:gd name="T31" fmla="*/ 126 h 141"/>
                <a:gd name="T32" fmla="*/ 82 w 180"/>
                <a:gd name="T33" fmla="*/ 134 h 141"/>
                <a:gd name="T34" fmla="*/ 84 w 180"/>
                <a:gd name="T35" fmla="*/ 137 h 141"/>
                <a:gd name="T36" fmla="*/ 84 w 180"/>
                <a:gd name="T37" fmla="*/ 137 h 141"/>
                <a:gd name="T38" fmla="*/ 84 w 180"/>
                <a:gd name="T39" fmla="*/ 137 h 141"/>
                <a:gd name="T40" fmla="*/ 84 w 180"/>
                <a:gd name="T41" fmla="*/ 137 h 141"/>
                <a:gd name="T42" fmla="*/ 84 w 180"/>
                <a:gd name="T43" fmla="*/ 137 h 141"/>
                <a:gd name="T44" fmla="*/ 84 w 180"/>
                <a:gd name="T45" fmla="*/ 137 h 141"/>
                <a:gd name="T46" fmla="*/ 90 w 180"/>
                <a:gd name="T47" fmla="*/ 141 h 141"/>
                <a:gd name="T48" fmla="*/ 96 w 180"/>
                <a:gd name="T49" fmla="*/ 137 h 141"/>
                <a:gd name="T50" fmla="*/ 96 w 180"/>
                <a:gd name="T51" fmla="*/ 137 h 141"/>
                <a:gd name="T52" fmla="*/ 96 w 180"/>
                <a:gd name="T53" fmla="*/ 137 h 141"/>
                <a:gd name="T54" fmla="*/ 96 w 180"/>
                <a:gd name="T55" fmla="*/ 137 h 141"/>
                <a:gd name="T56" fmla="*/ 105 w 180"/>
                <a:gd name="T57" fmla="*/ 126 h 141"/>
                <a:gd name="T58" fmla="*/ 131 w 180"/>
                <a:gd name="T59" fmla="*/ 116 h 141"/>
                <a:gd name="T60" fmla="*/ 158 w 180"/>
                <a:gd name="T61" fmla="*/ 126 h 141"/>
                <a:gd name="T62" fmla="*/ 165 w 180"/>
                <a:gd name="T63" fmla="*/ 134 h 141"/>
                <a:gd name="T64" fmla="*/ 167 w 180"/>
                <a:gd name="T65" fmla="*/ 137 h 141"/>
                <a:gd name="T66" fmla="*/ 168 w 180"/>
                <a:gd name="T67" fmla="*/ 137 h 141"/>
                <a:gd name="T68" fmla="*/ 168 w 180"/>
                <a:gd name="T69" fmla="*/ 137 h 141"/>
                <a:gd name="T70" fmla="*/ 168 w 180"/>
                <a:gd name="T71" fmla="*/ 137 h 141"/>
                <a:gd name="T72" fmla="*/ 168 w 180"/>
                <a:gd name="T73" fmla="*/ 137 h 141"/>
                <a:gd name="T74" fmla="*/ 180 w 180"/>
                <a:gd name="T75" fmla="*/ 134 h 141"/>
                <a:gd name="T76" fmla="*/ 180 w 180"/>
                <a:gd name="T77" fmla="*/ 31 h 141"/>
                <a:gd name="T78" fmla="*/ 179 w 180"/>
                <a:gd name="T79" fmla="*/ 28 h 141"/>
                <a:gd name="T80" fmla="*/ 48 w 180"/>
                <a:gd name="T81" fmla="*/ 102 h 141"/>
                <a:gd name="T82" fmla="*/ 48 w 180"/>
                <a:gd name="T83" fmla="*/ 102 h 141"/>
                <a:gd name="T84" fmla="*/ 13 w 180"/>
                <a:gd name="T85" fmla="*/ 116 h 141"/>
                <a:gd name="T86" fmla="*/ 13 w 180"/>
                <a:gd name="T87" fmla="*/ 33 h 141"/>
                <a:gd name="T88" fmla="*/ 22 w 180"/>
                <a:gd name="T89" fmla="*/ 23 h 141"/>
                <a:gd name="T90" fmla="*/ 48 w 180"/>
                <a:gd name="T91" fmla="*/ 13 h 141"/>
                <a:gd name="T92" fmla="*/ 75 w 180"/>
                <a:gd name="T93" fmla="*/ 24 h 141"/>
                <a:gd name="T94" fmla="*/ 82 w 180"/>
                <a:gd name="T95" fmla="*/ 32 h 141"/>
                <a:gd name="T96" fmla="*/ 84 w 180"/>
                <a:gd name="T97" fmla="*/ 33 h 141"/>
                <a:gd name="T98" fmla="*/ 84 w 180"/>
                <a:gd name="T99" fmla="*/ 116 h 141"/>
                <a:gd name="T100" fmla="*/ 48 w 180"/>
                <a:gd name="T101" fmla="*/ 102 h 141"/>
                <a:gd name="T102" fmla="*/ 167 w 180"/>
                <a:gd name="T103" fmla="*/ 116 h 141"/>
                <a:gd name="T104" fmla="*/ 131 w 180"/>
                <a:gd name="T105" fmla="*/ 102 h 141"/>
                <a:gd name="T106" fmla="*/ 97 w 180"/>
                <a:gd name="T107" fmla="*/ 116 h 141"/>
                <a:gd name="T108" fmla="*/ 97 w 180"/>
                <a:gd name="T109" fmla="*/ 33 h 141"/>
                <a:gd name="T110" fmla="*/ 105 w 180"/>
                <a:gd name="T111" fmla="*/ 23 h 141"/>
                <a:gd name="T112" fmla="*/ 131 w 180"/>
                <a:gd name="T113" fmla="*/ 13 h 141"/>
                <a:gd name="T114" fmla="*/ 158 w 180"/>
                <a:gd name="T115" fmla="*/ 24 h 141"/>
                <a:gd name="T116" fmla="*/ 165 w 180"/>
                <a:gd name="T117" fmla="*/ 32 h 141"/>
                <a:gd name="T118" fmla="*/ 167 w 180"/>
                <a:gd name="T119" fmla="*/ 33 h 141"/>
                <a:gd name="T120" fmla="*/ 167 w 180"/>
                <a:gd name="T121" fmla="*/ 1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141">
                  <a:moveTo>
                    <a:pt x="179" y="28"/>
                  </a:moveTo>
                  <a:cubicBezTo>
                    <a:pt x="179" y="28"/>
                    <a:pt x="175" y="21"/>
                    <a:pt x="167" y="14"/>
                  </a:cubicBezTo>
                  <a:cubicBezTo>
                    <a:pt x="159" y="7"/>
                    <a:pt x="147" y="0"/>
                    <a:pt x="131" y="0"/>
                  </a:cubicBezTo>
                  <a:cubicBezTo>
                    <a:pt x="116" y="0"/>
                    <a:pt x="104" y="7"/>
                    <a:pt x="96" y="14"/>
                  </a:cubicBezTo>
                  <a:cubicBezTo>
                    <a:pt x="94" y="16"/>
                    <a:pt x="92" y="18"/>
                    <a:pt x="90" y="20"/>
                  </a:cubicBezTo>
                  <a:cubicBezTo>
                    <a:pt x="88" y="18"/>
                    <a:pt x="86" y="16"/>
                    <a:pt x="84" y="14"/>
                  </a:cubicBezTo>
                  <a:cubicBezTo>
                    <a:pt x="76" y="7"/>
                    <a:pt x="64" y="0"/>
                    <a:pt x="48" y="0"/>
                  </a:cubicBezTo>
                  <a:cubicBezTo>
                    <a:pt x="32" y="0"/>
                    <a:pt x="20" y="7"/>
                    <a:pt x="13" y="14"/>
                  </a:cubicBezTo>
                  <a:cubicBezTo>
                    <a:pt x="5" y="21"/>
                    <a:pt x="1" y="28"/>
                    <a:pt x="1" y="28"/>
                  </a:cubicBezTo>
                  <a:cubicBezTo>
                    <a:pt x="0" y="31"/>
                    <a:pt x="0" y="31"/>
                    <a:pt x="0" y="31"/>
                  </a:cubicBezTo>
                  <a:cubicBezTo>
                    <a:pt x="0" y="134"/>
                    <a:pt x="0" y="134"/>
                    <a:pt x="0" y="134"/>
                  </a:cubicBezTo>
                  <a:cubicBezTo>
                    <a:pt x="13" y="137"/>
                    <a:pt x="13" y="137"/>
                    <a:pt x="13" y="137"/>
                  </a:cubicBezTo>
                  <a:cubicBezTo>
                    <a:pt x="13" y="137"/>
                    <a:pt x="13" y="137"/>
                    <a:pt x="13" y="137"/>
                  </a:cubicBezTo>
                  <a:cubicBezTo>
                    <a:pt x="13" y="137"/>
                    <a:pt x="16" y="131"/>
                    <a:pt x="22" y="126"/>
                  </a:cubicBezTo>
                  <a:cubicBezTo>
                    <a:pt x="28" y="120"/>
                    <a:pt x="37" y="116"/>
                    <a:pt x="48" y="116"/>
                  </a:cubicBezTo>
                  <a:cubicBezTo>
                    <a:pt x="60" y="116"/>
                    <a:pt x="69" y="121"/>
                    <a:pt x="75" y="126"/>
                  </a:cubicBezTo>
                  <a:cubicBezTo>
                    <a:pt x="78" y="129"/>
                    <a:pt x="81" y="132"/>
                    <a:pt x="82" y="134"/>
                  </a:cubicBezTo>
                  <a:cubicBezTo>
                    <a:pt x="83" y="135"/>
                    <a:pt x="84" y="136"/>
                    <a:pt x="84" y="137"/>
                  </a:cubicBezTo>
                  <a:cubicBezTo>
                    <a:pt x="84" y="137"/>
                    <a:pt x="84" y="137"/>
                    <a:pt x="84" y="137"/>
                  </a:cubicBezTo>
                  <a:cubicBezTo>
                    <a:pt x="84" y="137"/>
                    <a:pt x="84" y="137"/>
                    <a:pt x="84" y="137"/>
                  </a:cubicBezTo>
                  <a:cubicBezTo>
                    <a:pt x="84" y="137"/>
                    <a:pt x="84" y="137"/>
                    <a:pt x="84" y="137"/>
                  </a:cubicBezTo>
                  <a:cubicBezTo>
                    <a:pt x="84" y="137"/>
                    <a:pt x="84" y="137"/>
                    <a:pt x="84" y="137"/>
                  </a:cubicBezTo>
                  <a:cubicBezTo>
                    <a:pt x="84" y="137"/>
                    <a:pt x="84" y="137"/>
                    <a:pt x="84" y="137"/>
                  </a:cubicBezTo>
                  <a:cubicBezTo>
                    <a:pt x="86" y="139"/>
                    <a:pt x="88" y="141"/>
                    <a:pt x="90" y="141"/>
                  </a:cubicBezTo>
                  <a:cubicBezTo>
                    <a:pt x="93" y="141"/>
                    <a:pt x="95" y="139"/>
                    <a:pt x="96" y="137"/>
                  </a:cubicBezTo>
                  <a:cubicBezTo>
                    <a:pt x="96" y="137"/>
                    <a:pt x="96" y="137"/>
                    <a:pt x="96" y="137"/>
                  </a:cubicBezTo>
                  <a:cubicBezTo>
                    <a:pt x="96" y="137"/>
                    <a:pt x="96" y="137"/>
                    <a:pt x="96" y="137"/>
                  </a:cubicBezTo>
                  <a:cubicBezTo>
                    <a:pt x="96" y="137"/>
                    <a:pt x="96" y="137"/>
                    <a:pt x="96" y="137"/>
                  </a:cubicBezTo>
                  <a:cubicBezTo>
                    <a:pt x="96" y="137"/>
                    <a:pt x="99" y="131"/>
                    <a:pt x="105" y="126"/>
                  </a:cubicBezTo>
                  <a:cubicBezTo>
                    <a:pt x="111" y="120"/>
                    <a:pt x="120" y="116"/>
                    <a:pt x="131" y="116"/>
                  </a:cubicBezTo>
                  <a:cubicBezTo>
                    <a:pt x="143" y="116"/>
                    <a:pt x="152" y="121"/>
                    <a:pt x="158" y="126"/>
                  </a:cubicBezTo>
                  <a:cubicBezTo>
                    <a:pt x="162" y="129"/>
                    <a:pt x="164" y="132"/>
                    <a:pt x="165" y="134"/>
                  </a:cubicBezTo>
                  <a:cubicBezTo>
                    <a:pt x="166" y="135"/>
                    <a:pt x="167" y="136"/>
                    <a:pt x="167" y="137"/>
                  </a:cubicBezTo>
                  <a:cubicBezTo>
                    <a:pt x="167" y="137"/>
                    <a:pt x="168" y="137"/>
                    <a:pt x="168" y="137"/>
                  </a:cubicBezTo>
                  <a:cubicBezTo>
                    <a:pt x="168" y="137"/>
                    <a:pt x="168" y="137"/>
                    <a:pt x="168" y="137"/>
                  </a:cubicBezTo>
                  <a:cubicBezTo>
                    <a:pt x="168" y="137"/>
                    <a:pt x="168" y="137"/>
                    <a:pt x="168" y="137"/>
                  </a:cubicBezTo>
                  <a:cubicBezTo>
                    <a:pt x="168" y="137"/>
                    <a:pt x="168" y="137"/>
                    <a:pt x="168" y="137"/>
                  </a:cubicBezTo>
                  <a:cubicBezTo>
                    <a:pt x="180" y="134"/>
                    <a:pt x="180" y="134"/>
                    <a:pt x="180" y="134"/>
                  </a:cubicBezTo>
                  <a:cubicBezTo>
                    <a:pt x="180" y="31"/>
                    <a:pt x="180" y="31"/>
                    <a:pt x="180" y="31"/>
                  </a:cubicBezTo>
                  <a:lnTo>
                    <a:pt x="179" y="28"/>
                  </a:lnTo>
                  <a:close/>
                  <a:moveTo>
                    <a:pt x="48" y="102"/>
                  </a:moveTo>
                  <a:cubicBezTo>
                    <a:pt x="48" y="102"/>
                    <a:pt x="48" y="102"/>
                    <a:pt x="48" y="102"/>
                  </a:cubicBezTo>
                  <a:cubicBezTo>
                    <a:pt x="33" y="102"/>
                    <a:pt x="21" y="109"/>
                    <a:pt x="13" y="116"/>
                  </a:cubicBezTo>
                  <a:cubicBezTo>
                    <a:pt x="13" y="33"/>
                    <a:pt x="13" y="33"/>
                    <a:pt x="13" y="33"/>
                  </a:cubicBezTo>
                  <a:cubicBezTo>
                    <a:pt x="15" y="31"/>
                    <a:pt x="18" y="27"/>
                    <a:pt x="22" y="23"/>
                  </a:cubicBezTo>
                  <a:cubicBezTo>
                    <a:pt x="28" y="18"/>
                    <a:pt x="37" y="13"/>
                    <a:pt x="48" y="13"/>
                  </a:cubicBezTo>
                  <a:cubicBezTo>
                    <a:pt x="60" y="13"/>
                    <a:pt x="69" y="18"/>
                    <a:pt x="75" y="24"/>
                  </a:cubicBezTo>
                  <a:cubicBezTo>
                    <a:pt x="78" y="27"/>
                    <a:pt x="81" y="29"/>
                    <a:pt x="82" y="32"/>
                  </a:cubicBezTo>
                  <a:cubicBezTo>
                    <a:pt x="83" y="32"/>
                    <a:pt x="83" y="33"/>
                    <a:pt x="84" y="33"/>
                  </a:cubicBezTo>
                  <a:cubicBezTo>
                    <a:pt x="84" y="116"/>
                    <a:pt x="84" y="116"/>
                    <a:pt x="84" y="116"/>
                  </a:cubicBezTo>
                  <a:cubicBezTo>
                    <a:pt x="76" y="110"/>
                    <a:pt x="64" y="102"/>
                    <a:pt x="48" y="102"/>
                  </a:cubicBezTo>
                  <a:close/>
                  <a:moveTo>
                    <a:pt x="167" y="116"/>
                  </a:moveTo>
                  <a:cubicBezTo>
                    <a:pt x="159" y="109"/>
                    <a:pt x="147" y="102"/>
                    <a:pt x="131" y="102"/>
                  </a:cubicBezTo>
                  <a:cubicBezTo>
                    <a:pt x="116" y="102"/>
                    <a:pt x="104" y="109"/>
                    <a:pt x="97" y="116"/>
                  </a:cubicBezTo>
                  <a:cubicBezTo>
                    <a:pt x="97" y="33"/>
                    <a:pt x="97" y="33"/>
                    <a:pt x="97" y="33"/>
                  </a:cubicBezTo>
                  <a:cubicBezTo>
                    <a:pt x="98" y="31"/>
                    <a:pt x="101" y="27"/>
                    <a:pt x="105" y="23"/>
                  </a:cubicBezTo>
                  <a:cubicBezTo>
                    <a:pt x="111" y="18"/>
                    <a:pt x="120" y="13"/>
                    <a:pt x="131" y="13"/>
                  </a:cubicBezTo>
                  <a:cubicBezTo>
                    <a:pt x="143" y="13"/>
                    <a:pt x="152" y="18"/>
                    <a:pt x="158" y="24"/>
                  </a:cubicBezTo>
                  <a:cubicBezTo>
                    <a:pt x="162" y="27"/>
                    <a:pt x="164" y="29"/>
                    <a:pt x="165" y="32"/>
                  </a:cubicBezTo>
                  <a:cubicBezTo>
                    <a:pt x="166" y="32"/>
                    <a:pt x="166" y="33"/>
                    <a:pt x="167" y="33"/>
                  </a:cubicBezTo>
                  <a:lnTo>
                    <a:pt x="167" y="11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3" name="Freeform 106">
              <a:extLst>
                <a:ext uri="{FF2B5EF4-FFF2-40B4-BE49-F238E27FC236}">
                  <a16:creationId xmlns:a16="http://schemas.microsoft.com/office/drawing/2014/main" id="{040C07F2-60D9-4D98-88B0-85D08D5E2B26}"/>
                </a:ext>
              </a:extLst>
            </p:cNvPr>
            <p:cNvSpPr>
              <a:spLocks/>
            </p:cNvSpPr>
            <p:nvPr/>
          </p:nvSpPr>
          <p:spPr bwMode="auto">
            <a:xfrm>
              <a:off x="8207" y="4857"/>
              <a:ext cx="35" cy="137"/>
            </a:xfrm>
            <a:custGeom>
              <a:avLst/>
              <a:gdLst>
                <a:gd name="T0" fmla="*/ 9 w 17"/>
                <a:gd name="T1" fmla="*/ 1 h 65"/>
                <a:gd name="T2" fmla="*/ 9 w 17"/>
                <a:gd name="T3" fmla="*/ 1 h 65"/>
                <a:gd name="T4" fmla="*/ 0 w 17"/>
                <a:gd name="T5" fmla="*/ 0 h 65"/>
                <a:gd name="T6" fmla="*/ 0 w 17"/>
                <a:gd name="T7" fmla="*/ 65 h 65"/>
                <a:gd name="T8" fmla="*/ 17 w 17"/>
                <a:gd name="T9" fmla="*/ 65 h 65"/>
                <a:gd name="T10" fmla="*/ 17 w 17"/>
                <a:gd name="T11" fmla="*/ 0 h 65"/>
                <a:gd name="T12" fmla="*/ 9 w 17"/>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17" h="65">
                  <a:moveTo>
                    <a:pt x="9" y="1"/>
                  </a:moveTo>
                  <a:cubicBezTo>
                    <a:pt x="9" y="1"/>
                    <a:pt x="9" y="1"/>
                    <a:pt x="9" y="1"/>
                  </a:cubicBezTo>
                  <a:cubicBezTo>
                    <a:pt x="6" y="1"/>
                    <a:pt x="3" y="0"/>
                    <a:pt x="0" y="0"/>
                  </a:cubicBezTo>
                  <a:cubicBezTo>
                    <a:pt x="0" y="65"/>
                    <a:pt x="0" y="65"/>
                    <a:pt x="0" y="65"/>
                  </a:cubicBezTo>
                  <a:cubicBezTo>
                    <a:pt x="17" y="65"/>
                    <a:pt x="17" y="65"/>
                    <a:pt x="17" y="65"/>
                  </a:cubicBezTo>
                  <a:cubicBezTo>
                    <a:pt x="17" y="0"/>
                    <a:pt x="17" y="0"/>
                    <a:pt x="17" y="0"/>
                  </a:cubicBezTo>
                  <a:cubicBezTo>
                    <a:pt x="14" y="0"/>
                    <a:pt x="12" y="1"/>
                    <a:pt x="9" y="1"/>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4" name="Freeform 107">
              <a:extLst>
                <a:ext uri="{FF2B5EF4-FFF2-40B4-BE49-F238E27FC236}">
                  <a16:creationId xmlns:a16="http://schemas.microsoft.com/office/drawing/2014/main" id="{CF18A125-D3B9-40EC-AB0F-BC843B227395}"/>
                </a:ext>
              </a:extLst>
            </p:cNvPr>
            <p:cNvSpPr>
              <a:spLocks/>
            </p:cNvSpPr>
            <p:nvPr/>
          </p:nvSpPr>
          <p:spPr bwMode="auto">
            <a:xfrm>
              <a:off x="8181" y="4751"/>
              <a:ext cx="86" cy="87"/>
            </a:xfrm>
            <a:custGeom>
              <a:avLst/>
              <a:gdLst>
                <a:gd name="T0" fmla="*/ 6 w 41"/>
                <a:gd name="T1" fmla="*/ 6 h 41"/>
                <a:gd name="T2" fmla="*/ 0 w 41"/>
                <a:gd name="T3" fmla="*/ 20 h 41"/>
                <a:gd name="T4" fmla="*/ 0 w 41"/>
                <a:gd name="T5" fmla="*/ 20 h 41"/>
                <a:gd name="T6" fmla="*/ 6 w 41"/>
                <a:gd name="T7" fmla="*/ 35 h 41"/>
                <a:gd name="T8" fmla="*/ 6 w 41"/>
                <a:gd name="T9" fmla="*/ 35 h 41"/>
                <a:gd name="T10" fmla="*/ 21 w 41"/>
                <a:gd name="T11" fmla="*/ 41 h 41"/>
                <a:gd name="T12" fmla="*/ 21 w 41"/>
                <a:gd name="T13" fmla="*/ 41 h 41"/>
                <a:gd name="T14" fmla="*/ 35 w 41"/>
                <a:gd name="T15" fmla="*/ 35 h 41"/>
                <a:gd name="T16" fmla="*/ 35 w 41"/>
                <a:gd name="T17" fmla="*/ 35 h 41"/>
                <a:gd name="T18" fmla="*/ 41 w 41"/>
                <a:gd name="T19" fmla="*/ 20 h 41"/>
                <a:gd name="T20" fmla="*/ 41 w 41"/>
                <a:gd name="T21" fmla="*/ 20 h 41"/>
                <a:gd name="T22" fmla="*/ 35 w 41"/>
                <a:gd name="T23" fmla="*/ 6 h 41"/>
                <a:gd name="T24" fmla="*/ 35 w 41"/>
                <a:gd name="T25" fmla="*/ 6 h 41"/>
                <a:gd name="T26" fmla="*/ 21 w 41"/>
                <a:gd name="T27" fmla="*/ 0 h 41"/>
                <a:gd name="T28" fmla="*/ 21 w 41"/>
                <a:gd name="T29" fmla="*/ 0 h 41"/>
                <a:gd name="T30" fmla="*/ 6 w 41"/>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41">
                  <a:moveTo>
                    <a:pt x="6" y="6"/>
                  </a:moveTo>
                  <a:cubicBezTo>
                    <a:pt x="2" y="10"/>
                    <a:pt x="0" y="15"/>
                    <a:pt x="0" y="20"/>
                  </a:cubicBezTo>
                  <a:cubicBezTo>
                    <a:pt x="0" y="20"/>
                    <a:pt x="0" y="20"/>
                    <a:pt x="0" y="20"/>
                  </a:cubicBezTo>
                  <a:cubicBezTo>
                    <a:pt x="0" y="26"/>
                    <a:pt x="2" y="31"/>
                    <a:pt x="6" y="35"/>
                  </a:cubicBezTo>
                  <a:cubicBezTo>
                    <a:pt x="6" y="35"/>
                    <a:pt x="6" y="35"/>
                    <a:pt x="6" y="35"/>
                  </a:cubicBezTo>
                  <a:cubicBezTo>
                    <a:pt x="10" y="39"/>
                    <a:pt x="15" y="41"/>
                    <a:pt x="21" y="41"/>
                  </a:cubicBezTo>
                  <a:cubicBezTo>
                    <a:pt x="21" y="41"/>
                    <a:pt x="21" y="41"/>
                    <a:pt x="21" y="41"/>
                  </a:cubicBezTo>
                  <a:cubicBezTo>
                    <a:pt x="26" y="41"/>
                    <a:pt x="31" y="39"/>
                    <a:pt x="35" y="35"/>
                  </a:cubicBezTo>
                  <a:cubicBezTo>
                    <a:pt x="35" y="35"/>
                    <a:pt x="35" y="35"/>
                    <a:pt x="35" y="35"/>
                  </a:cubicBezTo>
                  <a:cubicBezTo>
                    <a:pt x="39" y="31"/>
                    <a:pt x="41" y="26"/>
                    <a:pt x="41" y="20"/>
                  </a:cubicBezTo>
                  <a:cubicBezTo>
                    <a:pt x="41" y="20"/>
                    <a:pt x="41" y="20"/>
                    <a:pt x="41" y="20"/>
                  </a:cubicBezTo>
                  <a:cubicBezTo>
                    <a:pt x="41" y="15"/>
                    <a:pt x="39" y="10"/>
                    <a:pt x="35" y="6"/>
                  </a:cubicBezTo>
                  <a:cubicBezTo>
                    <a:pt x="35" y="6"/>
                    <a:pt x="35" y="6"/>
                    <a:pt x="35" y="6"/>
                  </a:cubicBezTo>
                  <a:cubicBezTo>
                    <a:pt x="31" y="2"/>
                    <a:pt x="26" y="0"/>
                    <a:pt x="21" y="0"/>
                  </a:cubicBezTo>
                  <a:cubicBezTo>
                    <a:pt x="21" y="0"/>
                    <a:pt x="21" y="0"/>
                    <a:pt x="21" y="0"/>
                  </a:cubicBezTo>
                  <a:cubicBezTo>
                    <a:pt x="15" y="0"/>
                    <a:pt x="10" y="2"/>
                    <a:pt x="6" y="6"/>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5" name="Freeform 108">
              <a:extLst>
                <a:ext uri="{FF2B5EF4-FFF2-40B4-BE49-F238E27FC236}">
                  <a16:creationId xmlns:a16="http://schemas.microsoft.com/office/drawing/2014/main" id="{242997D3-D0A3-4D46-8978-A6EC10D71969}"/>
                </a:ext>
              </a:extLst>
            </p:cNvPr>
            <p:cNvSpPr>
              <a:spLocks/>
            </p:cNvSpPr>
            <p:nvPr/>
          </p:nvSpPr>
          <p:spPr bwMode="auto">
            <a:xfrm>
              <a:off x="8108" y="4741"/>
              <a:ext cx="46" cy="105"/>
            </a:xfrm>
            <a:custGeom>
              <a:avLst/>
              <a:gdLst>
                <a:gd name="T0" fmla="*/ 10 w 22"/>
                <a:gd name="T1" fmla="*/ 47 h 50"/>
                <a:gd name="T2" fmla="*/ 0 w 22"/>
                <a:gd name="T3" fmla="*/ 25 h 50"/>
                <a:gd name="T4" fmla="*/ 0 w 22"/>
                <a:gd name="T5" fmla="*/ 25 h 50"/>
                <a:gd name="T6" fmla="*/ 10 w 22"/>
                <a:gd name="T7" fmla="*/ 3 h 50"/>
                <a:gd name="T8" fmla="*/ 10 w 22"/>
                <a:gd name="T9" fmla="*/ 3 h 50"/>
                <a:gd name="T10" fmla="*/ 20 w 22"/>
                <a:gd name="T11" fmla="*/ 3 h 50"/>
                <a:gd name="T12" fmla="*/ 20 w 22"/>
                <a:gd name="T13" fmla="*/ 3 h 50"/>
                <a:gd name="T14" fmla="*/ 20 w 22"/>
                <a:gd name="T15" fmla="*/ 12 h 50"/>
                <a:gd name="T16" fmla="*/ 20 w 22"/>
                <a:gd name="T17" fmla="*/ 12 h 50"/>
                <a:gd name="T18" fmla="*/ 14 w 22"/>
                <a:gd name="T19" fmla="*/ 25 h 50"/>
                <a:gd name="T20" fmla="*/ 14 w 22"/>
                <a:gd name="T21" fmla="*/ 25 h 50"/>
                <a:gd name="T22" fmla="*/ 20 w 22"/>
                <a:gd name="T23" fmla="*/ 38 h 50"/>
                <a:gd name="T24" fmla="*/ 20 w 22"/>
                <a:gd name="T25" fmla="*/ 38 h 50"/>
                <a:gd name="T26" fmla="*/ 20 w 22"/>
                <a:gd name="T27" fmla="*/ 38 h 50"/>
                <a:gd name="T28" fmla="*/ 20 w 22"/>
                <a:gd name="T29" fmla="*/ 47 h 50"/>
                <a:gd name="T30" fmla="*/ 20 w 22"/>
                <a:gd name="T31" fmla="*/ 47 h 50"/>
                <a:gd name="T32" fmla="*/ 15 w 22"/>
                <a:gd name="T33" fmla="*/ 50 h 50"/>
                <a:gd name="T34" fmla="*/ 15 w 22"/>
                <a:gd name="T35" fmla="*/ 50 h 50"/>
                <a:gd name="T36" fmla="*/ 10 w 22"/>
                <a:gd name="T3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0">
                  <a:moveTo>
                    <a:pt x="10" y="47"/>
                  </a:moveTo>
                  <a:cubicBezTo>
                    <a:pt x="4" y="41"/>
                    <a:pt x="0" y="33"/>
                    <a:pt x="0" y="25"/>
                  </a:cubicBezTo>
                  <a:cubicBezTo>
                    <a:pt x="0" y="25"/>
                    <a:pt x="0" y="25"/>
                    <a:pt x="0" y="25"/>
                  </a:cubicBezTo>
                  <a:cubicBezTo>
                    <a:pt x="0" y="17"/>
                    <a:pt x="4" y="9"/>
                    <a:pt x="10" y="3"/>
                  </a:cubicBezTo>
                  <a:cubicBezTo>
                    <a:pt x="10" y="3"/>
                    <a:pt x="10" y="3"/>
                    <a:pt x="10" y="3"/>
                  </a:cubicBezTo>
                  <a:cubicBezTo>
                    <a:pt x="12" y="0"/>
                    <a:pt x="17" y="0"/>
                    <a:pt x="20" y="3"/>
                  </a:cubicBezTo>
                  <a:cubicBezTo>
                    <a:pt x="20" y="3"/>
                    <a:pt x="20" y="3"/>
                    <a:pt x="20" y="3"/>
                  </a:cubicBezTo>
                  <a:cubicBezTo>
                    <a:pt x="22" y="5"/>
                    <a:pt x="22" y="10"/>
                    <a:pt x="20" y="12"/>
                  </a:cubicBezTo>
                  <a:cubicBezTo>
                    <a:pt x="20" y="12"/>
                    <a:pt x="20" y="12"/>
                    <a:pt x="20" y="12"/>
                  </a:cubicBezTo>
                  <a:cubicBezTo>
                    <a:pt x="16" y="16"/>
                    <a:pt x="14" y="20"/>
                    <a:pt x="14" y="25"/>
                  </a:cubicBezTo>
                  <a:cubicBezTo>
                    <a:pt x="14" y="25"/>
                    <a:pt x="14" y="25"/>
                    <a:pt x="14" y="25"/>
                  </a:cubicBezTo>
                  <a:cubicBezTo>
                    <a:pt x="14" y="30"/>
                    <a:pt x="16" y="34"/>
                    <a:pt x="20" y="38"/>
                  </a:cubicBezTo>
                  <a:cubicBezTo>
                    <a:pt x="20" y="38"/>
                    <a:pt x="20" y="38"/>
                    <a:pt x="20" y="38"/>
                  </a:cubicBezTo>
                  <a:cubicBezTo>
                    <a:pt x="20" y="38"/>
                    <a:pt x="20" y="38"/>
                    <a:pt x="20" y="38"/>
                  </a:cubicBezTo>
                  <a:cubicBezTo>
                    <a:pt x="22" y="40"/>
                    <a:pt x="22" y="45"/>
                    <a:pt x="20" y="47"/>
                  </a:cubicBezTo>
                  <a:cubicBezTo>
                    <a:pt x="20" y="47"/>
                    <a:pt x="20" y="47"/>
                    <a:pt x="20" y="47"/>
                  </a:cubicBezTo>
                  <a:cubicBezTo>
                    <a:pt x="18" y="49"/>
                    <a:pt x="16" y="50"/>
                    <a:pt x="15" y="50"/>
                  </a:cubicBezTo>
                  <a:cubicBezTo>
                    <a:pt x="15" y="50"/>
                    <a:pt x="15" y="50"/>
                    <a:pt x="15" y="50"/>
                  </a:cubicBezTo>
                  <a:cubicBezTo>
                    <a:pt x="13" y="50"/>
                    <a:pt x="11" y="49"/>
                    <a:pt x="10" y="47"/>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6" name="Freeform 109">
              <a:extLst>
                <a:ext uri="{FF2B5EF4-FFF2-40B4-BE49-F238E27FC236}">
                  <a16:creationId xmlns:a16="http://schemas.microsoft.com/office/drawing/2014/main" id="{6944F069-A2D6-4F9E-9CF6-6770CB46C379}"/>
                </a:ext>
              </a:extLst>
            </p:cNvPr>
            <p:cNvSpPr>
              <a:spLocks/>
            </p:cNvSpPr>
            <p:nvPr/>
          </p:nvSpPr>
          <p:spPr bwMode="auto">
            <a:xfrm>
              <a:off x="8297" y="4741"/>
              <a:ext cx="46" cy="105"/>
            </a:xfrm>
            <a:custGeom>
              <a:avLst/>
              <a:gdLst>
                <a:gd name="T0" fmla="*/ 3 w 22"/>
                <a:gd name="T1" fmla="*/ 47 h 50"/>
                <a:gd name="T2" fmla="*/ 3 w 22"/>
                <a:gd name="T3" fmla="*/ 38 h 50"/>
                <a:gd name="T4" fmla="*/ 3 w 22"/>
                <a:gd name="T5" fmla="*/ 38 h 50"/>
                <a:gd name="T6" fmla="*/ 8 w 22"/>
                <a:gd name="T7" fmla="*/ 25 h 50"/>
                <a:gd name="T8" fmla="*/ 8 w 22"/>
                <a:gd name="T9" fmla="*/ 25 h 50"/>
                <a:gd name="T10" fmla="*/ 3 w 22"/>
                <a:gd name="T11" fmla="*/ 12 h 50"/>
                <a:gd name="T12" fmla="*/ 3 w 22"/>
                <a:gd name="T13" fmla="*/ 12 h 50"/>
                <a:gd name="T14" fmla="*/ 3 w 22"/>
                <a:gd name="T15" fmla="*/ 12 h 50"/>
                <a:gd name="T16" fmla="*/ 3 w 22"/>
                <a:gd name="T17" fmla="*/ 3 h 50"/>
                <a:gd name="T18" fmla="*/ 3 w 22"/>
                <a:gd name="T19" fmla="*/ 3 h 50"/>
                <a:gd name="T20" fmla="*/ 13 w 22"/>
                <a:gd name="T21" fmla="*/ 3 h 50"/>
                <a:gd name="T22" fmla="*/ 13 w 22"/>
                <a:gd name="T23" fmla="*/ 3 h 50"/>
                <a:gd name="T24" fmla="*/ 22 w 22"/>
                <a:gd name="T25" fmla="*/ 25 h 50"/>
                <a:gd name="T26" fmla="*/ 22 w 22"/>
                <a:gd name="T27" fmla="*/ 25 h 50"/>
                <a:gd name="T28" fmla="*/ 13 w 22"/>
                <a:gd name="T29" fmla="*/ 47 h 50"/>
                <a:gd name="T30" fmla="*/ 13 w 22"/>
                <a:gd name="T31" fmla="*/ 47 h 50"/>
                <a:gd name="T32" fmla="*/ 8 w 22"/>
                <a:gd name="T33" fmla="*/ 50 h 50"/>
                <a:gd name="T34" fmla="*/ 8 w 22"/>
                <a:gd name="T35" fmla="*/ 50 h 50"/>
                <a:gd name="T36" fmla="*/ 3 w 22"/>
                <a:gd name="T3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0">
                  <a:moveTo>
                    <a:pt x="3" y="47"/>
                  </a:moveTo>
                  <a:cubicBezTo>
                    <a:pt x="0" y="45"/>
                    <a:pt x="0" y="40"/>
                    <a:pt x="3" y="38"/>
                  </a:cubicBezTo>
                  <a:cubicBezTo>
                    <a:pt x="3" y="38"/>
                    <a:pt x="3" y="38"/>
                    <a:pt x="3" y="38"/>
                  </a:cubicBezTo>
                  <a:cubicBezTo>
                    <a:pt x="7" y="34"/>
                    <a:pt x="8" y="30"/>
                    <a:pt x="8" y="25"/>
                  </a:cubicBezTo>
                  <a:cubicBezTo>
                    <a:pt x="8" y="25"/>
                    <a:pt x="8" y="25"/>
                    <a:pt x="8" y="25"/>
                  </a:cubicBezTo>
                  <a:cubicBezTo>
                    <a:pt x="8" y="20"/>
                    <a:pt x="7" y="16"/>
                    <a:pt x="3" y="12"/>
                  </a:cubicBezTo>
                  <a:cubicBezTo>
                    <a:pt x="3" y="12"/>
                    <a:pt x="3" y="12"/>
                    <a:pt x="3" y="12"/>
                  </a:cubicBezTo>
                  <a:cubicBezTo>
                    <a:pt x="3" y="12"/>
                    <a:pt x="3" y="12"/>
                    <a:pt x="3" y="12"/>
                  </a:cubicBezTo>
                  <a:cubicBezTo>
                    <a:pt x="0" y="10"/>
                    <a:pt x="0" y="5"/>
                    <a:pt x="3" y="3"/>
                  </a:cubicBezTo>
                  <a:cubicBezTo>
                    <a:pt x="3" y="3"/>
                    <a:pt x="3" y="3"/>
                    <a:pt x="3" y="3"/>
                  </a:cubicBezTo>
                  <a:cubicBezTo>
                    <a:pt x="6" y="0"/>
                    <a:pt x="10" y="0"/>
                    <a:pt x="13" y="3"/>
                  </a:cubicBezTo>
                  <a:cubicBezTo>
                    <a:pt x="13" y="3"/>
                    <a:pt x="13" y="3"/>
                    <a:pt x="13" y="3"/>
                  </a:cubicBezTo>
                  <a:cubicBezTo>
                    <a:pt x="19" y="9"/>
                    <a:pt x="22" y="17"/>
                    <a:pt x="22" y="25"/>
                  </a:cubicBezTo>
                  <a:cubicBezTo>
                    <a:pt x="22" y="25"/>
                    <a:pt x="22" y="25"/>
                    <a:pt x="22" y="25"/>
                  </a:cubicBezTo>
                  <a:cubicBezTo>
                    <a:pt x="22" y="33"/>
                    <a:pt x="19" y="41"/>
                    <a:pt x="13" y="47"/>
                  </a:cubicBezTo>
                  <a:cubicBezTo>
                    <a:pt x="13" y="47"/>
                    <a:pt x="13" y="47"/>
                    <a:pt x="13" y="47"/>
                  </a:cubicBezTo>
                  <a:cubicBezTo>
                    <a:pt x="12" y="49"/>
                    <a:pt x="10" y="50"/>
                    <a:pt x="8" y="50"/>
                  </a:cubicBezTo>
                  <a:cubicBezTo>
                    <a:pt x="8" y="50"/>
                    <a:pt x="8" y="50"/>
                    <a:pt x="8" y="50"/>
                  </a:cubicBezTo>
                  <a:cubicBezTo>
                    <a:pt x="6" y="50"/>
                    <a:pt x="4" y="49"/>
                    <a:pt x="3" y="47"/>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7" name="Freeform 110">
              <a:extLst>
                <a:ext uri="{FF2B5EF4-FFF2-40B4-BE49-F238E27FC236}">
                  <a16:creationId xmlns:a16="http://schemas.microsoft.com/office/drawing/2014/main" id="{D087721A-4196-4CF6-A2F7-567A84A4CACD}"/>
                </a:ext>
              </a:extLst>
            </p:cNvPr>
            <p:cNvSpPr>
              <a:spLocks/>
            </p:cNvSpPr>
            <p:nvPr/>
          </p:nvSpPr>
          <p:spPr bwMode="auto">
            <a:xfrm>
              <a:off x="8049" y="4711"/>
              <a:ext cx="59" cy="163"/>
            </a:xfrm>
            <a:custGeom>
              <a:avLst/>
              <a:gdLst>
                <a:gd name="T0" fmla="*/ 16 w 28"/>
                <a:gd name="T1" fmla="*/ 75 h 77"/>
                <a:gd name="T2" fmla="*/ 0 w 28"/>
                <a:gd name="T3" fmla="*/ 39 h 77"/>
                <a:gd name="T4" fmla="*/ 0 w 28"/>
                <a:gd name="T5" fmla="*/ 39 h 77"/>
                <a:gd name="T6" fmla="*/ 16 w 28"/>
                <a:gd name="T7" fmla="*/ 3 h 77"/>
                <a:gd name="T8" fmla="*/ 16 w 28"/>
                <a:gd name="T9" fmla="*/ 3 h 77"/>
                <a:gd name="T10" fmla="*/ 25 w 28"/>
                <a:gd name="T11" fmla="*/ 3 h 77"/>
                <a:gd name="T12" fmla="*/ 25 w 28"/>
                <a:gd name="T13" fmla="*/ 3 h 77"/>
                <a:gd name="T14" fmla="*/ 25 w 28"/>
                <a:gd name="T15" fmla="*/ 13 h 77"/>
                <a:gd name="T16" fmla="*/ 25 w 28"/>
                <a:gd name="T17" fmla="*/ 13 h 77"/>
                <a:gd name="T18" fmla="*/ 14 w 28"/>
                <a:gd name="T19" fmla="*/ 39 h 77"/>
                <a:gd name="T20" fmla="*/ 14 w 28"/>
                <a:gd name="T21" fmla="*/ 39 h 77"/>
                <a:gd name="T22" fmla="*/ 25 w 28"/>
                <a:gd name="T23" fmla="*/ 66 h 77"/>
                <a:gd name="T24" fmla="*/ 25 w 28"/>
                <a:gd name="T25" fmla="*/ 66 h 77"/>
                <a:gd name="T26" fmla="*/ 25 w 28"/>
                <a:gd name="T27" fmla="*/ 66 h 77"/>
                <a:gd name="T28" fmla="*/ 25 w 28"/>
                <a:gd name="T29" fmla="*/ 75 h 77"/>
                <a:gd name="T30" fmla="*/ 25 w 28"/>
                <a:gd name="T31" fmla="*/ 75 h 77"/>
                <a:gd name="T32" fmla="*/ 20 w 28"/>
                <a:gd name="T33" fmla="*/ 77 h 77"/>
                <a:gd name="T34" fmla="*/ 20 w 28"/>
                <a:gd name="T35" fmla="*/ 77 h 77"/>
                <a:gd name="T36" fmla="*/ 16 w 28"/>
                <a:gd name="T37"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77">
                  <a:moveTo>
                    <a:pt x="16" y="75"/>
                  </a:moveTo>
                  <a:cubicBezTo>
                    <a:pt x="6" y="65"/>
                    <a:pt x="0" y="52"/>
                    <a:pt x="0" y="39"/>
                  </a:cubicBezTo>
                  <a:cubicBezTo>
                    <a:pt x="0" y="39"/>
                    <a:pt x="0" y="39"/>
                    <a:pt x="0" y="39"/>
                  </a:cubicBezTo>
                  <a:cubicBezTo>
                    <a:pt x="0" y="26"/>
                    <a:pt x="6" y="13"/>
                    <a:pt x="16" y="3"/>
                  </a:cubicBezTo>
                  <a:cubicBezTo>
                    <a:pt x="16" y="3"/>
                    <a:pt x="16" y="3"/>
                    <a:pt x="16" y="3"/>
                  </a:cubicBezTo>
                  <a:cubicBezTo>
                    <a:pt x="18" y="0"/>
                    <a:pt x="23" y="0"/>
                    <a:pt x="25" y="3"/>
                  </a:cubicBezTo>
                  <a:cubicBezTo>
                    <a:pt x="25" y="3"/>
                    <a:pt x="25" y="3"/>
                    <a:pt x="25" y="3"/>
                  </a:cubicBezTo>
                  <a:cubicBezTo>
                    <a:pt x="28" y="5"/>
                    <a:pt x="28" y="10"/>
                    <a:pt x="25" y="13"/>
                  </a:cubicBezTo>
                  <a:cubicBezTo>
                    <a:pt x="25" y="13"/>
                    <a:pt x="25" y="13"/>
                    <a:pt x="25" y="13"/>
                  </a:cubicBezTo>
                  <a:cubicBezTo>
                    <a:pt x="18" y="20"/>
                    <a:pt x="14" y="29"/>
                    <a:pt x="14" y="39"/>
                  </a:cubicBezTo>
                  <a:cubicBezTo>
                    <a:pt x="14" y="39"/>
                    <a:pt x="14" y="39"/>
                    <a:pt x="14" y="39"/>
                  </a:cubicBezTo>
                  <a:cubicBezTo>
                    <a:pt x="14" y="49"/>
                    <a:pt x="18" y="58"/>
                    <a:pt x="25" y="66"/>
                  </a:cubicBezTo>
                  <a:cubicBezTo>
                    <a:pt x="25" y="66"/>
                    <a:pt x="25" y="66"/>
                    <a:pt x="25" y="66"/>
                  </a:cubicBezTo>
                  <a:cubicBezTo>
                    <a:pt x="25" y="66"/>
                    <a:pt x="25" y="66"/>
                    <a:pt x="25" y="66"/>
                  </a:cubicBezTo>
                  <a:cubicBezTo>
                    <a:pt x="28" y="68"/>
                    <a:pt x="28" y="73"/>
                    <a:pt x="25" y="75"/>
                  </a:cubicBezTo>
                  <a:cubicBezTo>
                    <a:pt x="25" y="75"/>
                    <a:pt x="25" y="75"/>
                    <a:pt x="25" y="75"/>
                  </a:cubicBezTo>
                  <a:cubicBezTo>
                    <a:pt x="24" y="77"/>
                    <a:pt x="22" y="77"/>
                    <a:pt x="20" y="77"/>
                  </a:cubicBezTo>
                  <a:cubicBezTo>
                    <a:pt x="20" y="77"/>
                    <a:pt x="20" y="77"/>
                    <a:pt x="20" y="77"/>
                  </a:cubicBezTo>
                  <a:cubicBezTo>
                    <a:pt x="19" y="77"/>
                    <a:pt x="17" y="77"/>
                    <a:pt x="16" y="75"/>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8" name="Freeform 111">
              <a:extLst>
                <a:ext uri="{FF2B5EF4-FFF2-40B4-BE49-F238E27FC236}">
                  <a16:creationId xmlns:a16="http://schemas.microsoft.com/office/drawing/2014/main" id="{9AF808B2-0633-408D-817C-7FE908E9E610}"/>
                </a:ext>
              </a:extLst>
            </p:cNvPr>
            <p:cNvSpPr>
              <a:spLocks/>
            </p:cNvSpPr>
            <p:nvPr/>
          </p:nvSpPr>
          <p:spPr bwMode="auto">
            <a:xfrm>
              <a:off x="8345" y="4711"/>
              <a:ext cx="56" cy="163"/>
            </a:xfrm>
            <a:custGeom>
              <a:avLst/>
              <a:gdLst>
                <a:gd name="T0" fmla="*/ 2 w 27"/>
                <a:gd name="T1" fmla="*/ 75 h 77"/>
                <a:gd name="T2" fmla="*/ 2 w 27"/>
                <a:gd name="T3" fmla="*/ 66 h 77"/>
                <a:gd name="T4" fmla="*/ 2 w 27"/>
                <a:gd name="T5" fmla="*/ 66 h 77"/>
                <a:gd name="T6" fmla="*/ 13 w 27"/>
                <a:gd name="T7" fmla="*/ 39 h 77"/>
                <a:gd name="T8" fmla="*/ 13 w 27"/>
                <a:gd name="T9" fmla="*/ 39 h 77"/>
                <a:gd name="T10" fmla="*/ 2 w 27"/>
                <a:gd name="T11" fmla="*/ 13 h 77"/>
                <a:gd name="T12" fmla="*/ 2 w 27"/>
                <a:gd name="T13" fmla="*/ 13 h 77"/>
                <a:gd name="T14" fmla="*/ 2 w 27"/>
                <a:gd name="T15" fmla="*/ 13 h 77"/>
                <a:gd name="T16" fmla="*/ 2 w 27"/>
                <a:gd name="T17" fmla="*/ 3 h 77"/>
                <a:gd name="T18" fmla="*/ 2 w 27"/>
                <a:gd name="T19" fmla="*/ 3 h 77"/>
                <a:gd name="T20" fmla="*/ 12 w 27"/>
                <a:gd name="T21" fmla="*/ 3 h 77"/>
                <a:gd name="T22" fmla="*/ 12 w 27"/>
                <a:gd name="T23" fmla="*/ 3 h 77"/>
                <a:gd name="T24" fmla="*/ 27 w 27"/>
                <a:gd name="T25" fmla="*/ 39 h 77"/>
                <a:gd name="T26" fmla="*/ 27 w 27"/>
                <a:gd name="T27" fmla="*/ 39 h 77"/>
                <a:gd name="T28" fmla="*/ 12 w 27"/>
                <a:gd name="T29" fmla="*/ 75 h 77"/>
                <a:gd name="T30" fmla="*/ 12 w 27"/>
                <a:gd name="T31" fmla="*/ 75 h 77"/>
                <a:gd name="T32" fmla="*/ 7 w 27"/>
                <a:gd name="T33" fmla="*/ 77 h 77"/>
                <a:gd name="T34" fmla="*/ 7 w 27"/>
                <a:gd name="T35" fmla="*/ 77 h 77"/>
                <a:gd name="T36" fmla="*/ 2 w 27"/>
                <a:gd name="T37"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77">
                  <a:moveTo>
                    <a:pt x="2" y="75"/>
                  </a:moveTo>
                  <a:cubicBezTo>
                    <a:pt x="0" y="73"/>
                    <a:pt x="0" y="68"/>
                    <a:pt x="2" y="66"/>
                  </a:cubicBezTo>
                  <a:cubicBezTo>
                    <a:pt x="2" y="66"/>
                    <a:pt x="2" y="66"/>
                    <a:pt x="2" y="66"/>
                  </a:cubicBezTo>
                  <a:cubicBezTo>
                    <a:pt x="10" y="58"/>
                    <a:pt x="13" y="49"/>
                    <a:pt x="13" y="39"/>
                  </a:cubicBezTo>
                  <a:cubicBezTo>
                    <a:pt x="13" y="39"/>
                    <a:pt x="13" y="39"/>
                    <a:pt x="13" y="39"/>
                  </a:cubicBezTo>
                  <a:cubicBezTo>
                    <a:pt x="13" y="29"/>
                    <a:pt x="10" y="20"/>
                    <a:pt x="2" y="13"/>
                  </a:cubicBezTo>
                  <a:cubicBezTo>
                    <a:pt x="2" y="13"/>
                    <a:pt x="2" y="13"/>
                    <a:pt x="2" y="13"/>
                  </a:cubicBezTo>
                  <a:cubicBezTo>
                    <a:pt x="2" y="13"/>
                    <a:pt x="2" y="13"/>
                    <a:pt x="2" y="13"/>
                  </a:cubicBezTo>
                  <a:cubicBezTo>
                    <a:pt x="0" y="10"/>
                    <a:pt x="0" y="5"/>
                    <a:pt x="2" y="3"/>
                  </a:cubicBezTo>
                  <a:cubicBezTo>
                    <a:pt x="2" y="3"/>
                    <a:pt x="2" y="3"/>
                    <a:pt x="2" y="3"/>
                  </a:cubicBezTo>
                  <a:cubicBezTo>
                    <a:pt x="5" y="0"/>
                    <a:pt x="9" y="0"/>
                    <a:pt x="12" y="3"/>
                  </a:cubicBezTo>
                  <a:cubicBezTo>
                    <a:pt x="12" y="3"/>
                    <a:pt x="12" y="3"/>
                    <a:pt x="12" y="3"/>
                  </a:cubicBezTo>
                  <a:cubicBezTo>
                    <a:pt x="22" y="13"/>
                    <a:pt x="27" y="26"/>
                    <a:pt x="27" y="39"/>
                  </a:cubicBezTo>
                  <a:cubicBezTo>
                    <a:pt x="27" y="39"/>
                    <a:pt x="27" y="39"/>
                    <a:pt x="27" y="39"/>
                  </a:cubicBezTo>
                  <a:cubicBezTo>
                    <a:pt x="27" y="52"/>
                    <a:pt x="22" y="65"/>
                    <a:pt x="12" y="75"/>
                  </a:cubicBezTo>
                  <a:cubicBezTo>
                    <a:pt x="12" y="75"/>
                    <a:pt x="12" y="75"/>
                    <a:pt x="12" y="75"/>
                  </a:cubicBezTo>
                  <a:cubicBezTo>
                    <a:pt x="11" y="77"/>
                    <a:pt x="9" y="77"/>
                    <a:pt x="7" y="77"/>
                  </a:cubicBezTo>
                  <a:cubicBezTo>
                    <a:pt x="7" y="77"/>
                    <a:pt x="7" y="77"/>
                    <a:pt x="7" y="77"/>
                  </a:cubicBezTo>
                  <a:cubicBezTo>
                    <a:pt x="5" y="77"/>
                    <a:pt x="4" y="77"/>
                    <a:pt x="2" y="75"/>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9" name="Freeform 112">
              <a:extLst>
                <a:ext uri="{FF2B5EF4-FFF2-40B4-BE49-F238E27FC236}">
                  <a16:creationId xmlns:a16="http://schemas.microsoft.com/office/drawing/2014/main" id="{62293314-78FA-4C67-BAE1-05B1E938FB4D}"/>
                </a:ext>
              </a:extLst>
            </p:cNvPr>
            <p:cNvSpPr>
              <a:spLocks noEditPoints="1"/>
            </p:cNvSpPr>
            <p:nvPr/>
          </p:nvSpPr>
          <p:spPr bwMode="auto">
            <a:xfrm>
              <a:off x="7540" y="3610"/>
              <a:ext cx="520" cy="393"/>
            </a:xfrm>
            <a:custGeom>
              <a:avLst/>
              <a:gdLst>
                <a:gd name="T0" fmla="*/ 229 w 248"/>
                <a:gd name="T1" fmla="*/ 139 h 186"/>
                <a:gd name="T2" fmla="*/ 20 w 248"/>
                <a:gd name="T3" fmla="*/ 139 h 186"/>
                <a:gd name="T4" fmla="*/ 4 w 248"/>
                <a:gd name="T5" fmla="*/ 169 h 186"/>
                <a:gd name="T6" fmla="*/ 244 w 248"/>
                <a:gd name="T7" fmla="*/ 169 h 186"/>
                <a:gd name="T8" fmla="*/ 229 w 248"/>
                <a:gd name="T9" fmla="*/ 139 h 186"/>
                <a:gd name="T10" fmla="*/ 98 w 248"/>
                <a:gd name="T11" fmla="*/ 162 h 186"/>
                <a:gd name="T12" fmla="*/ 105 w 248"/>
                <a:gd name="T13" fmla="*/ 150 h 186"/>
                <a:gd name="T14" fmla="*/ 145 w 248"/>
                <a:gd name="T15" fmla="*/ 150 h 186"/>
                <a:gd name="T16" fmla="*/ 150 w 248"/>
                <a:gd name="T17" fmla="*/ 162 h 186"/>
                <a:gd name="T18" fmla="*/ 98 w 248"/>
                <a:gd name="T19" fmla="*/ 162 h 186"/>
                <a:gd name="T20" fmla="*/ 225 w 248"/>
                <a:gd name="T21" fmla="*/ 132 h 186"/>
                <a:gd name="T22" fmla="*/ 225 w 248"/>
                <a:gd name="T23" fmla="*/ 132 h 186"/>
                <a:gd name="T24" fmla="*/ 225 w 248"/>
                <a:gd name="T25" fmla="*/ 131 h 186"/>
                <a:gd name="T26" fmla="*/ 225 w 248"/>
                <a:gd name="T27" fmla="*/ 6 h 186"/>
                <a:gd name="T28" fmla="*/ 219 w 248"/>
                <a:gd name="T29" fmla="*/ 0 h 186"/>
                <a:gd name="T30" fmla="*/ 29 w 248"/>
                <a:gd name="T31" fmla="*/ 0 h 186"/>
                <a:gd name="T32" fmla="*/ 23 w 248"/>
                <a:gd name="T33" fmla="*/ 6 h 186"/>
                <a:gd name="T34" fmla="*/ 23 w 248"/>
                <a:gd name="T35" fmla="*/ 131 h 186"/>
                <a:gd name="T36" fmla="*/ 23 w 248"/>
                <a:gd name="T37" fmla="*/ 132 h 186"/>
                <a:gd name="T38" fmla="*/ 23 w 248"/>
                <a:gd name="T39" fmla="*/ 132 h 186"/>
                <a:gd name="T40" fmla="*/ 23 w 248"/>
                <a:gd name="T41" fmla="*/ 132 h 186"/>
                <a:gd name="T42" fmla="*/ 225 w 248"/>
                <a:gd name="T43" fmla="*/ 132 h 186"/>
                <a:gd name="T44" fmla="*/ 211 w 248"/>
                <a:gd name="T45" fmla="*/ 123 h 186"/>
                <a:gd name="T46" fmla="*/ 38 w 248"/>
                <a:gd name="T47" fmla="*/ 123 h 186"/>
                <a:gd name="T48" fmla="*/ 38 w 248"/>
                <a:gd name="T49" fmla="*/ 15 h 186"/>
                <a:gd name="T50" fmla="*/ 211 w 248"/>
                <a:gd name="T51" fmla="*/ 15 h 186"/>
                <a:gd name="T52" fmla="*/ 211 w 248"/>
                <a:gd name="T53" fmla="*/ 123 h 186"/>
                <a:gd name="T54" fmla="*/ 248 w 248"/>
                <a:gd name="T55" fmla="*/ 176 h 186"/>
                <a:gd name="T56" fmla="*/ 1 w 248"/>
                <a:gd name="T57" fmla="*/ 176 h 186"/>
                <a:gd name="T58" fmla="*/ 0 w 248"/>
                <a:gd name="T59" fmla="*/ 177 h 186"/>
                <a:gd name="T60" fmla="*/ 6 w 248"/>
                <a:gd name="T61" fmla="*/ 186 h 186"/>
                <a:gd name="T62" fmla="*/ 243 w 248"/>
                <a:gd name="T63" fmla="*/ 186 h 186"/>
                <a:gd name="T64" fmla="*/ 248 w 248"/>
                <a:gd name="T65" fmla="*/ 177 h 186"/>
                <a:gd name="T66" fmla="*/ 248 w 248"/>
                <a:gd name="T67"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186">
                  <a:moveTo>
                    <a:pt x="229" y="139"/>
                  </a:moveTo>
                  <a:cubicBezTo>
                    <a:pt x="20" y="139"/>
                    <a:pt x="20" y="139"/>
                    <a:pt x="20" y="139"/>
                  </a:cubicBezTo>
                  <a:cubicBezTo>
                    <a:pt x="4" y="169"/>
                    <a:pt x="4" y="169"/>
                    <a:pt x="4" y="169"/>
                  </a:cubicBezTo>
                  <a:cubicBezTo>
                    <a:pt x="244" y="169"/>
                    <a:pt x="244" y="169"/>
                    <a:pt x="244" y="169"/>
                  </a:cubicBezTo>
                  <a:lnTo>
                    <a:pt x="229" y="139"/>
                  </a:lnTo>
                  <a:close/>
                  <a:moveTo>
                    <a:pt x="98" y="162"/>
                  </a:moveTo>
                  <a:cubicBezTo>
                    <a:pt x="105" y="150"/>
                    <a:pt x="105" y="150"/>
                    <a:pt x="105" y="150"/>
                  </a:cubicBezTo>
                  <a:cubicBezTo>
                    <a:pt x="145" y="150"/>
                    <a:pt x="145" y="150"/>
                    <a:pt x="145" y="150"/>
                  </a:cubicBezTo>
                  <a:cubicBezTo>
                    <a:pt x="150" y="162"/>
                    <a:pt x="150" y="162"/>
                    <a:pt x="150" y="162"/>
                  </a:cubicBezTo>
                  <a:lnTo>
                    <a:pt x="98" y="162"/>
                  </a:lnTo>
                  <a:close/>
                  <a:moveTo>
                    <a:pt x="225" y="132"/>
                  </a:moveTo>
                  <a:cubicBezTo>
                    <a:pt x="225" y="132"/>
                    <a:pt x="225" y="132"/>
                    <a:pt x="225" y="132"/>
                  </a:cubicBezTo>
                  <a:cubicBezTo>
                    <a:pt x="225" y="131"/>
                    <a:pt x="225" y="131"/>
                    <a:pt x="225" y="131"/>
                  </a:cubicBezTo>
                  <a:cubicBezTo>
                    <a:pt x="225" y="6"/>
                    <a:pt x="225" y="6"/>
                    <a:pt x="225" y="6"/>
                  </a:cubicBezTo>
                  <a:cubicBezTo>
                    <a:pt x="225" y="3"/>
                    <a:pt x="222" y="0"/>
                    <a:pt x="219" y="0"/>
                  </a:cubicBezTo>
                  <a:cubicBezTo>
                    <a:pt x="29" y="0"/>
                    <a:pt x="29" y="0"/>
                    <a:pt x="29" y="0"/>
                  </a:cubicBezTo>
                  <a:cubicBezTo>
                    <a:pt x="26" y="0"/>
                    <a:pt x="23" y="3"/>
                    <a:pt x="23" y="6"/>
                  </a:cubicBezTo>
                  <a:cubicBezTo>
                    <a:pt x="23" y="131"/>
                    <a:pt x="23" y="131"/>
                    <a:pt x="23" y="131"/>
                  </a:cubicBezTo>
                  <a:cubicBezTo>
                    <a:pt x="23" y="131"/>
                    <a:pt x="23" y="131"/>
                    <a:pt x="23" y="132"/>
                  </a:cubicBezTo>
                  <a:cubicBezTo>
                    <a:pt x="23" y="132"/>
                    <a:pt x="23" y="132"/>
                    <a:pt x="23" y="132"/>
                  </a:cubicBezTo>
                  <a:cubicBezTo>
                    <a:pt x="23" y="132"/>
                    <a:pt x="23" y="132"/>
                    <a:pt x="23" y="132"/>
                  </a:cubicBezTo>
                  <a:cubicBezTo>
                    <a:pt x="225" y="132"/>
                    <a:pt x="225" y="132"/>
                    <a:pt x="225" y="132"/>
                  </a:cubicBezTo>
                  <a:close/>
                  <a:moveTo>
                    <a:pt x="211" y="123"/>
                  </a:moveTo>
                  <a:cubicBezTo>
                    <a:pt x="38" y="123"/>
                    <a:pt x="38" y="123"/>
                    <a:pt x="38" y="123"/>
                  </a:cubicBezTo>
                  <a:cubicBezTo>
                    <a:pt x="38" y="15"/>
                    <a:pt x="38" y="15"/>
                    <a:pt x="38" y="15"/>
                  </a:cubicBezTo>
                  <a:cubicBezTo>
                    <a:pt x="211" y="15"/>
                    <a:pt x="211" y="15"/>
                    <a:pt x="211" y="15"/>
                  </a:cubicBezTo>
                  <a:lnTo>
                    <a:pt x="211" y="123"/>
                  </a:lnTo>
                  <a:close/>
                  <a:moveTo>
                    <a:pt x="248" y="176"/>
                  </a:moveTo>
                  <a:cubicBezTo>
                    <a:pt x="1" y="176"/>
                    <a:pt x="1" y="176"/>
                    <a:pt x="1" y="176"/>
                  </a:cubicBezTo>
                  <a:cubicBezTo>
                    <a:pt x="0" y="177"/>
                    <a:pt x="0" y="177"/>
                    <a:pt x="0" y="177"/>
                  </a:cubicBezTo>
                  <a:cubicBezTo>
                    <a:pt x="0" y="181"/>
                    <a:pt x="3" y="186"/>
                    <a:pt x="6" y="186"/>
                  </a:cubicBezTo>
                  <a:cubicBezTo>
                    <a:pt x="243" y="186"/>
                    <a:pt x="243" y="186"/>
                    <a:pt x="243" y="186"/>
                  </a:cubicBezTo>
                  <a:cubicBezTo>
                    <a:pt x="246" y="186"/>
                    <a:pt x="248" y="181"/>
                    <a:pt x="248" y="177"/>
                  </a:cubicBezTo>
                  <a:lnTo>
                    <a:pt x="248" y="17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0" name="Freeform 113">
              <a:extLst>
                <a:ext uri="{FF2B5EF4-FFF2-40B4-BE49-F238E27FC236}">
                  <a16:creationId xmlns:a16="http://schemas.microsoft.com/office/drawing/2014/main" id="{30B64404-EDB2-41FA-9469-2E24EFE232F1}"/>
                </a:ext>
              </a:extLst>
            </p:cNvPr>
            <p:cNvSpPr>
              <a:spLocks noEditPoints="1"/>
            </p:cNvSpPr>
            <p:nvPr/>
          </p:nvSpPr>
          <p:spPr bwMode="auto">
            <a:xfrm>
              <a:off x="8259" y="4038"/>
              <a:ext cx="220" cy="393"/>
            </a:xfrm>
            <a:custGeom>
              <a:avLst/>
              <a:gdLst>
                <a:gd name="T0" fmla="*/ 92 w 105"/>
                <a:gd name="T1" fmla="*/ 0 h 186"/>
                <a:gd name="T2" fmla="*/ 14 w 105"/>
                <a:gd name="T3" fmla="*/ 0 h 186"/>
                <a:gd name="T4" fmla="*/ 0 w 105"/>
                <a:gd name="T5" fmla="*/ 13 h 186"/>
                <a:gd name="T6" fmla="*/ 0 w 105"/>
                <a:gd name="T7" fmla="*/ 172 h 186"/>
                <a:gd name="T8" fmla="*/ 14 w 105"/>
                <a:gd name="T9" fmla="*/ 186 h 186"/>
                <a:gd name="T10" fmla="*/ 92 w 105"/>
                <a:gd name="T11" fmla="*/ 186 h 186"/>
                <a:gd name="T12" fmla="*/ 105 w 105"/>
                <a:gd name="T13" fmla="*/ 172 h 186"/>
                <a:gd name="T14" fmla="*/ 105 w 105"/>
                <a:gd name="T15" fmla="*/ 13 h 186"/>
                <a:gd name="T16" fmla="*/ 92 w 105"/>
                <a:gd name="T17" fmla="*/ 0 h 186"/>
                <a:gd name="T18" fmla="*/ 44 w 105"/>
                <a:gd name="T19" fmla="*/ 11 h 186"/>
                <a:gd name="T20" fmla="*/ 62 w 105"/>
                <a:gd name="T21" fmla="*/ 11 h 186"/>
                <a:gd name="T22" fmla="*/ 62 w 105"/>
                <a:gd name="T23" fmla="*/ 17 h 186"/>
                <a:gd name="T24" fmla="*/ 44 w 105"/>
                <a:gd name="T25" fmla="*/ 17 h 186"/>
                <a:gd name="T26" fmla="*/ 44 w 105"/>
                <a:gd name="T27" fmla="*/ 11 h 186"/>
                <a:gd name="T28" fmla="*/ 53 w 105"/>
                <a:gd name="T29" fmla="*/ 178 h 186"/>
                <a:gd name="T30" fmla="*/ 44 w 105"/>
                <a:gd name="T31" fmla="*/ 170 h 186"/>
                <a:gd name="T32" fmla="*/ 53 w 105"/>
                <a:gd name="T33" fmla="*/ 161 h 186"/>
                <a:gd name="T34" fmla="*/ 62 w 105"/>
                <a:gd name="T35" fmla="*/ 170 h 186"/>
                <a:gd name="T36" fmla="*/ 53 w 105"/>
                <a:gd name="T37" fmla="*/ 178 h 186"/>
                <a:gd name="T38" fmla="*/ 95 w 105"/>
                <a:gd name="T39" fmla="*/ 156 h 186"/>
                <a:gd name="T40" fmla="*/ 10 w 105"/>
                <a:gd name="T41" fmla="*/ 156 h 186"/>
                <a:gd name="T42" fmla="*/ 10 w 105"/>
                <a:gd name="T43" fmla="*/ 30 h 186"/>
                <a:gd name="T44" fmla="*/ 95 w 105"/>
                <a:gd name="T45" fmla="*/ 30 h 186"/>
                <a:gd name="T46" fmla="*/ 95 w 105"/>
                <a:gd name="T47" fmla="*/ 15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 h="186">
                  <a:moveTo>
                    <a:pt x="92" y="0"/>
                  </a:moveTo>
                  <a:cubicBezTo>
                    <a:pt x="14" y="0"/>
                    <a:pt x="14" y="0"/>
                    <a:pt x="14" y="0"/>
                  </a:cubicBezTo>
                  <a:cubicBezTo>
                    <a:pt x="6" y="0"/>
                    <a:pt x="0" y="6"/>
                    <a:pt x="0" y="13"/>
                  </a:cubicBezTo>
                  <a:cubicBezTo>
                    <a:pt x="0" y="172"/>
                    <a:pt x="0" y="172"/>
                    <a:pt x="0" y="172"/>
                  </a:cubicBezTo>
                  <a:cubicBezTo>
                    <a:pt x="0" y="180"/>
                    <a:pt x="6" y="186"/>
                    <a:pt x="14" y="186"/>
                  </a:cubicBezTo>
                  <a:cubicBezTo>
                    <a:pt x="92" y="186"/>
                    <a:pt x="92" y="186"/>
                    <a:pt x="92" y="186"/>
                  </a:cubicBezTo>
                  <a:cubicBezTo>
                    <a:pt x="99" y="186"/>
                    <a:pt x="105" y="180"/>
                    <a:pt x="105" y="172"/>
                  </a:cubicBezTo>
                  <a:cubicBezTo>
                    <a:pt x="105" y="13"/>
                    <a:pt x="105" y="13"/>
                    <a:pt x="105" y="13"/>
                  </a:cubicBezTo>
                  <a:cubicBezTo>
                    <a:pt x="105" y="6"/>
                    <a:pt x="99" y="0"/>
                    <a:pt x="92" y="0"/>
                  </a:cubicBezTo>
                  <a:close/>
                  <a:moveTo>
                    <a:pt x="44" y="11"/>
                  </a:moveTo>
                  <a:cubicBezTo>
                    <a:pt x="62" y="11"/>
                    <a:pt x="62" y="11"/>
                    <a:pt x="62" y="11"/>
                  </a:cubicBezTo>
                  <a:cubicBezTo>
                    <a:pt x="62" y="17"/>
                    <a:pt x="62" y="17"/>
                    <a:pt x="62" y="17"/>
                  </a:cubicBezTo>
                  <a:cubicBezTo>
                    <a:pt x="44" y="17"/>
                    <a:pt x="44" y="17"/>
                    <a:pt x="44" y="17"/>
                  </a:cubicBezTo>
                  <a:lnTo>
                    <a:pt x="44" y="11"/>
                  </a:lnTo>
                  <a:close/>
                  <a:moveTo>
                    <a:pt x="53" y="178"/>
                  </a:moveTo>
                  <a:cubicBezTo>
                    <a:pt x="48" y="178"/>
                    <a:pt x="44" y="175"/>
                    <a:pt x="44" y="170"/>
                  </a:cubicBezTo>
                  <a:cubicBezTo>
                    <a:pt x="44" y="165"/>
                    <a:pt x="48" y="161"/>
                    <a:pt x="53" y="161"/>
                  </a:cubicBezTo>
                  <a:cubicBezTo>
                    <a:pt x="58" y="161"/>
                    <a:pt x="62" y="165"/>
                    <a:pt x="62" y="170"/>
                  </a:cubicBezTo>
                  <a:cubicBezTo>
                    <a:pt x="62" y="175"/>
                    <a:pt x="58" y="178"/>
                    <a:pt x="53" y="178"/>
                  </a:cubicBezTo>
                  <a:close/>
                  <a:moveTo>
                    <a:pt x="95" y="156"/>
                  </a:moveTo>
                  <a:cubicBezTo>
                    <a:pt x="10" y="156"/>
                    <a:pt x="10" y="156"/>
                    <a:pt x="10" y="156"/>
                  </a:cubicBezTo>
                  <a:cubicBezTo>
                    <a:pt x="10" y="30"/>
                    <a:pt x="10" y="30"/>
                    <a:pt x="10" y="30"/>
                  </a:cubicBezTo>
                  <a:cubicBezTo>
                    <a:pt x="95" y="30"/>
                    <a:pt x="95" y="30"/>
                    <a:pt x="95" y="30"/>
                  </a:cubicBezTo>
                  <a:lnTo>
                    <a:pt x="95" y="15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1" name="Freeform 114">
              <a:extLst>
                <a:ext uri="{FF2B5EF4-FFF2-40B4-BE49-F238E27FC236}">
                  <a16:creationId xmlns:a16="http://schemas.microsoft.com/office/drawing/2014/main" id="{48603B4F-6B7D-46C4-A54A-E629CC219F69}"/>
                </a:ext>
              </a:extLst>
            </p:cNvPr>
            <p:cNvSpPr>
              <a:spLocks/>
            </p:cNvSpPr>
            <p:nvPr/>
          </p:nvSpPr>
          <p:spPr bwMode="auto">
            <a:xfrm>
              <a:off x="7188" y="4414"/>
              <a:ext cx="113" cy="308"/>
            </a:xfrm>
            <a:custGeom>
              <a:avLst/>
              <a:gdLst>
                <a:gd name="T0" fmla="*/ 39 w 54"/>
                <a:gd name="T1" fmla="*/ 146 h 146"/>
                <a:gd name="T2" fmla="*/ 0 w 54"/>
                <a:gd name="T3" fmla="*/ 0 h 146"/>
                <a:gd name="T4" fmla="*/ 18 w 54"/>
                <a:gd name="T5" fmla="*/ 0 h 146"/>
                <a:gd name="T6" fmla="*/ 54 w 54"/>
                <a:gd name="T7" fmla="*/ 137 h 146"/>
                <a:gd name="T8" fmla="*/ 39 w 54"/>
                <a:gd name="T9" fmla="*/ 146 h 146"/>
              </a:gdLst>
              <a:ahLst/>
              <a:cxnLst>
                <a:cxn ang="0">
                  <a:pos x="T0" y="T1"/>
                </a:cxn>
                <a:cxn ang="0">
                  <a:pos x="T2" y="T3"/>
                </a:cxn>
                <a:cxn ang="0">
                  <a:pos x="T4" y="T5"/>
                </a:cxn>
                <a:cxn ang="0">
                  <a:pos x="T6" y="T7"/>
                </a:cxn>
                <a:cxn ang="0">
                  <a:pos x="T8" y="T9"/>
                </a:cxn>
              </a:cxnLst>
              <a:rect l="0" t="0" r="r" b="b"/>
              <a:pathLst>
                <a:path w="54" h="146">
                  <a:moveTo>
                    <a:pt x="39" y="146"/>
                  </a:moveTo>
                  <a:cubicBezTo>
                    <a:pt x="13" y="102"/>
                    <a:pt x="0" y="51"/>
                    <a:pt x="0" y="0"/>
                  </a:cubicBezTo>
                  <a:cubicBezTo>
                    <a:pt x="18" y="0"/>
                    <a:pt x="18" y="0"/>
                    <a:pt x="18" y="0"/>
                  </a:cubicBezTo>
                  <a:cubicBezTo>
                    <a:pt x="18" y="48"/>
                    <a:pt x="30" y="96"/>
                    <a:pt x="54" y="137"/>
                  </a:cubicBezTo>
                  <a:lnTo>
                    <a:pt x="39" y="14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2" name="Freeform 115">
              <a:extLst>
                <a:ext uri="{FF2B5EF4-FFF2-40B4-BE49-F238E27FC236}">
                  <a16:creationId xmlns:a16="http://schemas.microsoft.com/office/drawing/2014/main" id="{504032A6-BDF6-4619-919C-0797D9CBEEA8}"/>
                </a:ext>
              </a:extLst>
            </p:cNvPr>
            <p:cNvSpPr>
              <a:spLocks/>
            </p:cNvSpPr>
            <p:nvPr/>
          </p:nvSpPr>
          <p:spPr bwMode="auto">
            <a:xfrm>
              <a:off x="7733" y="4922"/>
              <a:ext cx="365" cy="110"/>
            </a:xfrm>
            <a:custGeom>
              <a:avLst/>
              <a:gdLst>
                <a:gd name="T0" fmla="*/ 32 w 174"/>
                <a:gd name="T1" fmla="*/ 52 h 52"/>
                <a:gd name="T2" fmla="*/ 0 w 174"/>
                <a:gd name="T3" fmla="*/ 50 h 52"/>
                <a:gd name="T4" fmla="*/ 2 w 174"/>
                <a:gd name="T5" fmla="*/ 32 h 52"/>
                <a:gd name="T6" fmla="*/ 32 w 174"/>
                <a:gd name="T7" fmla="*/ 34 h 52"/>
                <a:gd name="T8" fmla="*/ 165 w 174"/>
                <a:gd name="T9" fmla="*/ 0 h 52"/>
                <a:gd name="T10" fmla="*/ 174 w 174"/>
                <a:gd name="T11" fmla="*/ 15 h 52"/>
                <a:gd name="T12" fmla="*/ 32 w 174"/>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74" h="52">
                  <a:moveTo>
                    <a:pt x="32" y="52"/>
                  </a:moveTo>
                  <a:cubicBezTo>
                    <a:pt x="22" y="52"/>
                    <a:pt x="11" y="51"/>
                    <a:pt x="0" y="50"/>
                  </a:cubicBezTo>
                  <a:cubicBezTo>
                    <a:pt x="2" y="32"/>
                    <a:pt x="2" y="32"/>
                    <a:pt x="2" y="32"/>
                  </a:cubicBezTo>
                  <a:cubicBezTo>
                    <a:pt x="12" y="33"/>
                    <a:pt x="22" y="34"/>
                    <a:pt x="32" y="34"/>
                  </a:cubicBezTo>
                  <a:cubicBezTo>
                    <a:pt x="79" y="34"/>
                    <a:pt x="125" y="22"/>
                    <a:pt x="165" y="0"/>
                  </a:cubicBezTo>
                  <a:cubicBezTo>
                    <a:pt x="174" y="15"/>
                    <a:pt x="174" y="15"/>
                    <a:pt x="174" y="15"/>
                  </a:cubicBezTo>
                  <a:cubicBezTo>
                    <a:pt x="131" y="39"/>
                    <a:pt x="82" y="52"/>
                    <a:pt x="32" y="52"/>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3" name="Freeform 116">
              <a:extLst>
                <a:ext uri="{FF2B5EF4-FFF2-40B4-BE49-F238E27FC236}">
                  <a16:creationId xmlns:a16="http://schemas.microsoft.com/office/drawing/2014/main" id="{57E435BA-4787-4DFB-8304-7286889414AC}"/>
                </a:ext>
              </a:extLst>
            </p:cNvPr>
            <p:cNvSpPr>
              <a:spLocks/>
            </p:cNvSpPr>
            <p:nvPr/>
          </p:nvSpPr>
          <p:spPr bwMode="auto">
            <a:xfrm>
              <a:off x="8324" y="4458"/>
              <a:ext cx="88" cy="211"/>
            </a:xfrm>
            <a:custGeom>
              <a:avLst/>
              <a:gdLst>
                <a:gd name="T0" fmla="*/ 17 w 42"/>
                <a:gd name="T1" fmla="*/ 100 h 100"/>
                <a:gd name="T2" fmla="*/ 0 w 42"/>
                <a:gd name="T3" fmla="*/ 92 h 100"/>
                <a:gd name="T4" fmla="*/ 24 w 42"/>
                <a:gd name="T5" fmla="*/ 0 h 100"/>
                <a:gd name="T6" fmla="*/ 42 w 42"/>
                <a:gd name="T7" fmla="*/ 1 h 100"/>
                <a:gd name="T8" fmla="*/ 17 w 42"/>
                <a:gd name="T9" fmla="*/ 100 h 100"/>
              </a:gdLst>
              <a:ahLst/>
              <a:cxnLst>
                <a:cxn ang="0">
                  <a:pos x="T0" y="T1"/>
                </a:cxn>
                <a:cxn ang="0">
                  <a:pos x="T2" y="T3"/>
                </a:cxn>
                <a:cxn ang="0">
                  <a:pos x="T4" y="T5"/>
                </a:cxn>
                <a:cxn ang="0">
                  <a:pos x="T6" y="T7"/>
                </a:cxn>
                <a:cxn ang="0">
                  <a:pos x="T8" y="T9"/>
                </a:cxn>
              </a:cxnLst>
              <a:rect l="0" t="0" r="r" b="b"/>
              <a:pathLst>
                <a:path w="42" h="100">
                  <a:moveTo>
                    <a:pt x="17" y="100"/>
                  </a:moveTo>
                  <a:cubicBezTo>
                    <a:pt x="0" y="92"/>
                    <a:pt x="0" y="92"/>
                    <a:pt x="0" y="92"/>
                  </a:cubicBezTo>
                  <a:cubicBezTo>
                    <a:pt x="14" y="63"/>
                    <a:pt x="22" y="32"/>
                    <a:pt x="24" y="0"/>
                  </a:cubicBezTo>
                  <a:cubicBezTo>
                    <a:pt x="42" y="1"/>
                    <a:pt x="42" y="1"/>
                    <a:pt x="42" y="1"/>
                  </a:cubicBezTo>
                  <a:cubicBezTo>
                    <a:pt x="40" y="35"/>
                    <a:pt x="31" y="69"/>
                    <a:pt x="17" y="10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4" name="Freeform 117">
              <a:extLst>
                <a:ext uri="{FF2B5EF4-FFF2-40B4-BE49-F238E27FC236}">
                  <a16:creationId xmlns:a16="http://schemas.microsoft.com/office/drawing/2014/main" id="{27C94EF2-381B-4722-B6DC-A4A2DC9D2C67}"/>
                </a:ext>
              </a:extLst>
            </p:cNvPr>
            <p:cNvSpPr>
              <a:spLocks/>
            </p:cNvSpPr>
            <p:nvPr/>
          </p:nvSpPr>
          <p:spPr bwMode="auto">
            <a:xfrm>
              <a:off x="8031" y="3846"/>
              <a:ext cx="215" cy="169"/>
            </a:xfrm>
            <a:custGeom>
              <a:avLst/>
              <a:gdLst>
                <a:gd name="T0" fmla="*/ 90 w 103"/>
                <a:gd name="T1" fmla="*/ 80 h 80"/>
                <a:gd name="T2" fmla="*/ 0 w 103"/>
                <a:gd name="T3" fmla="*/ 17 h 80"/>
                <a:gd name="T4" fmla="*/ 7 w 103"/>
                <a:gd name="T5" fmla="*/ 0 h 80"/>
                <a:gd name="T6" fmla="*/ 103 w 103"/>
                <a:gd name="T7" fmla="*/ 68 h 80"/>
                <a:gd name="T8" fmla="*/ 90 w 103"/>
                <a:gd name="T9" fmla="*/ 80 h 80"/>
              </a:gdLst>
              <a:ahLst/>
              <a:cxnLst>
                <a:cxn ang="0">
                  <a:pos x="T0" y="T1"/>
                </a:cxn>
                <a:cxn ang="0">
                  <a:pos x="T2" y="T3"/>
                </a:cxn>
                <a:cxn ang="0">
                  <a:pos x="T4" y="T5"/>
                </a:cxn>
                <a:cxn ang="0">
                  <a:pos x="T6" y="T7"/>
                </a:cxn>
                <a:cxn ang="0">
                  <a:pos x="T8" y="T9"/>
                </a:cxn>
              </a:cxnLst>
              <a:rect l="0" t="0" r="r" b="b"/>
              <a:pathLst>
                <a:path w="103" h="80">
                  <a:moveTo>
                    <a:pt x="90" y="80"/>
                  </a:moveTo>
                  <a:cubicBezTo>
                    <a:pt x="64" y="53"/>
                    <a:pt x="34" y="32"/>
                    <a:pt x="0" y="17"/>
                  </a:cubicBezTo>
                  <a:cubicBezTo>
                    <a:pt x="7" y="0"/>
                    <a:pt x="7" y="0"/>
                    <a:pt x="7" y="0"/>
                  </a:cubicBezTo>
                  <a:cubicBezTo>
                    <a:pt x="43" y="16"/>
                    <a:pt x="75" y="39"/>
                    <a:pt x="103" y="68"/>
                  </a:cubicBezTo>
                  <a:lnTo>
                    <a:pt x="90" y="8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5" name="Freeform 118">
              <a:extLst>
                <a:ext uri="{FF2B5EF4-FFF2-40B4-BE49-F238E27FC236}">
                  <a16:creationId xmlns:a16="http://schemas.microsoft.com/office/drawing/2014/main" id="{AA82D970-87BE-4E4C-8B74-D5487411A763}"/>
                </a:ext>
              </a:extLst>
            </p:cNvPr>
            <p:cNvSpPr>
              <a:spLocks/>
            </p:cNvSpPr>
            <p:nvPr/>
          </p:nvSpPr>
          <p:spPr bwMode="auto">
            <a:xfrm>
              <a:off x="7264" y="3859"/>
              <a:ext cx="285" cy="274"/>
            </a:xfrm>
            <a:custGeom>
              <a:avLst/>
              <a:gdLst>
                <a:gd name="T0" fmla="*/ 16 w 136"/>
                <a:gd name="T1" fmla="*/ 130 h 130"/>
                <a:gd name="T2" fmla="*/ 0 w 136"/>
                <a:gd name="T3" fmla="*/ 121 h 130"/>
                <a:gd name="T4" fmla="*/ 128 w 136"/>
                <a:gd name="T5" fmla="*/ 0 h 130"/>
                <a:gd name="T6" fmla="*/ 136 w 136"/>
                <a:gd name="T7" fmla="*/ 16 h 130"/>
                <a:gd name="T8" fmla="*/ 16 w 136"/>
                <a:gd name="T9" fmla="*/ 130 h 130"/>
              </a:gdLst>
              <a:ahLst/>
              <a:cxnLst>
                <a:cxn ang="0">
                  <a:pos x="T0" y="T1"/>
                </a:cxn>
                <a:cxn ang="0">
                  <a:pos x="T2" y="T3"/>
                </a:cxn>
                <a:cxn ang="0">
                  <a:pos x="T4" y="T5"/>
                </a:cxn>
                <a:cxn ang="0">
                  <a:pos x="T6" y="T7"/>
                </a:cxn>
                <a:cxn ang="0">
                  <a:pos x="T8" y="T9"/>
                </a:cxn>
              </a:cxnLst>
              <a:rect l="0" t="0" r="r" b="b"/>
              <a:pathLst>
                <a:path w="136" h="130">
                  <a:moveTo>
                    <a:pt x="16" y="130"/>
                  </a:moveTo>
                  <a:cubicBezTo>
                    <a:pt x="0" y="121"/>
                    <a:pt x="0" y="121"/>
                    <a:pt x="0" y="121"/>
                  </a:cubicBezTo>
                  <a:cubicBezTo>
                    <a:pt x="29" y="68"/>
                    <a:pt x="74" y="26"/>
                    <a:pt x="128" y="0"/>
                  </a:cubicBezTo>
                  <a:cubicBezTo>
                    <a:pt x="136" y="16"/>
                    <a:pt x="136" y="16"/>
                    <a:pt x="136" y="16"/>
                  </a:cubicBezTo>
                  <a:cubicBezTo>
                    <a:pt x="85" y="41"/>
                    <a:pt x="43" y="80"/>
                    <a:pt x="16" y="13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6" name="Freeform 119">
              <a:extLst>
                <a:ext uri="{FF2B5EF4-FFF2-40B4-BE49-F238E27FC236}">
                  <a16:creationId xmlns:a16="http://schemas.microsoft.com/office/drawing/2014/main" id="{C9F93784-E6E6-452E-8665-A9E28D112FF2}"/>
                </a:ext>
              </a:extLst>
            </p:cNvPr>
            <p:cNvSpPr>
              <a:spLocks noEditPoints="1"/>
            </p:cNvSpPr>
            <p:nvPr/>
          </p:nvSpPr>
          <p:spPr bwMode="auto">
            <a:xfrm>
              <a:off x="7050" y="4161"/>
              <a:ext cx="325" cy="207"/>
            </a:xfrm>
            <a:custGeom>
              <a:avLst/>
              <a:gdLst>
                <a:gd name="T0" fmla="*/ 322 w 325"/>
                <a:gd name="T1" fmla="*/ 0 h 207"/>
                <a:gd name="T2" fmla="*/ 4 w 325"/>
                <a:gd name="T3" fmla="*/ 0 h 207"/>
                <a:gd name="T4" fmla="*/ 163 w 325"/>
                <a:gd name="T5" fmla="*/ 137 h 207"/>
                <a:gd name="T6" fmla="*/ 322 w 325"/>
                <a:gd name="T7" fmla="*/ 0 h 207"/>
                <a:gd name="T8" fmla="*/ 163 w 325"/>
                <a:gd name="T9" fmla="*/ 162 h 207"/>
                <a:gd name="T10" fmla="*/ 0 w 325"/>
                <a:gd name="T11" fmla="*/ 21 h 207"/>
                <a:gd name="T12" fmla="*/ 0 w 325"/>
                <a:gd name="T13" fmla="*/ 207 h 207"/>
                <a:gd name="T14" fmla="*/ 325 w 325"/>
                <a:gd name="T15" fmla="*/ 207 h 207"/>
                <a:gd name="T16" fmla="*/ 325 w 325"/>
                <a:gd name="T17" fmla="*/ 23 h 207"/>
                <a:gd name="T18" fmla="*/ 163 w 325"/>
                <a:gd name="T19" fmla="*/ 16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207">
                  <a:moveTo>
                    <a:pt x="322" y="0"/>
                  </a:moveTo>
                  <a:lnTo>
                    <a:pt x="4" y="0"/>
                  </a:lnTo>
                  <a:lnTo>
                    <a:pt x="163" y="137"/>
                  </a:lnTo>
                  <a:lnTo>
                    <a:pt x="322" y="0"/>
                  </a:lnTo>
                  <a:close/>
                  <a:moveTo>
                    <a:pt x="163" y="162"/>
                  </a:moveTo>
                  <a:lnTo>
                    <a:pt x="0" y="21"/>
                  </a:lnTo>
                  <a:lnTo>
                    <a:pt x="0" y="207"/>
                  </a:lnTo>
                  <a:lnTo>
                    <a:pt x="325" y="207"/>
                  </a:lnTo>
                  <a:lnTo>
                    <a:pt x="325" y="23"/>
                  </a:lnTo>
                  <a:lnTo>
                    <a:pt x="163" y="162"/>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7" name="Rectangle 120">
              <a:extLst>
                <a:ext uri="{FF2B5EF4-FFF2-40B4-BE49-F238E27FC236}">
                  <a16:creationId xmlns:a16="http://schemas.microsoft.com/office/drawing/2014/main" id="{AF688C1C-2C32-405A-B8D7-34FA92E52B42}"/>
                </a:ext>
              </a:extLst>
            </p:cNvPr>
            <p:cNvSpPr>
              <a:spLocks noChangeArrowheads="1"/>
            </p:cNvSpPr>
            <p:nvPr/>
          </p:nvSpPr>
          <p:spPr bwMode="auto">
            <a:xfrm>
              <a:off x="6878" y="4199"/>
              <a:ext cx="136" cy="21"/>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8" name="Rectangle 121">
              <a:extLst>
                <a:ext uri="{FF2B5EF4-FFF2-40B4-BE49-F238E27FC236}">
                  <a16:creationId xmlns:a16="http://schemas.microsoft.com/office/drawing/2014/main" id="{7A8F1842-F804-43B5-981A-0F55335E871A}"/>
                </a:ext>
              </a:extLst>
            </p:cNvPr>
            <p:cNvSpPr>
              <a:spLocks noChangeArrowheads="1"/>
            </p:cNvSpPr>
            <p:nvPr/>
          </p:nvSpPr>
          <p:spPr bwMode="auto">
            <a:xfrm>
              <a:off x="6918" y="4245"/>
              <a:ext cx="96" cy="23"/>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9" name="Rectangle 122">
              <a:extLst>
                <a:ext uri="{FF2B5EF4-FFF2-40B4-BE49-F238E27FC236}">
                  <a16:creationId xmlns:a16="http://schemas.microsoft.com/office/drawing/2014/main" id="{1ACDA36D-92AF-4528-BDB5-9A0FA0E666B0}"/>
                </a:ext>
              </a:extLst>
            </p:cNvPr>
            <p:cNvSpPr>
              <a:spLocks noChangeArrowheads="1"/>
            </p:cNvSpPr>
            <p:nvPr/>
          </p:nvSpPr>
          <p:spPr bwMode="auto">
            <a:xfrm>
              <a:off x="6960" y="4292"/>
              <a:ext cx="54" cy="23"/>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grpSp>
        <p:nvGrpSpPr>
          <p:cNvPr id="40" name="Gruppe 18">
            <a:extLst>
              <a:ext uri="{FF2B5EF4-FFF2-40B4-BE49-F238E27FC236}">
                <a16:creationId xmlns:a16="http://schemas.microsoft.com/office/drawing/2014/main" id="{C99DC0CB-31B0-4D67-9146-873EED88FCC7}"/>
              </a:ext>
            </a:extLst>
          </p:cNvPr>
          <p:cNvGrpSpPr/>
          <p:nvPr/>
        </p:nvGrpSpPr>
        <p:grpSpPr>
          <a:xfrm>
            <a:off x="1007069" y="3241128"/>
            <a:ext cx="860103" cy="669257"/>
            <a:chOff x="8654296" y="1576715"/>
            <a:chExt cx="2625726" cy="2043113"/>
          </a:xfrm>
        </p:grpSpPr>
        <p:sp>
          <p:nvSpPr>
            <p:cNvPr id="41" name="Oval 33">
              <a:extLst>
                <a:ext uri="{FF2B5EF4-FFF2-40B4-BE49-F238E27FC236}">
                  <a16:creationId xmlns:a16="http://schemas.microsoft.com/office/drawing/2014/main" id="{1FCE1B59-E77F-4D3C-BBC8-4A29F2370CAD}"/>
                </a:ext>
              </a:extLst>
            </p:cNvPr>
            <p:cNvSpPr>
              <a:spLocks noChangeArrowheads="1"/>
            </p:cNvSpPr>
            <p:nvPr/>
          </p:nvSpPr>
          <p:spPr bwMode="auto">
            <a:xfrm>
              <a:off x="8836859" y="1676728"/>
              <a:ext cx="482600" cy="485775"/>
            </a:xfrm>
            <a:prstGeom prst="ellipse">
              <a:avLst/>
            </a:pr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2" name="Freeform 34">
              <a:extLst>
                <a:ext uri="{FF2B5EF4-FFF2-40B4-BE49-F238E27FC236}">
                  <a16:creationId xmlns:a16="http://schemas.microsoft.com/office/drawing/2014/main" id="{8B341E9D-2033-4B07-A776-C0C9F95934F7}"/>
                </a:ext>
              </a:extLst>
            </p:cNvPr>
            <p:cNvSpPr>
              <a:spLocks/>
            </p:cNvSpPr>
            <p:nvPr/>
          </p:nvSpPr>
          <p:spPr bwMode="auto">
            <a:xfrm>
              <a:off x="8654296" y="2213303"/>
              <a:ext cx="1136650" cy="1406525"/>
            </a:xfrm>
            <a:custGeom>
              <a:avLst/>
              <a:gdLst>
                <a:gd name="T0" fmla="*/ 342 w 342"/>
                <a:gd name="T1" fmla="*/ 0 h 420"/>
                <a:gd name="T2" fmla="*/ 219 w 342"/>
                <a:gd name="T3" fmla="*/ 0 h 420"/>
                <a:gd name="T4" fmla="*/ 200 w 342"/>
                <a:gd name="T5" fmla="*/ 0 h 420"/>
                <a:gd name="T6" fmla="*/ 37 w 342"/>
                <a:gd name="T7" fmla="*/ 0 h 420"/>
                <a:gd name="T8" fmla="*/ 0 w 342"/>
                <a:gd name="T9" fmla="*/ 36 h 420"/>
                <a:gd name="T10" fmla="*/ 0 w 342"/>
                <a:gd name="T11" fmla="*/ 225 h 420"/>
                <a:gd name="T12" fmla="*/ 52 w 342"/>
                <a:gd name="T13" fmla="*/ 225 h 420"/>
                <a:gd name="T14" fmla="*/ 52 w 342"/>
                <a:gd name="T15" fmla="*/ 420 h 420"/>
                <a:gd name="T16" fmla="*/ 203 w 342"/>
                <a:gd name="T17" fmla="*/ 420 h 420"/>
                <a:gd name="T18" fmla="*/ 203 w 342"/>
                <a:gd name="T19" fmla="*/ 225 h 420"/>
                <a:gd name="T20" fmla="*/ 200 w 342"/>
                <a:gd name="T21" fmla="*/ 61 h 420"/>
                <a:gd name="T22" fmla="*/ 342 w 342"/>
                <a:gd name="T23" fmla="*/ 61 h 420"/>
                <a:gd name="T24" fmla="*/ 342 w 342"/>
                <a:gd name="T2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420">
                  <a:moveTo>
                    <a:pt x="342" y="0"/>
                  </a:moveTo>
                  <a:cubicBezTo>
                    <a:pt x="219" y="0"/>
                    <a:pt x="219" y="0"/>
                    <a:pt x="219" y="0"/>
                  </a:cubicBezTo>
                  <a:cubicBezTo>
                    <a:pt x="200" y="0"/>
                    <a:pt x="200" y="0"/>
                    <a:pt x="200" y="0"/>
                  </a:cubicBezTo>
                  <a:cubicBezTo>
                    <a:pt x="37" y="0"/>
                    <a:pt x="37" y="0"/>
                    <a:pt x="37" y="0"/>
                  </a:cubicBezTo>
                  <a:cubicBezTo>
                    <a:pt x="17" y="0"/>
                    <a:pt x="0" y="16"/>
                    <a:pt x="0" y="36"/>
                  </a:cubicBezTo>
                  <a:cubicBezTo>
                    <a:pt x="0" y="225"/>
                    <a:pt x="0" y="225"/>
                    <a:pt x="0" y="225"/>
                  </a:cubicBezTo>
                  <a:cubicBezTo>
                    <a:pt x="52" y="225"/>
                    <a:pt x="52" y="225"/>
                    <a:pt x="52" y="225"/>
                  </a:cubicBezTo>
                  <a:cubicBezTo>
                    <a:pt x="52" y="420"/>
                    <a:pt x="52" y="420"/>
                    <a:pt x="52" y="420"/>
                  </a:cubicBezTo>
                  <a:cubicBezTo>
                    <a:pt x="203" y="420"/>
                    <a:pt x="203" y="420"/>
                    <a:pt x="203" y="420"/>
                  </a:cubicBezTo>
                  <a:cubicBezTo>
                    <a:pt x="203" y="225"/>
                    <a:pt x="203" y="225"/>
                    <a:pt x="203" y="225"/>
                  </a:cubicBezTo>
                  <a:cubicBezTo>
                    <a:pt x="200" y="61"/>
                    <a:pt x="200" y="61"/>
                    <a:pt x="200" y="61"/>
                  </a:cubicBezTo>
                  <a:cubicBezTo>
                    <a:pt x="342" y="61"/>
                    <a:pt x="342" y="61"/>
                    <a:pt x="342" y="61"/>
                  </a:cubicBezTo>
                  <a:lnTo>
                    <a:pt x="342" y="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3" name="Freeform 35">
              <a:extLst>
                <a:ext uri="{FF2B5EF4-FFF2-40B4-BE49-F238E27FC236}">
                  <a16:creationId xmlns:a16="http://schemas.microsoft.com/office/drawing/2014/main" id="{CC0ACEFA-8AD4-45FD-A2B4-5D54E48241D5}"/>
                </a:ext>
              </a:extLst>
            </p:cNvPr>
            <p:cNvSpPr>
              <a:spLocks/>
            </p:cNvSpPr>
            <p:nvPr/>
          </p:nvSpPr>
          <p:spPr bwMode="auto">
            <a:xfrm>
              <a:off x="9867146" y="2125990"/>
              <a:ext cx="531813" cy="539750"/>
            </a:xfrm>
            <a:custGeom>
              <a:avLst/>
              <a:gdLst>
                <a:gd name="T0" fmla="*/ 80 w 160"/>
                <a:gd name="T1" fmla="*/ 0 h 161"/>
                <a:gd name="T2" fmla="*/ 0 w 160"/>
                <a:gd name="T3" fmla="*/ 81 h 161"/>
                <a:gd name="T4" fmla="*/ 80 w 160"/>
                <a:gd name="T5" fmla="*/ 161 h 161"/>
                <a:gd name="T6" fmla="*/ 80 w 160"/>
                <a:gd name="T7" fmla="*/ 81 h 161"/>
                <a:gd name="T8" fmla="*/ 160 w 160"/>
                <a:gd name="T9" fmla="*/ 81 h 161"/>
                <a:gd name="T10" fmla="*/ 80 w 160"/>
                <a:gd name="T11" fmla="*/ 0 h 161"/>
              </a:gdLst>
              <a:ahLst/>
              <a:cxnLst>
                <a:cxn ang="0">
                  <a:pos x="T0" y="T1"/>
                </a:cxn>
                <a:cxn ang="0">
                  <a:pos x="T2" y="T3"/>
                </a:cxn>
                <a:cxn ang="0">
                  <a:pos x="T4" y="T5"/>
                </a:cxn>
                <a:cxn ang="0">
                  <a:pos x="T6" y="T7"/>
                </a:cxn>
                <a:cxn ang="0">
                  <a:pos x="T8" y="T9"/>
                </a:cxn>
                <a:cxn ang="0">
                  <a:pos x="T10" y="T11"/>
                </a:cxn>
              </a:cxnLst>
              <a:rect l="0" t="0" r="r" b="b"/>
              <a:pathLst>
                <a:path w="160" h="161">
                  <a:moveTo>
                    <a:pt x="80" y="0"/>
                  </a:moveTo>
                  <a:cubicBezTo>
                    <a:pt x="36" y="0"/>
                    <a:pt x="0" y="36"/>
                    <a:pt x="0" y="81"/>
                  </a:cubicBezTo>
                  <a:cubicBezTo>
                    <a:pt x="0" y="125"/>
                    <a:pt x="36" y="161"/>
                    <a:pt x="80" y="161"/>
                  </a:cubicBezTo>
                  <a:cubicBezTo>
                    <a:pt x="80" y="81"/>
                    <a:pt x="80" y="81"/>
                    <a:pt x="80" y="81"/>
                  </a:cubicBezTo>
                  <a:cubicBezTo>
                    <a:pt x="160" y="81"/>
                    <a:pt x="160" y="81"/>
                    <a:pt x="160" y="81"/>
                  </a:cubicBezTo>
                  <a:cubicBezTo>
                    <a:pt x="160" y="36"/>
                    <a:pt x="124" y="0"/>
                    <a:pt x="80" y="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4" name="Freeform 36">
              <a:extLst>
                <a:ext uri="{FF2B5EF4-FFF2-40B4-BE49-F238E27FC236}">
                  <a16:creationId xmlns:a16="http://schemas.microsoft.com/office/drawing/2014/main" id="{144D5427-038E-4FD7-BDE6-69E01C3009C8}"/>
                </a:ext>
              </a:extLst>
            </p:cNvPr>
            <p:cNvSpPr>
              <a:spLocks/>
            </p:cNvSpPr>
            <p:nvPr/>
          </p:nvSpPr>
          <p:spPr bwMode="auto">
            <a:xfrm>
              <a:off x="10210046" y="2467303"/>
              <a:ext cx="265113" cy="271463"/>
            </a:xfrm>
            <a:custGeom>
              <a:avLst/>
              <a:gdLst>
                <a:gd name="T0" fmla="*/ 0 w 80"/>
                <a:gd name="T1" fmla="*/ 81 h 81"/>
                <a:gd name="T2" fmla="*/ 80 w 80"/>
                <a:gd name="T3" fmla="*/ 0 h 81"/>
                <a:gd name="T4" fmla="*/ 0 w 80"/>
                <a:gd name="T5" fmla="*/ 0 h 81"/>
                <a:gd name="T6" fmla="*/ 0 w 80"/>
                <a:gd name="T7" fmla="*/ 81 h 81"/>
              </a:gdLst>
              <a:ahLst/>
              <a:cxnLst>
                <a:cxn ang="0">
                  <a:pos x="T0" y="T1"/>
                </a:cxn>
                <a:cxn ang="0">
                  <a:pos x="T2" y="T3"/>
                </a:cxn>
                <a:cxn ang="0">
                  <a:pos x="T4" y="T5"/>
                </a:cxn>
                <a:cxn ang="0">
                  <a:pos x="T6" y="T7"/>
                </a:cxn>
              </a:cxnLst>
              <a:rect l="0" t="0" r="r" b="b"/>
              <a:pathLst>
                <a:path w="80" h="81">
                  <a:moveTo>
                    <a:pt x="0" y="81"/>
                  </a:moveTo>
                  <a:cubicBezTo>
                    <a:pt x="44" y="81"/>
                    <a:pt x="80" y="45"/>
                    <a:pt x="80" y="0"/>
                  </a:cubicBezTo>
                  <a:cubicBezTo>
                    <a:pt x="0" y="0"/>
                    <a:pt x="0" y="0"/>
                    <a:pt x="0" y="0"/>
                  </a:cubicBezTo>
                  <a:lnTo>
                    <a:pt x="0" y="81"/>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5" name="Rectangle 37">
              <a:extLst>
                <a:ext uri="{FF2B5EF4-FFF2-40B4-BE49-F238E27FC236}">
                  <a16:creationId xmlns:a16="http://schemas.microsoft.com/office/drawing/2014/main" id="{31DF6345-3BB2-4012-A0BA-74595DC67E55}"/>
                </a:ext>
              </a:extLst>
            </p:cNvPr>
            <p:cNvSpPr>
              <a:spLocks noChangeArrowheads="1"/>
            </p:cNvSpPr>
            <p:nvPr/>
          </p:nvSpPr>
          <p:spPr bwMode="auto">
            <a:xfrm>
              <a:off x="10681534" y="2186315"/>
              <a:ext cx="342900" cy="104775"/>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6" name="Rectangle 38">
              <a:extLst>
                <a:ext uri="{FF2B5EF4-FFF2-40B4-BE49-F238E27FC236}">
                  <a16:creationId xmlns:a16="http://schemas.microsoft.com/office/drawing/2014/main" id="{3919D495-C209-472B-98FD-72920E496DD3}"/>
                </a:ext>
              </a:extLst>
            </p:cNvPr>
            <p:cNvSpPr>
              <a:spLocks noChangeArrowheads="1"/>
            </p:cNvSpPr>
            <p:nvPr/>
          </p:nvSpPr>
          <p:spPr bwMode="auto">
            <a:xfrm>
              <a:off x="10681534" y="2376815"/>
              <a:ext cx="342900" cy="101600"/>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7" name="Rectangle 39">
              <a:extLst>
                <a:ext uri="{FF2B5EF4-FFF2-40B4-BE49-F238E27FC236}">
                  <a16:creationId xmlns:a16="http://schemas.microsoft.com/office/drawing/2014/main" id="{ACA32AB7-6971-4EE7-A79C-64A2DA87921D}"/>
                </a:ext>
              </a:extLst>
            </p:cNvPr>
            <p:cNvSpPr>
              <a:spLocks noChangeArrowheads="1"/>
            </p:cNvSpPr>
            <p:nvPr/>
          </p:nvSpPr>
          <p:spPr bwMode="auto">
            <a:xfrm>
              <a:off x="10681534" y="2565728"/>
              <a:ext cx="342900" cy="103188"/>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8" name="Freeform 40">
              <a:extLst>
                <a:ext uri="{FF2B5EF4-FFF2-40B4-BE49-F238E27FC236}">
                  <a16:creationId xmlns:a16="http://schemas.microsoft.com/office/drawing/2014/main" id="{56A42E91-B3F6-45E1-AD1C-1AA7A27BF6EA}"/>
                </a:ext>
              </a:extLst>
            </p:cNvPr>
            <p:cNvSpPr>
              <a:spLocks/>
            </p:cNvSpPr>
            <p:nvPr/>
          </p:nvSpPr>
          <p:spPr bwMode="auto">
            <a:xfrm>
              <a:off x="9487734" y="1576715"/>
              <a:ext cx="1792288" cy="2043113"/>
            </a:xfrm>
            <a:custGeom>
              <a:avLst/>
              <a:gdLst>
                <a:gd name="T0" fmla="*/ 587 w 1129"/>
                <a:gd name="T1" fmla="*/ 95 h 1287"/>
                <a:gd name="T2" fmla="*/ 587 w 1129"/>
                <a:gd name="T3" fmla="*/ 0 h 1287"/>
                <a:gd name="T4" fmla="*/ 522 w 1129"/>
                <a:gd name="T5" fmla="*/ 0 h 1287"/>
                <a:gd name="T6" fmla="*/ 522 w 1129"/>
                <a:gd name="T7" fmla="*/ 95 h 1287"/>
                <a:gd name="T8" fmla="*/ 0 w 1129"/>
                <a:gd name="T9" fmla="*/ 95 h 1287"/>
                <a:gd name="T10" fmla="*/ 0 w 1129"/>
                <a:gd name="T11" fmla="*/ 262 h 1287"/>
                <a:gd name="T12" fmla="*/ 59 w 1129"/>
                <a:gd name="T13" fmla="*/ 262 h 1287"/>
                <a:gd name="T14" fmla="*/ 59 w 1129"/>
                <a:gd name="T15" fmla="*/ 350 h 1287"/>
                <a:gd name="T16" fmla="*/ 124 w 1129"/>
                <a:gd name="T17" fmla="*/ 350 h 1287"/>
                <a:gd name="T18" fmla="*/ 124 w 1129"/>
                <a:gd name="T19" fmla="*/ 262 h 1287"/>
                <a:gd name="T20" fmla="*/ 995 w 1129"/>
                <a:gd name="T21" fmla="*/ 262 h 1287"/>
                <a:gd name="T22" fmla="*/ 995 w 1129"/>
                <a:gd name="T23" fmla="*/ 831 h 1287"/>
                <a:gd name="T24" fmla="*/ 124 w 1129"/>
                <a:gd name="T25" fmla="*/ 831 h 1287"/>
                <a:gd name="T26" fmla="*/ 124 w 1129"/>
                <a:gd name="T27" fmla="*/ 585 h 1287"/>
                <a:gd name="T28" fmla="*/ 59 w 1129"/>
                <a:gd name="T29" fmla="*/ 585 h 1287"/>
                <a:gd name="T30" fmla="*/ 59 w 1129"/>
                <a:gd name="T31" fmla="*/ 897 h 1287"/>
                <a:gd name="T32" fmla="*/ 457 w 1129"/>
                <a:gd name="T33" fmla="*/ 897 h 1287"/>
                <a:gd name="T34" fmla="*/ 44 w 1129"/>
                <a:gd name="T35" fmla="*/ 1237 h 1287"/>
                <a:gd name="T36" fmla="*/ 86 w 1129"/>
                <a:gd name="T37" fmla="*/ 1287 h 1287"/>
                <a:gd name="T38" fmla="*/ 557 w 1129"/>
                <a:gd name="T39" fmla="*/ 897 h 1287"/>
                <a:gd name="T40" fmla="*/ 559 w 1129"/>
                <a:gd name="T41" fmla="*/ 897 h 1287"/>
                <a:gd name="T42" fmla="*/ 1033 w 1129"/>
                <a:gd name="T43" fmla="*/ 1287 h 1287"/>
                <a:gd name="T44" fmla="*/ 1075 w 1129"/>
                <a:gd name="T45" fmla="*/ 1237 h 1287"/>
                <a:gd name="T46" fmla="*/ 662 w 1129"/>
                <a:gd name="T47" fmla="*/ 897 h 1287"/>
                <a:gd name="T48" fmla="*/ 1060 w 1129"/>
                <a:gd name="T49" fmla="*/ 897 h 1287"/>
                <a:gd name="T50" fmla="*/ 1060 w 1129"/>
                <a:gd name="T51" fmla="*/ 262 h 1287"/>
                <a:gd name="T52" fmla="*/ 1129 w 1129"/>
                <a:gd name="T53" fmla="*/ 262 h 1287"/>
                <a:gd name="T54" fmla="*/ 1129 w 1129"/>
                <a:gd name="T55" fmla="*/ 95 h 1287"/>
                <a:gd name="T56" fmla="*/ 587 w 1129"/>
                <a:gd name="T57" fmla="*/ 95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9" h="1287">
                  <a:moveTo>
                    <a:pt x="587" y="95"/>
                  </a:moveTo>
                  <a:lnTo>
                    <a:pt x="587" y="0"/>
                  </a:lnTo>
                  <a:lnTo>
                    <a:pt x="522" y="0"/>
                  </a:lnTo>
                  <a:lnTo>
                    <a:pt x="522" y="95"/>
                  </a:lnTo>
                  <a:lnTo>
                    <a:pt x="0" y="95"/>
                  </a:lnTo>
                  <a:lnTo>
                    <a:pt x="0" y="262"/>
                  </a:lnTo>
                  <a:lnTo>
                    <a:pt x="59" y="262"/>
                  </a:lnTo>
                  <a:lnTo>
                    <a:pt x="59" y="350"/>
                  </a:lnTo>
                  <a:lnTo>
                    <a:pt x="124" y="350"/>
                  </a:lnTo>
                  <a:lnTo>
                    <a:pt x="124" y="262"/>
                  </a:lnTo>
                  <a:lnTo>
                    <a:pt x="995" y="262"/>
                  </a:lnTo>
                  <a:lnTo>
                    <a:pt x="995" y="831"/>
                  </a:lnTo>
                  <a:lnTo>
                    <a:pt x="124" y="831"/>
                  </a:lnTo>
                  <a:lnTo>
                    <a:pt x="124" y="585"/>
                  </a:lnTo>
                  <a:lnTo>
                    <a:pt x="59" y="585"/>
                  </a:lnTo>
                  <a:lnTo>
                    <a:pt x="59" y="897"/>
                  </a:lnTo>
                  <a:lnTo>
                    <a:pt x="457" y="897"/>
                  </a:lnTo>
                  <a:lnTo>
                    <a:pt x="44" y="1237"/>
                  </a:lnTo>
                  <a:lnTo>
                    <a:pt x="86" y="1287"/>
                  </a:lnTo>
                  <a:lnTo>
                    <a:pt x="557" y="897"/>
                  </a:lnTo>
                  <a:lnTo>
                    <a:pt x="559" y="897"/>
                  </a:lnTo>
                  <a:lnTo>
                    <a:pt x="1033" y="1287"/>
                  </a:lnTo>
                  <a:lnTo>
                    <a:pt x="1075" y="1237"/>
                  </a:lnTo>
                  <a:lnTo>
                    <a:pt x="662" y="897"/>
                  </a:lnTo>
                  <a:lnTo>
                    <a:pt x="1060" y="897"/>
                  </a:lnTo>
                  <a:lnTo>
                    <a:pt x="1060" y="262"/>
                  </a:lnTo>
                  <a:lnTo>
                    <a:pt x="1129" y="262"/>
                  </a:lnTo>
                  <a:lnTo>
                    <a:pt x="1129" y="95"/>
                  </a:lnTo>
                  <a:lnTo>
                    <a:pt x="587" y="95"/>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pic>
        <p:nvPicPr>
          <p:cNvPr id="49" name="Graphic 48" descr="Server">
            <a:extLst>
              <a:ext uri="{FF2B5EF4-FFF2-40B4-BE49-F238E27FC236}">
                <a16:creationId xmlns:a16="http://schemas.microsoft.com/office/drawing/2014/main" id="{D32D8D1C-0D8B-4846-B9D0-4092A5A0BC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5499" y="3126247"/>
            <a:ext cx="846475" cy="846475"/>
          </a:xfrm>
          <a:prstGeom prst="rect">
            <a:avLst/>
          </a:prstGeom>
        </p:spPr>
      </p:pic>
      <p:sp>
        <p:nvSpPr>
          <p:cNvPr id="50" name="Freeform 107">
            <a:extLst>
              <a:ext uri="{FF2B5EF4-FFF2-40B4-BE49-F238E27FC236}">
                <a16:creationId xmlns:a16="http://schemas.microsoft.com/office/drawing/2014/main" id="{4D4AE6A1-729A-4A87-801C-D39A92D0AC99}"/>
              </a:ext>
            </a:extLst>
          </p:cNvPr>
          <p:cNvSpPr>
            <a:spLocks/>
          </p:cNvSpPr>
          <p:nvPr/>
        </p:nvSpPr>
        <p:spPr bwMode="auto">
          <a:xfrm>
            <a:off x="5772633" y="3166434"/>
            <a:ext cx="716425" cy="743951"/>
          </a:xfrm>
          <a:custGeom>
            <a:avLst/>
            <a:gdLst>
              <a:gd name="T0" fmla="*/ 1512 w 1718"/>
              <a:gd name="T1" fmla="*/ 555 h 1773"/>
              <a:gd name="T2" fmla="*/ 1468 w 1718"/>
              <a:gd name="T3" fmla="*/ 437 h 1773"/>
              <a:gd name="T4" fmla="*/ 1414 w 1718"/>
              <a:gd name="T5" fmla="*/ 382 h 1773"/>
              <a:gd name="T6" fmla="*/ 693 w 1718"/>
              <a:gd name="T7" fmla="*/ 222 h 1773"/>
              <a:gd name="T8" fmla="*/ 711 w 1718"/>
              <a:gd name="T9" fmla="*/ 245 h 1773"/>
              <a:gd name="T10" fmla="*/ 856 w 1718"/>
              <a:gd name="T11" fmla="*/ 223 h 1773"/>
              <a:gd name="T12" fmla="*/ 736 w 1718"/>
              <a:gd name="T13" fmla="*/ 277 h 1773"/>
              <a:gd name="T14" fmla="*/ 759 w 1718"/>
              <a:gd name="T15" fmla="*/ 305 h 1773"/>
              <a:gd name="T16" fmla="*/ 1115 w 1718"/>
              <a:gd name="T17" fmla="*/ 517 h 1773"/>
              <a:gd name="T18" fmla="*/ 832 w 1718"/>
              <a:gd name="T19" fmla="*/ 800 h 1773"/>
              <a:gd name="T20" fmla="*/ 831 w 1718"/>
              <a:gd name="T21" fmla="*/ 800 h 1773"/>
              <a:gd name="T22" fmla="*/ 764 w 1718"/>
              <a:gd name="T23" fmla="*/ 837 h 1773"/>
              <a:gd name="T24" fmla="*/ 0 w 1718"/>
              <a:gd name="T25" fmla="*/ 1534 h 1773"/>
              <a:gd name="T26" fmla="*/ 239 w 1718"/>
              <a:gd name="T27" fmla="*/ 1773 h 1773"/>
              <a:gd name="T28" fmla="*/ 935 w 1718"/>
              <a:gd name="T29" fmla="*/ 1011 h 1773"/>
              <a:gd name="T30" fmla="*/ 976 w 1718"/>
              <a:gd name="T31" fmla="*/ 939 h 1773"/>
              <a:gd name="T32" fmla="*/ 984 w 1718"/>
              <a:gd name="T33" fmla="*/ 931 h 1773"/>
              <a:gd name="T34" fmla="*/ 1287 w 1718"/>
              <a:gd name="T35" fmla="*/ 628 h 1773"/>
              <a:gd name="T36" fmla="*/ 1287 w 1718"/>
              <a:gd name="T37" fmla="*/ 628 h 1773"/>
              <a:gd name="T38" fmla="*/ 1398 w 1718"/>
              <a:gd name="T39" fmla="*/ 670 h 1773"/>
              <a:gd name="T40" fmla="*/ 1442 w 1718"/>
              <a:gd name="T41" fmla="*/ 783 h 1773"/>
              <a:gd name="T42" fmla="*/ 1532 w 1718"/>
              <a:gd name="T43" fmla="*/ 873 h 1773"/>
              <a:gd name="T44" fmla="*/ 1718 w 1718"/>
              <a:gd name="T45" fmla="*/ 687 h 1773"/>
              <a:gd name="T46" fmla="*/ 1631 w 1718"/>
              <a:gd name="T47" fmla="*/ 600 h 1773"/>
              <a:gd name="T48" fmla="*/ 1512 w 1718"/>
              <a:gd name="T49" fmla="*/ 555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8" h="1773">
                <a:moveTo>
                  <a:pt x="1512" y="555"/>
                </a:moveTo>
                <a:cubicBezTo>
                  <a:pt x="1480" y="523"/>
                  <a:pt x="1465" y="479"/>
                  <a:pt x="1468" y="437"/>
                </a:cubicBezTo>
                <a:cubicBezTo>
                  <a:pt x="1414" y="382"/>
                  <a:pt x="1414" y="382"/>
                  <a:pt x="1414" y="382"/>
                </a:cubicBezTo>
                <a:cubicBezTo>
                  <a:pt x="1414" y="382"/>
                  <a:pt x="1081" y="0"/>
                  <a:pt x="693" y="222"/>
                </a:cubicBezTo>
                <a:cubicBezTo>
                  <a:pt x="711" y="245"/>
                  <a:pt x="711" y="245"/>
                  <a:pt x="711" y="245"/>
                </a:cubicBezTo>
                <a:cubicBezTo>
                  <a:pt x="856" y="223"/>
                  <a:pt x="856" y="223"/>
                  <a:pt x="856" y="223"/>
                </a:cubicBezTo>
                <a:cubicBezTo>
                  <a:pt x="736" y="277"/>
                  <a:pt x="736" y="277"/>
                  <a:pt x="736" y="277"/>
                </a:cubicBezTo>
                <a:cubicBezTo>
                  <a:pt x="759" y="305"/>
                  <a:pt x="759" y="305"/>
                  <a:pt x="759" y="305"/>
                </a:cubicBezTo>
                <a:cubicBezTo>
                  <a:pt x="920" y="281"/>
                  <a:pt x="1211" y="397"/>
                  <a:pt x="1115" y="517"/>
                </a:cubicBezTo>
                <a:cubicBezTo>
                  <a:pt x="832" y="800"/>
                  <a:pt x="832" y="800"/>
                  <a:pt x="832" y="800"/>
                </a:cubicBezTo>
                <a:cubicBezTo>
                  <a:pt x="831" y="800"/>
                  <a:pt x="831" y="800"/>
                  <a:pt x="831" y="800"/>
                </a:cubicBezTo>
                <a:cubicBezTo>
                  <a:pt x="811" y="818"/>
                  <a:pt x="788" y="831"/>
                  <a:pt x="764" y="837"/>
                </a:cubicBezTo>
                <a:cubicBezTo>
                  <a:pt x="0" y="1534"/>
                  <a:pt x="0" y="1534"/>
                  <a:pt x="0" y="1534"/>
                </a:cubicBezTo>
                <a:cubicBezTo>
                  <a:pt x="239" y="1773"/>
                  <a:pt x="239" y="1773"/>
                  <a:pt x="239" y="1773"/>
                </a:cubicBezTo>
                <a:cubicBezTo>
                  <a:pt x="935" y="1011"/>
                  <a:pt x="935" y="1011"/>
                  <a:pt x="935" y="1011"/>
                </a:cubicBezTo>
                <a:cubicBezTo>
                  <a:pt x="941" y="985"/>
                  <a:pt x="955" y="959"/>
                  <a:pt x="976" y="939"/>
                </a:cubicBezTo>
                <a:cubicBezTo>
                  <a:pt x="978" y="936"/>
                  <a:pt x="981" y="934"/>
                  <a:pt x="984" y="931"/>
                </a:cubicBezTo>
                <a:cubicBezTo>
                  <a:pt x="1287" y="628"/>
                  <a:pt x="1287" y="628"/>
                  <a:pt x="1287" y="628"/>
                </a:cubicBezTo>
                <a:cubicBezTo>
                  <a:pt x="1287" y="628"/>
                  <a:pt x="1287" y="628"/>
                  <a:pt x="1287" y="628"/>
                </a:cubicBezTo>
                <a:cubicBezTo>
                  <a:pt x="1326" y="628"/>
                  <a:pt x="1368" y="640"/>
                  <a:pt x="1398" y="670"/>
                </a:cubicBezTo>
                <a:cubicBezTo>
                  <a:pt x="1429" y="701"/>
                  <a:pt x="1444" y="742"/>
                  <a:pt x="1442" y="783"/>
                </a:cubicBezTo>
                <a:cubicBezTo>
                  <a:pt x="1532" y="873"/>
                  <a:pt x="1532" y="873"/>
                  <a:pt x="1532" y="873"/>
                </a:cubicBezTo>
                <a:cubicBezTo>
                  <a:pt x="1718" y="687"/>
                  <a:pt x="1718" y="687"/>
                  <a:pt x="1718" y="687"/>
                </a:cubicBezTo>
                <a:cubicBezTo>
                  <a:pt x="1631" y="600"/>
                  <a:pt x="1631" y="600"/>
                  <a:pt x="1631" y="600"/>
                </a:cubicBezTo>
                <a:cubicBezTo>
                  <a:pt x="1588" y="602"/>
                  <a:pt x="1545" y="588"/>
                  <a:pt x="1512" y="555"/>
                </a:cubicBezTo>
                <a:close/>
              </a:path>
            </a:pathLst>
          </a:custGeom>
          <a:solidFill>
            <a:schemeClr val="tx2"/>
          </a:solidFill>
          <a:ln>
            <a:noFill/>
          </a:ln>
        </p:spPr>
        <p:txBody>
          <a:bodyPr vert="horz" wrap="square" lIns="91407" tIns="45703" rIns="91407" bIns="45703" numCol="1" anchor="t" anchorCtr="0" compatLnSpc="1">
            <a:prstTxWarp prst="textNoShape">
              <a:avLst/>
            </a:prstTxWarp>
          </a:bodyPr>
          <a:lstStyle/>
          <a:p>
            <a:endParaRPr lang="nb-NO">
              <a:solidFill>
                <a:prstClr val="black"/>
              </a:solidFill>
            </a:endParaRPr>
          </a:p>
        </p:txBody>
      </p:sp>
      <p:sp>
        <p:nvSpPr>
          <p:cNvPr id="51" name="Rectangle 50">
            <a:extLst>
              <a:ext uri="{FF2B5EF4-FFF2-40B4-BE49-F238E27FC236}">
                <a16:creationId xmlns:a16="http://schemas.microsoft.com/office/drawing/2014/main" id="{BAB8CC7A-4053-479A-BBD4-73F459D73B94}"/>
              </a:ext>
            </a:extLst>
          </p:cNvPr>
          <p:cNvSpPr/>
          <p:nvPr/>
        </p:nvSpPr>
        <p:spPr>
          <a:xfrm>
            <a:off x="5171090" y="6440448"/>
            <a:ext cx="5360275" cy="253916"/>
          </a:xfrm>
          <a:prstGeom prst="rect">
            <a:avLst/>
          </a:prstGeom>
        </p:spPr>
        <p:txBody>
          <a:bodyPr wrap="square">
            <a:spAutoFit/>
          </a:bodyPr>
          <a:lstStyle/>
          <a:p>
            <a:pPr marL="180036" indent="0" algn="r">
              <a:spcBef>
                <a:spcPts val="0"/>
              </a:spcBef>
              <a:buFont typeface="Arial" panose="020B0604020202020204" pitchFamily="34" charset="0"/>
              <a:buNone/>
            </a:pPr>
            <a:r>
              <a:rPr lang="en-US" sz="1050">
                <a:latin typeface="Helvetica Light" panose="020B0403020202020204" pitchFamily="34" charset="0"/>
              </a:rPr>
              <a:t>Source: </a:t>
            </a:r>
            <a:r>
              <a:rPr lang="en-US" sz="1050" err="1">
                <a:latin typeface="Helvetica Light" panose="020B0403020202020204" pitchFamily="34" charset="0"/>
              </a:rPr>
              <a:t>Bughin</a:t>
            </a:r>
            <a:r>
              <a:rPr lang="en-US" sz="1050">
                <a:latin typeface="Helvetica Light" panose="020B0403020202020204" pitchFamily="34" charset="0"/>
              </a:rPr>
              <a:t> et al. McKinsey Global Institute, </a:t>
            </a:r>
            <a:r>
              <a:rPr lang="en-US" sz="1050" i="1">
                <a:latin typeface="Helvetica Light" panose="020B0403020202020204" pitchFamily="34" charset="0"/>
              </a:rPr>
              <a:t>Artificial intelligence</a:t>
            </a:r>
            <a:r>
              <a:rPr lang="en-US" sz="1050">
                <a:latin typeface="Helvetica Light" panose="020B0403020202020204" pitchFamily="34" charset="0"/>
              </a:rPr>
              <a:t>, June 2017. </a:t>
            </a:r>
          </a:p>
        </p:txBody>
      </p:sp>
    </p:spTree>
    <p:extLst>
      <p:ext uri="{BB962C8B-B14F-4D97-AF65-F5344CB8AC3E}">
        <p14:creationId xmlns:p14="http://schemas.microsoft.com/office/powerpoint/2010/main" val="437431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236736"/>
      </p:ext>
    </p:extLst>
  </p:cSld>
  <p:clrMapOvr>
    <a:masterClrMapping/>
  </p:clrMapOvr>
  <mc:AlternateContent xmlns:mc="http://schemas.openxmlformats.org/markup-compatibility/2006">
    <mc:Choice xmlns:p14="http://schemas.microsoft.com/office/powerpoint/2010/main" Requires="p14">
      <p:transition spd="slow" p14:dur="2000" advTm="7867"/>
    </mc:Choice>
    <mc:Fallback>
      <p:transition spd="slow" advTm="786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443EF-49DB-4DF5-96E9-0465B1170C21}"/>
              </a:ext>
            </a:extLst>
          </p:cNvPr>
          <p:cNvSpPr>
            <a:spLocks noGrp="1"/>
          </p:cNvSpPr>
          <p:nvPr>
            <p:ph type="title"/>
          </p:nvPr>
        </p:nvSpPr>
        <p:spPr/>
        <p:txBody>
          <a:bodyPr/>
          <a:lstStyle/>
          <a:p>
            <a:r>
              <a:rPr lang="en-GB"/>
              <a:t>Elements on AI Transformation</a:t>
            </a:r>
          </a:p>
        </p:txBody>
      </p:sp>
      <p:sp>
        <p:nvSpPr>
          <p:cNvPr id="4" name="Slide Number Placeholder 3">
            <a:extLst>
              <a:ext uri="{FF2B5EF4-FFF2-40B4-BE49-F238E27FC236}">
                <a16:creationId xmlns:a16="http://schemas.microsoft.com/office/drawing/2014/main" id="{92A509F3-EAF8-416E-82B4-56484A88A2AE}"/>
              </a:ext>
            </a:extLst>
          </p:cNvPr>
          <p:cNvSpPr>
            <a:spLocks noGrp="1"/>
          </p:cNvSpPr>
          <p:nvPr>
            <p:ph type="sldNum" sz="quarter" idx="12"/>
          </p:nvPr>
        </p:nvSpPr>
        <p:spPr/>
        <p:txBody>
          <a:bodyPr/>
          <a:lstStyle/>
          <a:p>
            <a:fld id="{5751DFAA-887F-4071-8EAD-E8CA316FCF06}" type="slidenum">
              <a:rPr lang="nb-NO" smtClean="0"/>
              <a:t>3</a:t>
            </a:fld>
            <a:endParaRPr lang="nb-NO"/>
          </a:p>
        </p:txBody>
      </p:sp>
      <p:sp>
        <p:nvSpPr>
          <p:cNvPr id="24" name="Oval 23">
            <a:extLst>
              <a:ext uri="{FF2B5EF4-FFF2-40B4-BE49-F238E27FC236}">
                <a16:creationId xmlns:a16="http://schemas.microsoft.com/office/drawing/2014/main" id="{386A2ACB-98AE-4C6A-B53D-DB12F184BE60}"/>
              </a:ext>
            </a:extLst>
          </p:cNvPr>
          <p:cNvSpPr/>
          <p:nvPr/>
        </p:nvSpPr>
        <p:spPr>
          <a:xfrm>
            <a:off x="767899"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2"/>
              </a:solidFill>
              <a:latin typeface="Helvetica Light" panose="020B0403020202020204"/>
            </a:endParaRPr>
          </a:p>
        </p:txBody>
      </p:sp>
      <p:sp>
        <p:nvSpPr>
          <p:cNvPr id="26" name="Oval 25">
            <a:extLst>
              <a:ext uri="{FF2B5EF4-FFF2-40B4-BE49-F238E27FC236}">
                <a16:creationId xmlns:a16="http://schemas.microsoft.com/office/drawing/2014/main" id="{4CE06881-3171-42F8-BF0A-C085D85FA7CE}"/>
              </a:ext>
            </a:extLst>
          </p:cNvPr>
          <p:cNvSpPr/>
          <p:nvPr/>
        </p:nvSpPr>
        <p:spPr>
          <a:xfrm>
            <a:off x="3076510"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27" name="TextBox 26">
            <a:extLst>
              <a:ext uri="{FF2B5EF4-FFF2-40B4-BE49-F238E27FC236}">
                <a16:creationId xmlns:a16="http://schemas.microsoft.com/office/drawing/2014/main" id="{E2244009-2091-415F-916A-BA1D45F43CA2}"/>
              </a:ext>
            </a:extLst>
          </p:cNvPr>
          <p:cNvSpPr txBox="1"/>
          <p:nvPr/>
        </p:nvSpPr>
        <p:spPr>
          <a:xfrm>
            <a:off x="767899" y="4546731"/>
            <a:ext cx="1418602" cy="646074"/>
          </a:xfrm>
          <a:prstGeom prst="rect">
            <a:avLst/>
          </a:prstGeom>
          <a:noFill/>
        </p:spPr>
        <p:txBody>
          <a:bodyPr wrap="square" rtlCol="0">
            <a:spAutoFit/>
          </a:bodyPr>
          <a:lstStyle/>
          <a:p>
            <a:pPr algn="ctr"/>
            <a:r>
              <a:rPr lang="en-GB">
                <a:latin typeface="Helvetica Light" panose="020B0403020202020204"/>
              </a:rPr>
              <a:t>Cases</a:t>
            </a:r>
          </a:p>
          <a:p>
            <a:pPr algn="ctr"/>
            <a:r>
              <a:rPr lang="en-GB">
                <a:latin typeface="Helvetica Light" panose="020B0403020202020204"/>
              </a:rPr>
              <a:t>&amp; Value</a:t>
            </a:r>
          </a:p>
        </p:txBody>
      </p:sp>
      <p:sp>
        <p:nvSpPr>
          <p:cNvPr id="28" name="TextBox 27">
            <a:extLst>
              <a:ext uri="{FF2B5EF4-FFF2-40B4-BE49-F238E27FC236}">
                <a16:creationId xmlns:a16="http://schemas.microsoft.com/office/drawing/2014/main" id="{FAA22C3D-6CAD-4729-85E5-E64B67B8CECB}"/>
              </a:ext>
            </a:extLst>
          </p:cNvPr>
          <p:cNvSpPr txBox="1"/>
          <p:nvPr/>
        </p:nvSpPr>
        <p:spPr>
          <a:xfrm>
            <a:off x="3076510" y="4546731"/>
            <a:ext cx="1418602" cy="646074"/>
          </a:xfrm>
          <a:prstGeom prst="rect">
            <a:avLst/>
          </a:prstGeom>
          <a:noFill/>
        </p:spPr>
        <p:txBody>
          <a:bodyPr wrap="square" rtlCol="0">
            <a:spAutoFit/>
          </a:bodyPr>
          <a:lstStyle/>
          <a:p>
            <a:pPr algn="ctr"/>
            <a:r>
              <a:rPr lang="en-GB">
                <a:latin typeface="Helvetica Light" panose="020B0403020202020204"/>
              </a:rPr>
              <a:t>Data</a:t>
            </a:r>
          </a:p>
          <a:p>
            <a:pPr algn="ctr"/>
            <a:r>
              <a:rPr lang="en-GB">
                <a:latin typeface="Helvetica Light" panose="020B0403020202020204"/>
              </a:rPr>
              <a:t>Ecosystems</a:t>
            </a:r>
          </a:p>
        </p:txBody>
      </p:sp>
      <p:sp>
        <p:nvSpPr>
          <p:cNvPr id="9" name="Oval 8">
            <a:extLst>
              <a:ext uri="{FF2B5EF4-FFF2-40B4-BE49-F238E27FC236}">
                <a16:creationId xmlns:a16="http://schemas.microsoft.com/office/drawing/2014/main" id="{2DE3A001-0C69-4F81-B3A3-1F21D2AEA7FE}"/>
              </a:ext>
            </a:extLst>
          </p:cNvPr>
          <p:cNvSpPr/>
          <p:nvPr/>
        </p:nvSpPr>
        <p:spPr>
          <a:xfrm>
            <a:off x="5382701"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10" name="TextBox 9">
            <a:extLst>
              <a:ext uri="{FF2B5EF4-FFF2-40B4-BE49-F238E27FC236}">
                <a16:creationId xmlns:a16="http://schemas.microsoft.com/office/drawing/2014/main" id="{D16DAD41-B435-44C9-8F6C-D350E2B322FC}"/>
              </a:ext>
            </a:extLst>
          </p:cNvPr>
          <p:cNvSpPr txBox="1"/>
          <p:nvPr/>
        </p:nvSpPr>
        <p:spPr>
          <a:xfrm>
            <a:off x="5382701" y="4546731"/>
            <a:ext cx="1418602" cy="646074"/>
          </a:xfrm>
          <a:prstGeom prst="rect">
            <a:avLst/>
          </a:prstGeom>
          <a:noFill/>
        </p:spPr>
        <p:txBody>
          <a:bodyPr wrap="square" rtlCol="0">
            <a:spAutoFit/>
          </a:bodyPr>
          <a:lstStyle/>
          <a:p>
            <a:pPr algn="ctr"/>
            <a:r>
              <a:rPr lang="en-GB">
                <a:latin typeface="Helvetica Light" panose="020B0403020202020204"/>
              </a:rPr>
              <a:t>Techniques</a:t>
            </a:r>
          </a:p>
          <a:p>
            <a:pPr algn="ctr"/>
            <a:r>
              <a:rPr lang="en-GB">
                <a:latin typeface="Helvetica Light" panose="020B0403020202020204"/>
              </a:rPr>
              <a:t> &amp; Tools</a:t>
            </a:r>
          </a:p>
        </p:txBody>
      </p:sp>
      <p:sp>
        <p:nvSpPr>
          <p:cNvPr id="11" name="Oval 10">
            <a:extLst>
              <a:ext uri="{FF2B5EF4-FFF2-40B4-BE49-F238E27FC236}">
                <a16:creationId xmlns:a16="http://schemas.microsoft.com/office/drawing/2014/main" id="{D147A16E-E44F-477E-A613-0EC5AC73B4FB}"/>
              </a:ext>
            </a:extLst>
          </p:cNvPr>
          <p:cNvSpPr/>
          <p:nvPr/>
        </p:nvSpPr>
        <p:spPr>
          <a:xfrm>
            <a:off x="7737913"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12" name="TextBox 11">
            <a:extLst>
              <a:ext uri="{FF2B5EF4-FFF2-40B4-BE49-F238E27FC236}">
                <a16:creationId xmlns:a16="http://schemas.microsoft.com/office/drawing/2014/main" id="{EA37E703-3570-45AD-BCB8-BDEF8DB04BB4}"/>
              </a:ext>
            </a:extLst>
          </p:cNvPr>
          <p:cNvSpPr txBox="1"/>
          <p:nvPr/>
        </p:nvSpPr>
        <p:spPr>
          <a:xfrm>
            <a:off x="7737913" y="4546731"/>
            <a:ext cx="1418602" cy="646074"/>
          </a:xfrm>
          <a:prstGeom prst="rect">
            <a:avLst/>
          </a:prstGeom>
          <a:noFill/>
        </p:spPr>
        <p:txBody>
          <a:bodyPr wrap="square" rtlCol="0">
            <a:spAutoFit/>
          </a:bodyPr>
          <a:lstStyle/>
          <a:p>
            <a:pPr algn="ctr"/>
            <a:r>
              <a:rPr lang="en-GB">
                <a:latin typeface="Helvetica Light" panose="020B0403020202020204"/>
              </a:rPr>
              <a:t>Workflow</a:t>
            </a:r>
          </a:p>
          <a:p>
            <a:pPr algn="ctr"/>
            <a:r>
              <a:rPr lang="en-GB">
                <a:latin typeface="Helvetica Light" panose="020B0403020202020204"/>
              </a:rPr>
              <a:t>Integration</a:t>
            </a:r>
          </a:p>
        </p:txBody>
      </p:sp>
      <p:sp>
        <p:nvSpPr>
          <p:cNvPr id="13" name="Oval 12">
            <a:extLst>
              <a:ext uri="{FF2B5EF4-FFF2-40B4-BE49-F238E27FC236}">
                <a16:creationId xmlns:a16="http://schemas.microsoft.com/office/drawing/2014/main" id="{62C79B59-0A1A-43BC-BF78-39400FC841F5}"/>
              </a:ext>
            </a:extLst>
          </p:cNvPr>
          <p:cNvSpPr/>
          <p:nvPr/>
        </p:nvSpPr>
        <p:spPr>
          <a:xfrm>
            <a:off x="10093125"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14" name="TextBox 13">
            <a:extLst>
              <a:ext uri="{FF2B5EF4-FFF2-40B4-BE49-F238E27FC236}">
                <a16:creationId xmlns:a16="http://schemas.microsoft.com/office/drawing/2014/main" id="{C81ACF9F-7B0F-48BF-B9DD-41088EE10CA0}"/>
              </a:ext>
            </a:extLst>
          </p:cNvPr>
          <p:cNvSpPr txBox="1"/>
          <p:nvPr/>
        </p:nvSpPr>
        <p:spPr>
          <a:xfrm>
            <a:off x="10093125" y="4546731"/>
            <a:ext cx="1418602" cy="646074"/>
          </a:xfrm>
          <a:prstGeom prst="rect">
            <a:avLst/>
          </a:prstGeom>
          <a:noFill/>
        </p:spPr>
        <p:txBody>
          <a:bodyPr wrap="square" rtlCol="0">
            <a:spAutoFit/>
          </a:bodyPr>
          <a:lstStyle/>
          <a:p>
            <a:pPr algn="ctr"/>
            <a:r>
              <a:rPr lang="en-GB">
                <a:latin typeface="Helvetica Light" panose="020B0403020202020204"/>
              </a:rPr>
              <a:t>Open</a:t>
            </a:r>
          </a:p>
          <a:p>
            <a:pPr algn="ctr"/>
            <a:r>
              <a:rPr lang="en-GB">
                <a:latin typeface="Helvetica Light" panose="020B0403020202020204"/>
              </a:rPr>
              <a:t>Culture</a:t>
            </a:r>
          </a:p>
        </p:txBody>
      </p:sp>
      <p:grpSp>
        <p:nvGrpSpPr>
          <p:cNvPr id="17" name="Group 43">
            <a:extLst>
              <a:ext uri="{FF2B5EF4-FFF2-40B4-BE49-F238E27FC236}">
                <a16:creationId xmlns:a16="http://schemas.microsoft.com/office/drawing/2014/main" id="{BEC5141E-FDB7-47BE-895F-69BA38B67FE0}"/>
              </a:ext>
            </a:extLst>
          </p:cNvPr>
          <p:cNvGrpSpPr>
            <a:grpSpLocks noChangeAspect="1"/>
          </p:cNvGrpSpPr>
          <p:nvPr/>
        </p:nvGrpSpPr>
        <p:grpSpPr bwMode="auto">
          <a:xfrm>
            <a:off x="10356944" y="3214937"/>
            <a:ext cx="890963" cy="748689"/>
            <a:chOff x="6855" y="3629"/>
            <a:chExt cx="1647" cy="1384"/>
          </a:xfrm>
        </p:grpSpPr>
        <p:sp>
          <p:nvSpPr>
            <p:cNvPr id="18" name="Freeform 44">
              <a:extLst>
                <a:ext uri="{FF2B5EF4-FFF2-40B4-BE49-F238E27FC236}">
                  <a16:creationId xmlns:a16="http://schemas.microsoft.com/office/drawing/2014/main" id="{F3944A90-7A9B-4CF2-950F-A1F1A6D365D1}"/>
                </a:ext>
              </a:extLst>
            </p:cNvPr>
            <p:cNvSpPr>
              <a:spLocks noEditPoints="1"/>
            </p:cNvSpPr>
            <p:nvPr/>
          </p:nvSpPr>
          <p:spPr bwMode="auto">
            <a:xfrm>
              <a:off x="7733" y="3629"/>
              <a:ext cx="769" cy="667"/>
            </a:xfrm>
            <a:custGeom>
              <a:avLst/>
              <a:gdLst>
                <a:gd name="T0" fmla="*/ 186 w 367"/>
                <a:gd name="T1" fmla="*/ 2 h 316"/>
                <a:gd name="T2" fmla="*/ 0 w 367"/>
                <a:gd name="T3" fmla="*/ 140 h 316"/>
                <a:gd name="T4" fmla="*/ 26 w 367"/>
                <a:gd name="T5" fmla="*/ 216 h 316"/>
                <a:gd name="T6" fmla="*/ 26 w 367"/>
                <a:gd name="T7" fmla="*/ 216 h 316"/>
                <a:gd name="T8" fmla="*/ 23 w 367"/>
                <a:gd name="T9" fmla="*/ 316 h 316"/>
                <a:gd name="T10" fmla="*/ 116 w 367"/>
                <a:gd name="T11" fmla="*/ 276 h 316"/>
                <a:gd name="T12" fmla="*/ 180 w 367"/>
                <a:gd name="T13" fmla="*/ 287 h 316"/>
                <a:gd name="T14" fmla="*/ 366 w 367"/>
                <a:gd name="T15" fmla="*/ 148 h 316"/>
                <a:gd name="T16" fmla="*/ 186 w 367"/>
                <a:gd name="T17" fmla="*/ 2 h 316"/>
                <a:gd name="T18" fmla="*/ 183 w 367"/>
                <a:gd name="T19" fmla="*/ 47 h 316"/>
                <a:gd name="T20" fmla="*/ 208 w 367"/>
                <a:gd name="T21" fmla="*/ 72 h 316"/>
                <a:gd name="T22" fmla="*/ 183 w 367"/>
                <a:gd name="T23" fmla="*/ 97 h 316"/>
                <a:gd name="T24" fmla="*/ 158 w 367"/>
                <a:gd name="T25" fmla="*/ 72 h 316"/>
                <a:gd name="T26" fmla="*/ 183 w 367"/>
                <a:gd name="T27" fmla="*/ 47 h 316"/>
                <a:gd name="T28" fmla="*/ 227 w 367"/>
                <a:gd name="T29" fmla="*/ 180 h 316"/>
                <a:gd name="T30" fmla="*/ 209 w 367"/>
                <a:gd name="T31" fmla="*/ 180 h 316"/>
                <a:gd name="T32" fmla="*/ 209 w 367"/>
                <a:gd name="T33" fmla="*/ 247 h 316"/>
                <a:gd name="T34" fmla="*/ 157 w 367"/>
                <a:gd name="T35" fmla="*/ 247 h 316"/>
                <a:gd name="T36" fmla="*/ 157 w 367"/>
                <a:gd name="T37" fmla="*/ 180 h 316"/>
                <a:gd name="T38" fmla="*/ 139 w 367"/>
                <a:gd name="T39" fmla="*/ 180 h 316"/>
                <a:gd name="T40" fmla="*/ 139 w 367"/>
                <a:gd name="T41" fmla="*/ 115 h 316"/>
                <a:gd name="T42" fmla="*/ 152 w 367"/>
                <a:gd name="T43" fmla="*/ 102 h 316"/>
                <a:gd name="T44" fmla="*/ 215 w 367"/>
                <a:gd name="T45" fmla="*/ 102 h 316"/>
                <a:gd name="T46" fmla="*/ 227 w 367"/>
                <a:gd name="T47" fmla="*/ 115 h 316"/>
                <a:gd name="T48" fmla="*/ 227 w 367"/>
                <a:gd name="T49" fmla="*/ 18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6">
                  <a:moveTo>
                    <a:pt x="186" y="2"/>
                  </a:moveTo>
                  <a:cubicBezTo>
                    <a:pt x="85" y="0"/>
                    <a:pt x="2" y="62"/>
                    <a:pt x="0" y="140"/>
                  </a:cubicBezTo>
                  <a:cubicBezTo>
                    <a:pt x="0" y="168"/>
                    <a:pt x="9" y="194"/>
                    <a:pt x="26" y="216"/>
                  </a:cubicBezTo>
                  <a:cubicBezTo>
                    <a:pt x="26" y="216"/>
                    <a:pt x="26" y="216"/>
                    <a:pt x="26" y="216"/>
                  </a:cubicBezTo>
                  <a:cubicBezTo>
                    <a:pt x="55" y="253"/>
                    <a:pt x="23" y="316"/>
                    <a:pt x="23" y="316"/>
                  </a:cubicBezTo>
                  <a:cubicBezTo>
                    <a:pt x="116" y="276"/>
                    <a:pt x="116" y="276"/>
                    <a:pt x="116" y="276"/>
                  </a:cubicBezTo>
                  <a:cubicBezTo>
                    <a:pt x="136" y="282"/>
                    <a:pt x="158" y="286"/>
                    <a:pt x="180" y="287"/>
                  </a:cubicBezTo>
                  <a:cubicBezTo>
                    <a:pt x="281" y="289"/>
                    <a:pt x="364" y="226"/>
                    <a:pt x="366" y="148"/>
                  </a:cubicBezTo>
                  <a:cubicBezTo>
                    <a:pt x="367" y="69"/>
                    <a:pt x="287" y="4"/>
                    <a:pt x="186" y="2"/>
                  </a:cubicBezTo>
                  <a:close/>
                  <a:moveTo>
                    <a:pt x="183" y="47"/>
                  </a:moveTo>
                  <a:cubicBezTo>
                    <a:pt x="197" y="47"/>
                    <a:pt x="208" y="58"/>
                    <a:pt x="208" y="72"/>
                  </a:cubicBezTo>
                  <a:cubicBezTo>
                    <a:pt x="208" y="86"/>
                    <a:pt x="197" y="97"/>
                    <a:pt x="183" y="97"/>
                  </a:cubicBezTo>
                  <a:cubicBezTo>
                    <a:pt x="169" y="97"/>
                    <a:pt x="158" y="86"/>
                    <a:pt x="158" y="72"/>
                  </a:cubicBezTo>
                  <a:cubicBezTo>
                    <a:pt x="158" y="58"/>
                    <a:pt x="169" y="47"/>
                    <a:pt x="183" y="47"/>
                  </a:cubicBezTo>
                  <a:close/>
                  <a:moveTo>
                    <a:pt x="227" y="180"/>
                  </a:moveTo>
                  <a:cubicBezTo>
                    <a:pt x="209" y="180"/>
                    <a:pt x="209" y="180"/>
                    <a:pt x="209" y="180"/>
                  </a:cubicBezTo>
                  <a:cubicBezTo>
                    <a:pt x="209" y="247"/>
                    <a:pt x="209" y="247"/>
                    <a:pt x="209" y="247"/>
                  </a:cubicBezTo>
                  <a:cubicBezTo>
                    <a:pt x="157" y="247"/>
                    <a:pt x="157" y="247"/>
                    <a:pt x="157" y="247"/>
                  </a:cubicBezTo>
                  <a:cubicBezTo>
                    <a:pt x="157" y="180"/>
                    <a:pt x="157" y="180"/>
                    <a:pt x="157" y="180"/>
                  </a:cubicBezTo>
                  <a:cubicBezTo>
                    <a:pt x="139" y="180"/>
                    <a:pt x="139" y="180"/>
                    <a:pt x="139" y="180"/>
                  </a:cubicBezTo>
                  <a:cubicBezTo>
                    <a:pt x="139" y="115"/>
                    <a:pt x="139" y="115"/>
                    <a:pt x="139" y="115"/>
                  </a:cubicBezTo>
                  <a:cubicBezTo>
                    <a:pt x="139" y="108"/>
                    <a:pt x="145" y="102"/>
                    <a:pt x="152" y="102"/>
                  </a:cubicBezTo>
                  <a:cubicBezTo>
                    <a:pt x="215" y="102"/>
                    <a:pt x="215" y="102"/>
                    <a:pt x="215" y="102"/>
                  </a:cubicBezTo>
                  <a:cubicBezTo>
                    <a:pt x="221" y="102"/>
                    <a:pt x="227" y="108"/>
                    <a:pt x="227" y="115"/>
                  </a:cubicBezTo>
                  <a:lnTo>
                    <a:pt x="227" y="18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19" name="Freeform 45">
              <a:extLst>
                <a:ext uri="{FF2B5EF4-FFF2-40B4-BE49-F238E27FC236}">
                  <a16:creationId xmlns:a16="http://schemas.microsoft.com/office/drawing/2014/main" id="{D8DFA36D-77DC-46AE-BB6A-15D329E0D1D8}"/>
                </a:ext>
              </a:extLst>
            </p:cNvPr>
            <p:cNvSpPr>
              <a:spLocks noEditPoints="1"/>
            </p:cNvSpPr>
            <p:nvPr/>
          </p:nvSpPr>
          <p:spPr bwMode="auto">
            <a:xfrm>
              <a:off x="6855" y="3815"/>
              <a:ext cx="769" cy="669"/>
            </a:xfrm>
            <a:custGeom>
              <a:avLst/>
              <a:gdLst>
                <a:gd name="T0" fmla="*/ 341 w 367"/>
                <a:gd name="T1" fmla="*/ 216 h 317"/>
                <a:gd name="T2" fmla="*/ 341 w 367"/>
                <a:gd name="T3" fmla="*/ 216 h 317"/>
                <a:gd name="T4" fmla="*/ 367 w 367"/>
                <a:gd name="T5" fmla="*/ 141 h 317"/>
                <a:gd name="T6" fmla="*/ 181 w 367"/>
                <a:gd name="T7" fmla="*/ 2 h 317"/>
                <a:gd name="T8" fmla="*/ 1 w 367"/>
                <a:gd name="T9" fmla="*/ 148 h 317"/>
                <a:gd name="T10" fmla="*/ 187 w 367"/>
                <a:gd name="T11" fmla="*/ 287 h 317"/>
                <a:gd name="T12" fmla="*/ 251 w 367"/>
                <a:gd name="T13" fmla="*/ 277 h 317"/>
                <a:gd name="T14" fmla="*/ 344 w 367"/>
                <a:gd name="T15" fmla="*/ 317 h 317"/>
                <a:gd name="T16" fmla="*/ 341 w 367"/>
                <a:gd name="T17" fmla="*/ 216 h 317"/>
                <a:gd name="T18" fmla="*/ 184 w 367"/>
                <a:gd name="T19" fmla="*/ 48 h 317"/>
                <a:gd name="T20" fmla="*/ 209 w 367"/>
                <a:gd name="T21" fmla="*/ 73 h 317"/>
                <a:gd name="T22" fmla="*/ 184 w 367"/>
                <a:gd name="T23" fmla="*/ 98 h 317"/>
                <a:gd name="T24" fmla="*/ 159 w 367"/>
                <a:gd name="T25" fmla="*/ 73 h 317"/>
                <a:gd name="T26" fmla="*/ 184 w 367"/>
                <a:gd name="T27" fmla="*/ 48 h 317"/>
                <a:gd name="T28" fmla="*/ 228 w 367"/>
                <a:gd name="T29" fmla="*/ 181 h 317"/>
                <a:gd name="T30" fmla="*/ 210 w 367"/>
                <a:gd name="T31" fmla="*/ 181 h 317"/>
                <a:gd name="T32" fmla="*/ 210 w 367"/>
                <a:gd name="T33" fmla="*/ 248 h 317"/>
                <a:gd name="T34" fmla="*/ 158 w 367"/>
                <a:gd name="T35" fmla="*/ 248 h 317"/>
                <a:gd name="T36" fmla="*/ 158 w 367"/>
                <a:gd name="T37" fmla="*/ 181 h 317"/>
                <a:gd name="T38" fmla="*/ 140 w 367"/>
                <a:gd name="T39" fmla="*/ 181 h 317"/>
                <a:gd name="T40" fmla="*/ 140 w 367"/>
                <a:gd name="T41" fmla="*/ 115 h 317"/>
                <a:gd name="T42" fmla="*/ 152 w 367"/>
                <a:gd name="T43" fmla="*/ 103 h 317"/>
                <a:gd name="T44" fmla="*/ 215 w 367"/>
                <a:gd name="T45" fmla="*/ 103 h 317"/>
                <a:gd name="T46" fmla="*/ 228 w 367"/>
                <a:gd name="T47" fmla="*/ 115 h 317"/>
                <a:gd name="T48" fmla="*/ 228 w 367"/>
                <a:gd name="T49" fmla="*/ 18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7">
                  <a:moveTo>
                    <a:pt x="341" y="216"/>
                  </a:moveTo>
                  <a:cubicBezTo>
                    <a:pt x="341" y="216"/>
                    <a:pt x="341" y="216"/>
                    <a:pt x="341" y="216"/>
                  </a:cubicBezTo>
                  <a:cubicBezTo>
                    <a:pt x="358" y="194"/>
                    <a:pt x="367" y="169"/>
                    <a:pt x="367" y="141"/>
                  </a:cubicBezTo>
                  <a:cubicBezTo>
                    <a:pt x="365" y="62"/>
                    <a:pt x="282" y="0"/>
                    <a:pt x="181" y="2"/>
                  </a:cubicBezTo>
                  <a:cubicBezTo>
                    <a:pt x="80" y="4"/>
                    <a:pt x="0" y="70"/>
                    <a:pt x="1" y="148"/>
                  </a:cubicBezTo>
                  <a:cubicBezTo>
                    <a:pt x="3" y="227"/>
                    <a:pt x="86" y="289"/>
                    <a:pt x="187" y="287"/>
                  </a:cubicBezTo>
                  <a:cubicBezTo>
                    <a:pt x="209" y="287"/>
                    <a:pt x="231" y="283"/>
                    <a:pt x="251" y="277"/>
                  </a:cubicBezTo>
                  <a:cubicBezTo>
                    <a:pt x="344" y="317"/>
                    <a:pt x="344" y="317"/>
                    <a:pt x="344" y="317"/>
                  </a:cubicBezTo>
                  <a:cubicBezTo>
                    <a:pt x="344" y="317"/>
                    <a:pt x="312" y="253"/>
                    <a:pt x="341" y="216"/>
                  </a:cubicBezTo>
                  <a:close/>
                  <a:moveTo>
                    <a:pt x="184" y="48"/>
                  </a:moveTo>
                  <a:cubicBezTo>
                    <a:pt x="198" y="48"/>
                    <a:pt x="209" y="59"/>
                    <a:pt x="209" y="73"/>
                  </a:cubicBezTo>
                  <a:cubicBezTo>
                    <a:pt x="209" y="87"/>
                    <a:pt x="198" y="98"/>
                    <a:pt x="184" y="98"/>
                  </a:cubicBezTo>
                  <a:cubicBezTo>
                    <a:pt x="170" y="98"/>
                    <a:pt x="159" y="87"/>
                    <a:pt x="159" y="73"/>
                  </a:cubicBezTo>
                  <a:cubicBezTo>
                    <a:pt x="159" y="59"/>
                    <a:pt x="170" y="48"/>
                    <a:pt x="184" y="48"/>
                  </a:cubicBezTo>
                  <a:close/>
                  <a:moveTo>
                    <a:pt x="228" y="181"/>
                  </a:moveTo>
                  <a:cubicBezTo>
                    <a:pt x="210" y="181"/>
                    <a:pt x="210" y="181"/>
                    <a:pt x="210" y="181"/>
                  </a:cubicBezTo>
                  <a:cubicBezTo>
                    <a:pt x="210" y="248"/>
                    <a:pt x="210" y="248"/>
                    <a:pt x="210" y="248"/>
                  </a:cubicBezTo>
                  <a:cubicBezTo>
                    <a:pt x="158" y="248"/>
                    <a:pt x="158" y="248"/>
                    <a:pt x="158" y="248"/>
                  </a:cubicBezTo>
                  <a:cubicBezTo>
                    <a:pt x="158" y="181"/>
                    <a:pt x="158" y="181"/>
                    <a:pt x="158" y="181"/>
                  </a:cubicBezTo>
                  <a:cubicBezTo>
                    <a:pt x="140" y="181"/>
                    <a:pt x="140" y="181"/>
                    <a:pt x="140" y="181"/>
                  </a:cubicBezTo>
                  <a:cubicBezTo>
                    <a:pt x="140" y="115"/>
                    <a:pt x="140" y="115"/>
                    <a:pt x="140" y="115"/>
                  </a:cubicBezTo>
                  <a:cubicBezTo>
                    <a:pt x="140" y="109"/>
                    <a:pt x="146" y="103"/>
                    <a:pt x="152" y="103"/>
                  </a:cubicBezTo>
                  <a:cubicBezTo>
                    <a:pt x="215" y="103"/>
                    <a:pt x="215" y="103"/>
                    <a:pt x="215" y="103"/>
                  </a:cubicBezTo>
                  <a:cubicBezTo>
                    <a:pt x="222" y="103"/>
                    <a:pt x="228" y="109"/>
                    <a:pt x="228" y="115"/>
                  </a:cubicBezTo>
                  <a:lnTo>
                    <a:pt x="228" y="181"/>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0" name="Freeform 46">
              <a:extLst>
                <a:ext uri="{FF2B5EF4-FFF2-40B4-BE49-F238E27FC236}">
                  <a16:creationId xmlns:a16="http://schemas.microsoft.com/office/drawing/2014/main" id="{83526F2A-489F-46C4-A618-6F5366E9E472}"/>
                </a:ext>
              </a:extLst>
            </p:cNvPr>
            <p:cNvSpPr>
              <a:spLocks noEditPoints="1"/>
            </p:cNvSpPr>
            <p:nvPr/>
          </p:nvSpPr>
          <p:spPr bwMode="auto">
            <a:xfrm>
              <a:off x="7607" y="4346"/>
              <a:ext cx="769" cy="667"/>
            </a:xfrm>
            <a:custGeom>
              <a:avLst/>
              <a:gdLst>
                <a:gd name="T0" fmla="*/ 365 w 367"/>
                <a:gd name="T1" fmla="*/ 168 h 316"/>
                <a:gd name="T2" fmla="*/ 180 w 367"/>
                <a:gd name="T3" fmla="*/ 29 h 316"/>
                <a:gd name="T4" fmla="*/ 116 w 367"/>
                <a:gd name="T5" fmla="*/ 40 h 316"/>
                <a:gd name="T6" fmla="*/ 23 w 367"/>
                <a:gd name="T7" fmla="*/ 0 h 316"/>
                <a:gd name="T8" fmla="*/ 26 w 367"/>
                <a:gd name="T9" fmla="*/ 100 h 316"/>
                <a:gd name="T10" fmla="*/ 26 w 367"/>
                <a:gd name="T11" fmla="*/ 100 h 316"/>
                <a:gd name="T12" fmla="*/ 0 w 367"/>
                <a:gd name="T13" fmla="*/ 176 h 316"/>
                <a:gd name="T14" fmla="*/ 186 w 367"/>
                <a:gd name="T15" fmla="*/ 314 h 316"/>
                <a:gd name="T16" fmla="*/ 365 w 367"/>
                <a:gd name="T17" fmla="*/ 168 h 316"/>
                <a:gd name="T18" fmla="*/ 183 w 367"/>
                <a:gd name="T19" fmla="*/ 73 h 316"/>
                <a:gd name="T20" fmla="*/ 208 w 367"/>
                <a:gd name="T21" fmla="*/ 98 h 316"/>
                <a:gd name="T22" fmla="*/ 183 w 367"/>
                <a:gd name="T23" fmla="*/ 123 h 316"/>
                <a:gd name="T24" fmla="*/ 158 w 367"/>
                <a:gd name="T25" fmla="*/ 98 h 316"/>
                <a:gd name="T26" fmla="*/ 183 w 367"/>
                <a:gd name="T27" fmla="*/ 73 h 316"/>
                <a:gd name="T28" fmla="*/ 227 w 367"/>
                <a:gd name="T29" fmla="*/ 206 h 316"/>
                <a:gd name="T30" fmla="*/ 209 w 367"/>
                <a:gd name="T31" fmla="*/ 206 h 316"/>
                <a:gd name="T32" fmla="*/ 209 w 367"/>
                <a:gd name="T33" fmla="*/ 274 h 316"/>
                <a:gd name="T34" fmla="*/ 157 w 367"/>
                <a:gd name="T35" fmla="*/ 274 h 316"/>
                <a:gd name="T36" fmla="*/ 157 w 367"/>
                <a:gd name="T37" fmla="*/ 206 h 316"/>
                <a:gd name="T38" fmla="*/ 139 w 367"/>
                <a:gd name="T39" fmla="*/ 206 h 316"/>
                <a:gd name="T40" fmla="*/ 139 w 367"/>
                <a:gd name="T41" fmla="*/ 141 h 316"/>
                <a:gd name="T42" fmla="*/ 151 w 367"/>
                <a:gd name="T43" fmla="*/ 128 h 316"/>
                <a:gd name="T44" fmla="*/ 214 w 367"/>
                <a:gd name="T45" fmla="*/ 128 h 316"/>
                <a:gd name="T46" fmla="*/ 227 w 367"/>
                <a:gd name="T47" fmla="*/ 141 h 316"/>
                <a:gd name="T48" fmla="*/ 227 w 367"/>
                <a:gd name="T49" fmla="*/ 2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6">
                  <a:moveTo>
                    <a:pt x="365" y="168"/>
                  </a:moveTo>
                  <a:cubicBezTo>
                    <a:pt x="364" y="90"/>
                    <a:pt x="281" y="27"/>
                    <a:pt x="180" y="29"/>
                  </a:cubicBezTo>
                  <a:cubicBezTo>
                    <a:pt x="157" y="30"/>
                    <a:pt x="136" y="34"/>
                    <a:pt x="116" y="40"/>
                  </a:cubicBezTo>
                  <a:cubicBezTo>
                    <a:pt x="23" y="0"/>
                    <a:pt x="23" y="0"/>
                    <a:pt x="23" y="0"/>
                  </a:cubicBezTo>
                  <a:cubicBezTo>
                    <a:pt x="23" y="0"/>
                    <a:pt x="54" y="63"/>
                    <a:pt x="26" y="100"/>
                  </a:cubicBezTo>
                  <a:cubicBezTo>
                    <a:pt x="26" y="100"/>
                    <a:pt x="26" y="100"/>
                    <a:pt x="26" y="100"/>
                  </a:cubicBezTo>
                  <a:cubicBezTo>
                    <a:pt x="9" y="122"/>
                    <a:pt x="0" y="148"/>
                    <a:pt x="0" y="176"/>
                  </a:cubicBezTo>
                  <a:cubicBezTo>
                    <a:pt x="2" y="254"/>
                    <a:pt x="85" y="316"/>
                    <a:pt x="186" y="314"/>
                  </a:cubicBezTo>
                  <a:cubicBezTo>
                    <a:pt x="286" y="312"/>
                    <a:pt x="367" y="247"/>
                    <a:pt x="365" y="168"/>
                  </a:cubicBezTo>
                  <a:close/>
                  <a:moveTo>
                    <a:pt x="183" y="73"/>
                  </a:moveTo>
                  <a:cubicBezTo>
                    <a:pt x="197" y="73"/>
                    <a:pt x="208" y="84"/>
                    <a:pt x="208" y="98"/>
                  </a:cubicBezTo>
                  <a:cubicBezTo>
                    <a:pt x="208" y="112"/>
                    <a:pt x="197" y="123"/>
                    <a:pt x="183" y="123"/>
                  </a:cubicBezTo>
                  <a:cubicBezTo>
                    <a:pt x="169" y="123"/>
                    <a:pt x="158" y="112"/>
                    <a:pt x="158" y="98"/>
                  </a:cubicBezTo>
                  <a:cubicBezTo>
                    <a:pt x="158" y="84"/>
                    <a:pt x="169" y="73"/>
                    <a:pt x="183" y="73"/>
                  </a:cubicBezTo>
                  <a:close/>
                  <a:moveTo>
                    <a:pt x="227" y="206"/>
                  </a:moveTo>
                  <a:cubicBezTo>
                    <a:pt x="209" y="206"/>
                    <a:pt x="209" y="206"/>
                    <a:pt x="209" y="206"/>
                  </a:cubicBezTo>
                  <a:cubicBezTo>
                    <a:pt x="209" y="274"/>
                    <a:pt x="209" y="274"/>
                    <a:pt x="209" y="274"/>
                  </a:cubicBezTo>
                  <a:cubicBezTo>
                    <a:pt x="157" y="274"/>
                    <a:pt x="157" y="274"/>
                    <a:pt x="157" y="274"/>
                  </a:cubicBezTo>
                  <a:cubicBezTo>
                    <a:pt x="157" y="206"/>
                    <a:pt x="157" y="206"/>
                    <a:pt x="157" y="206"/>
                  </a:cubicBezTo>
                  <a:cubicBezTo>
                    <a:pt x="139" y="206"/>
                    <a:pt x="139" y="206"/>
                    <a:pt x="139" y="206"/>
                  </a:cubicBezTo>
                  <a:cubicBezTo>
                    <a:pt x="139" y="141"/>
                    <a:pt x="139" y="141"/>
                    <a:pt x="139" y="141"/>
                  </a:cubicBezTo>
                  <a:cubicBezTo>
                    <a:pt x="139" y="134"/>
                    <a:pt x="144" y="128"/>
                    <a:pt x="151" y="128"/>
                  </a:cubicBezTo>
                  <a:cubicBezTo>
                    <a:pt x="214" y="128"/>
                    <a:pt x="214" y="128"/>
                    <a:pt x="214" y="128"/>
                  </a:cubicBezTo>
                  <a:cubicBezTo>
                    <a:pt x="221" y="128"/>
                    <a:pt x="227" y="134"/>
                    <a:pt x="227" y="141"/>
                  </a:cubicBezTo>
                  <a:lnTo>
                    <a:pt x="227" y="20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grpSp>
        <p:nvGrpSpPr>
          <p:cNvPr id="21" name="Group 102">
            <a:extLst>
              <a:ext uri="{FF2B5EF4-FFF2-40B4-BE49-F238E27FC236}">
                <a16:creationId xmlns:a16="http://schemas.microsoft.com/office/drawing/2014/main" id="{B3D9BA34-F794-4696-AEE7-A485CD3B2D67}"/>
              </a:ext>
            </a:extLst>
          </p:cNvPr>
          <p:cNvGrpSpPr>
            <a:grpSpLocks noChangeAspect="1"/>
          </p:cNvGrpSpPr>
          <p:nvPr/>
        </p:nvGrpSpPr>
        <p:grpSpPr bwMode="auto">
          <a:xfrm>
            <a:off x="7938528" y="3134959"/>
            <a:ext cx="932981" cy="828667"/>
            <a:chOff x="6878" y="3610"/>
            <a:chExt cx="1601" cy="1422"/>
          </a:xfrm>
        </p:grpSpPr>
        <p:sp>
          <p:nvSpPr>
            <p:cNvPr id="22" name="Oval 103">
              <a:extLst>
                <a:ext uri="{FF2B5EF4-FFF2-40B4-BE49-F238E27FC236}">
                  <a16:creationId xmlns:a16="http://schemas.microsoft.com/office/drawing/2014/main" id="{A475B381-CDE6-4CB5-A5E8-537B99B84018}"/>
                </a:ext>
              </a:extLst>
            </p:cNvPr>
            <p:cNvSpPr>
              <a:spLocks noChangeArrowheads="1"/>
            </p:cNvSpPr>
            <p:nvPr/>
          </p:nvSpPr>
          <p:spPr bwMode="auto">
            <a:xfrm>
              <a:off x="7731" y="4135"/>
              <a:ext cx="138" cy="140"/>
            </a:xfrm>
            <a:prstGeom prst="ellipse">
              <a:avLst/>
            </a:pr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3" name="Freeform 104">
              <a:extLst>
                <a:ext uri="{FF2B5EF4-FFF2-40B4-BE49-F238E27FC236}">
                  <a16:creationId xmlns:a16="http://schemas.microsoft.com/office/drawing/2014/main" id="{61777B14-5BEF-4883-8B94-6DBD07414B15}"/>
                </a:ext>
              </a:extLst>
            </p:cNvPr>
            <p:cNvSpPr>
              <a:spLocks/>
            </p:cNvSpPr>
            <p:nvPr/>
          </p:nvSpPr>
          <p:spPr bwMode="auto">
            <a:xfrm>
              <a:off x="7681" y="4289"/>
              <a:ext cx="241" cy="401"/>
            </a:xfrm>
            <a:custGeom>
              <a:avLst/>
              <a:gdLst>
                <a:gd name="T0" fmla="*/ 99 w 115"/>
                <a:gd name="T1" fmla="*/ 0 h 190"/>
                <a:gd name="T2" fmla="*/ 16 w 115"/>
                <a:gd name="T3" fmla="*/ 0 h 190"/>
                <a:gd name="T4" fmla="*/ 0 w 115"/>
                <a:gd name="T5" fmla="*/ 16 h 190"/>
                <a:gd name="T6" fmla="*/ 0 w 115"/>
                <a:gd name="T7" fmla="*/ 102 h 190"/>
                <a:gd name="T8" fmla="*/ 23 w 115"/>
                <a:gd name="T9" fmla="*/ 102 h 190"/>
                <a:gd name="T10" fmla="*/ 23 w 115"/>
                <a:gd name="T11" fmla="*/ 190 h 190"/>
                <a:gd name="T12" fmla="*/ 92 w 115"/>
                <a:gd name="T13" fmla="*/ 190 h 190"/>
                <a:gd name="T14" fmla="*/ 92 w 115"/>
                <a:gd name="T15" fmla="*/ 102 h 190"/>
                <a:gd name="T16" fmla="*/ 115 w 115"/>
                <a:gd name="T17" fmla="*/ 102 h 190"/>
                <a:gd name="T18" fmla="*/ 115 w 115"/>
                <a:gd name="T19" fmla="*/ 16 h 190"/>
                <a:gd name="T20" fmla="*/ 99 w 115"/>
                <a:gd name="T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90">
                  <a:moveTo>
                    <a:pt x="99" y="0"/>
                  </a:moveTo>
                  <a:cubicBezTo>
                    <a:pt x="16" y="0"/>
                    <a:pt x="16" y="0"/>
                    <a:pt x="16" y="0"/>
                  </a:cubicBezTo>
                  <a:cubicBezTo>
                    <a:pt x="7" y="0"/>
                    <a:pt x="0" y="7"/>
                    <a:pt x="0" y="16"/>
                  </a:cubicBezTo>
                  <a:cubicBezTo>
                    <a:pt x="0" y="102"/>
                    <a:pt x="0" y="102"/>
                    <a:pt x="0" y="102"/>
                  </a:cubicBezTo>
                  <a:cubicBezTo>
                    <a:pt x="23" y="102"/>
                    <a:pt x="23" y="102"/>
                    <a:pt x="23" y="102"/>
                  </a:cubicBezTo>
                  <a:cubicBezTo>
                    <a:pt x="23" y="190"/>
                    <a:pt x="23" y="190"/>
                    <a:pt x="23" y="190"/>
                  </a:cubicBezTo>
                  <a:cubicBezTo>
                    <a:pt x="92" y="190"/>
                    <a:pt x="92" y="190"/>
                    <a:pt x="92" y="190"/>
                  </a:cubicBezTo>
                  <a:cubicBezTo>
                    <a:pt x="92" y="102"/>
                    <a:pt x="92" y="102"/>
                    <a:pt x="92" y="102"/>
                  </a:cubicBezTo>
                  <a:cubicBezTo>
                    <a:pt x="115" y="102"/>
                    <a:pt x="115" y="102"/>
                    <a:pt x="115" y="102"/>
                  </a:cubicBezTo>
                  <a:cubicBezTo>
                    <a:pt x="115" y="16"/>
                    <a:pt x="115" y="16"/>
                    <a:pt x="115" y="16"/>
                  </a:cubicBezTo>
                  <a:cubicBezTo>
                    <a:pt x="115" y="7"/>
                    <a:pt x="108" y="0"/>
                    <a:pt x="99" y="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5" name="Freeform 105">
              <a:extLst>
                <a:ext uri="{FF2B5EF4-FFF2-40B4-BE49-F238E27FC236}">
                  <a16:creationId xmlns:a16="http://schemas.microsoft.com/office/drawing/2014/main" id="{DDB98681-26EF-49FC-B866-B90EFD2A0567}"/>
                </a:ext>
              </a:extLst>
            </p:cNvPr>
            <p:cNvSpPr>
              <a:spLocks noEditPoints="1"/>
            </p:cNvSpPr>
            <p:nvPr/>
          </p:nvSpPr>
          <p:spPr bwMode="auto">
            <a:xfrm>
              <a:off x="7287" y="4735"/>
              <a:ext cx="377" cy="297"/>
            </a:xfrm>
            <a:custGeom>
              <a:avLst/>
              <a:gdLst>
                <a:gd name="T0" fmla="*/ 179 w 180"/>
                <a:gd name="T1" fmla="*/ 28 h 141"/>
                <a:gd name="T2" fmla="*/ 167 w 180"/>
                <a:gd name="T3" fmla="*/ 14 h 141"/>
                <a:gd name="T4" fmla="*/ 131 w 180"/>
                <a:gd name="T5" fmla="*/ 0 h 141"/>
                <a:gd name="T6" fmla="*/ 96 w 180"/>
                <a:gd name="T7" fmla="*/ 14 h 141"/>
                <a:gd name="T8" fmla="*/ 90 w 180"/>
                <a:gd name="T9" fmla="*/ 20 h 141"/>
                <a:gd name="T10" fmla="*/ 84 w 180"/>
                <a:gd name="T11" fmla="*/ 14 h 141"/>
                <a:gd name="T12" fmla="*/ 48 w 180"/>
                <a:gd name="T13" fmla="*/ 0 h 141"/>
                <a:gd name="T14" fmla="*/ 13 w 180"/>
                <a:gd name="T15" fmla="*/ 14 h 141"/>
                <a:gd name="T16" fmla="*/ 1 w 180"/>
                <a:gd name="T17" fmla="*/ 28 h 141"/>
                <a:gd name="T18" fmla="*/ 0 w 180"/>
                <a:gd name="T19" fmla="*/ 31 h 141"/>
                <a:gd name="T20" fmla="*/ 0 w 180"/>
                <a:gd name="T21" fmla="*/ 134 h 141"/>
                <a:gd name="T22" fmla="*/ 13 w 180"/>
                <a:gd name="T23" fmla="*/ 137 h 141"/>
                <a:gd name="T24" fmla="*/ 13 w 180"/>
                <a:gd name="T25" fmla="*/ 137 h 141"/>
                <a:gd name="T26" fmla="*/ 22 w 180"/>
                <a:gd name="T27" fmla="*/ 126 h 141"/>
                <a:gd name="T28" fmla="*/ 48 w 180"/>
                <a:gd name="T29" fmla="*/ 116 h 141"/>
                <a:gd name="T30" fmla="*/ 75 w 180"/>
                <a:gd name="T31" fmla="*/ 126 h 141"/>
                <a:gd name="T32" fmla="*/ 82 w 180"/>
                <a:gd name="T33" fmla="*/ 134 h 141"/>
                <a:gd name="T34" fmla="*/ 84 w 180"/>
                <a:gd name="T35" fmla="*/ 137 h 141"/>
                <a:gd name="T36" fmla="*/ 84 w 180"/>
                <a:gd name="T37" fmla="*/ 137 h 141"/>
                <a:gd name="T38" fmla="*/ 84 w 180"/>
                <a:gd name="T39" fmla="*/ 137 h 141"/>
                <a:gd name="T40" fmla="*/ 84 w 180"/>
                <a:gd name="T41" fmla="*/ 137 h 141"/>
                <a:gd name="T42" fmla="*/ 84 w 180"/>
                <a:gd name="T43" fmla="*/ 137 h 141"/>
                <a:gd name="T44" fmla="*/ 84 w 180"/>
                <a:gd name="T45" fmla="*/ 137 h 141"/>
                <a:gd name="T46" fmla="*/ 90 w 180"/>
                <a:gd name="T47" fmla="*/ 141 h 141"/>
                <a:gd name="T48" fmla="*/ 96 w 180"/>
                <a:gd name="T49" fmla="*/ 137 h 141"/>
                <a:gd name="T50" fmla="*/ 96 w 180"/>
                <a:gd name="T51" fmla="*/ 137 h 141"/>
                <a:gd name="T52" fmla="*/ 96 w 180"/>
                <a:gd name="T53" fmla="*/ 137 h 141"/>
                <a:gd name="T54" fmla="*/ 96 w 180"/>
                <a:gd name="T55" fmla="*/ 137 h 141"/>
                <a:gd name="T56" fmla="*/ 105 w 180"/>
                <a:gd name="T57" fmla="*/ 126 h 141"/>
                <a:gd name="T58" fmla="*/ 131 w 180"/>
                <a:gd name="T59" fmla="*/ 116 h 141"/>
                <a:gd name="T60" fmla="*/ 158 w 180"/>
                <a:gd name="T61" fmla="*/ 126 h 141"/>
                <a:gd name="T62" fmla="*/ 165 w 180"/>
                <a:gd name="T63" fmla="*/ 134 h 141"/>
                <a:gd name="T64" fmla="*/ 167 w 180"/>
                <a:gd name="T65" fmla="*/ 137 h 141"/>
                <a:gd name="T66" fmla="*/ 168 w 180"/>
                <a:gd name="T67" fmla="*/ 137 h 141"/>
                <a:gd name="T68" fmla="*/ 168 w 180"/>
                <a:gd name="T69" fmla="*/ 137 h 141"/>
                <a:gd name="T70" fmla="*/ 168 w 180"/>
                <a:gd name="T71" fmla="*/ 137 h 141"/>
                <a:gd name="T72" fmla="*/ 168 w 180"/>
                <a:gd name="T73" fmla="*/ 137 h 141"/>
                <a:gd name="T74" fmla="*/ 180 w 180"/>
                <a:gd name="T75" fmla="*/ 134 h 141"/>
                <a:gd name="T76" fmla="*/ 180 w 180"/>
                <a:gd name="T77" fmla="*/ 31 h 141"/>
                <a:gd name="T78" fmla="*/ 179 w 180"/>
                <a:gd name="T79" fmla="*/ 28 h 141"/>
                <a:gd name="T80" fmla="*/ 48 w 180"/>
                <a:gd name="T81" fmla="*/ 102 h 141"/>
                <a:gd name="T82" fmla="*/ 48 w 180"/>
                <a:gd name="T83" fmla="*/ 102 h 141"/>
                <a:gd name="T84" fmla="*/ 13 w 180"/>
                <a:gd name="T85" fmla="*/ 116 h 141"/>
                <a:gd name="T86" fmla="*/ 13 w 180"/>
                <a:gd name="T87" fmla="*/ 33 h 141"/>
                <a:gd name="T88" fmla="*/ 22 w 180"/>
                <a:gd name="T89" fmla="*/ 23 h 141"/>
                <a:gd name="T90" fmla="*/ 48 w 180"/>
                <a:gd name="T91" fmla="*/ 13 h 141"/>
                <a:gd name="T92" fmla="*/ 75 w 180"/>
                <a:gd name="T93" fmla="*/ 24 h 141"/>
                <a:gd name="T94" fmla="*/ 82 w 180"/>
                <a:gd name="T95" fmla="*/ 32 h 141"/>
                <a:gd name="T96" fmla="*/ 84 w 180"/>
                <a:gd name="T97" fmla="*/ 33 h 141"/>
                <a:gd name="T98" fmla="*/ 84 w 180"/>
                <a:gd name="T99" fmla="*/ 116 h 141"/>
                <a:gd name="T100" fmla="*/ 48 w 180"/>
                <a:gd name="T101" fmla="*/ 102 h 141"/>
                <a:gd name="T102" fmla="*/ 167 w 180"/>
                <a:gd name="T103" fmla="*/ 116 h 141"/>
                <a:gd name="T104" fmla="*/ 131 w 180"/>
                <a:gd name="T105" fmla="*/ 102 h 141"/>
                <a:gd name="T106" fmla="*/ 97 w 180"/>
                <a:gd name="T107" fmla="*/ 116 h 141"/>
                <a:gd name="T108" fmla="*/ 97 w 180"/>
                <a:gd name="T109" fmla="*/ 33 h 141"/>
                <a:gd name="T110" fmla="*/ 105 w 180"/>
                <a:gd name="T111" fmla="*/ 23 h 141"/>
                <a:gd name="T112" fmla="*/ 131 w 180"/>
                <a:gd name="T113" fmla="*/ 13 h 141"/>
                <a:gd name="T114" fmla="*/ 158 w 180"/>
                <a:gd name="T115" fmla="*/ 24 h 141"/>
                <a:gd name="T116" fmla="*/ 165 w 180"/>
                <a:gd name="T117" fmla="*/ 32 h 141"/>
                <a:gd name="T118" fmla="*/ 167 w 180"/>
                <a:gd name="T119" fmla="*/ 33 h 141"/>
                <a:gd name="T120" fmla="*/ 167 w 180"/>
                <a:gd name="T121" fmla="*/ 1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141">
                  <a:moveTo>
                    <a:pt x="179" y="28"/>
                  </a:moveTo>
                  <a:cubicBezTo>
                    <a:pt x="179" y="28"/>
                    <a:pt x="175" y="21"/>
                    <a:pt x="167" y="14"/>
                  </a:cubicBezTo>
                  <a:cubicBezTo>
                    <a:pt x="159" y="7"/>
                    <a:pt x="147" y="0"/>
                    <a:pt x="131" y="0"/>
                  </a:cubicBezTo>
                  <a:cubicBezTo>
                    <a:pt x="116" y="0"/>
                    <a:pt x="104" y="7"/>
                    <a:pt x="96" y="14"/>
                  </a:cubicBezTo>
                  <a:cubicBezTo>
                    <a:pt x="94" y="16"/>
                    <a:pt x="92" y="18"/>
                    <a:pt x="90" y="20"/>
                  </a:cubicBezTo>
                  <a:cubicBezTo>
                    <a:pt x="88" y="18"/>
                    <a:pt x="86" y="16"/>
                    <a:pt x="84" y="14"/>
                  </a:cubicBezTo>
                  <a:cubicBezTo>
                    <a:pt x="76" y="7"/>
                    <a:pt x="64" y="0"/>
                    <a:pt x="48" y="0"/>
                  </a:cubicBezTo>
                  <a:cubicBezTo>
                    <a:pt x="32" y="0"/>
                    <a:pt x="20" y="7"/>
                    <a:pt x="13" y="14"/>
                  </a:cubicBezTo>
                  <a:cubicBezTo>
                    <a:pt x="5" y="21"/>
                    <a:pt x="1" y="28"/>
                    <a:pt x="1" y="28"/>
                  </a:cubicBezTo>
                  <a:cubicBezTo>
                    <a:pt x="0" y="31"/>
                    <a:pt x="0" y="31"/>
                    <a:pt x="0" y="31"/>
                  </a:cubicBezTo>
                  <a:cubicBezTo>
                    <a:pt x="0" y="134"/>
                    <a:pt x="0" y="134"/>
                    <a:pt x="0" y="134"/>
                  </a:cubicBezTo>
                  <a:cubicBezTo>
                    <a:pt x="13" y="137"/>
                    <a:pt x="13" y="137"/>
                    <a:pt x="13" y="137"/>
                  </a:cubicBezTo>
                  <a:cubicBezTo>
                    <a:pt x="13" y="137"/>
                    <a:pt x="13" y="137"/>
                    <a:pt x="13" y="137"/>
                  </a:cubicBezTo>
                  <a:cubicBezTo>
                    <a:pt x="13" y="137"/>
                    <a:pt x="16" y="131"/>
                    <a:pt x="22" y="126"/>
                  </a:cubicBezTo>
                  <a:cubicBezTo>
                    <a:pt x="28" y="120"/>
                    <a:pt x="37" y="116"/>
                    <a:pt x="48" y="116"/>
                  </a:cubicBezTo>
                  <a:cubicBezTo>
                    <a:pt x="60" y="116"/>
                    <a:pt x="69" y="121"/>
                    <a:pt x="75" y="126"/>
                  </a:cubicBezTo>
                  <a:cubicBezTo>
                    <a:pt x="78" y="129"/>
                    <a:pt x="81" y="132"/>
                    <a:pt x="82" y="134"/>
                  </a:cubicBezTo>
                  <a:cubicBezTo>
                    <a:pt x="83" y="135"/>
                    <a:pt x="84" y="136"/>
                    <a:pt x="84" y="137"/>
                  </a:cubicBezTo>
                  <a:cubicBezTo>
                    <a:pt x="84" y="137"/>
                    <a:pt x="84" y="137"/>
                    <a:pt x="84" y="137"/>
                  </a:cubicBezTo>
                  <a:cubicBezTo>
                    <a:pt x="84" y="137"/>
                    <a:pt x="84" y="137"/>
                    <a:pt x="84" y="137"/>
                  </a:cubicBezTo>
                  <a:cubicBezTo>
                    <a:pt x="84" y="137"/>
                    <a:pt x="84" y="137"/>
                    <a:pt x="84" y="137"/>
                  </a:cubicBezTo>
                  <a:cubicBezTo>
                    <a:pt x="84" y="137"/>
                    <a:pt x="84" y="137"/>
                    <a:pt x="84" y="137"/>
                  </a:cubicBezTo>
                  <a:cubicBezTo>
                    <a:pt x="84" y="137"/>
                    <a:pt x="84" y="137"/>
                    <a:pt x="84" y="137"/>
                  </a:cubicBezTo>
                  <a:cubicBezTo>
                    <a:pt x="86" y="139"/>
                    <a:pt x="88" y="141"/>
                    <a:pt x="90" y="141"/>
                  </a:cubicBezTo>
                  <a:cubicBezTo>
                    <a:pt x="93" y="141"/>
                    <a:pt x="95" y="139"/>
                    <a:pt x="96" y="137"/>
                  </a:cubicBezTo>
                  <a:cubicBezTo>
                    <a:pt x="96" y="137"/>
                    <a:pt x="96" y="137"/>
                    <a:pt x="96" y="137"/>
                  </a:cubicBezTo>
                  <a:cubicBezTo>
                    <a:pt x="96" y="137"/>
                    <a:pt x="96" y="137"/>
                    <a:pt x="96" y="137"/>
                  </a:cubicBezTo>
                  <a:cubicBezTo>
                    <a:pt x="96" y="137"/>
                    <a:pt x="96" y="137"/>
                    <a:pt x="96" y="137"/>
                  </a:cubicBezTo>
                  <a:cubicBezTo>
                    <a:pt x="96" y="137"/>
                    <a:pt x="99" y="131"/>
                    <a:pt x="105" y="126"/>
                  </a:cubicBezTo>
                  <a:cubicBezTo>
                    <a:pt x="111" y="120"/>
                    <a:pt x="120" y="116"/>
                    <a:pt x="131" y="116"/>
                  </a:cubicBezTo>
                  <a:cubicBezTo>
                    <a:pt x="143" y="116"/>
                    <a:pt x="152" y="121"/>
                    <a:pt x="158" y="126"/>
                  </a:cubicBezTo>
                  <a:cubicBezTo>
                    <a:pt x="162" y="129"/>
                    <a:pt x="164" y="132"/>
                    <a:pt x="165" y="134"/>
                  </a:cubicBezTo>
                  <a:cubicBezTo>
                    <a:pt x="166" y="135"/>
                    <a:pt x="167" y="136"/>
                    <a:pt x="167" y="137"/>
                  </a:cubicBezTo>
                  <a:cubicBezTo>
                    <a:pt x="167" y="137"/>
                    <a:pt x="168" y="137"/>
                    <a:pt x="168" y="137"/>
                  </a:cubicBezTo>
                  <a:cubicBezTo>
                    <a:pt x="168" y="137"/>
                    <a:pt x="168" y="137"/>
                    <a:pt x="168" y="137"/>
                  </a:cubicBezTo>
                  <a:cubicBezTo>
                    <a:pt x="168" y="137"/>
                    <a:pt x="168" y="137"/>
                    <a:pt x="168" y="137"/>
                  </a:cubicBezTo>
                  <a:cubicBezTo>
                    <a:pt x="168" y="137"/>
                    <a:pt x="168" y="137"/>
                    <a:pt x="168" y="137"/>
                  </a:cubicBezTo>
                  <a:cubicBezTo>
                    <a:pt x="180" y="134"/>
                    <a:pt x="180" y="134"/>
                    <a:pt x="180" y="134"/>
                  </a:cubicBezTo>
                  <a:cubicBezTo>
                    <a:pt x="180" y="31"/>
                    <a:pt x="180" y="31"/>
                    <a:pt x="180" y="31"/>
                  </a:cubicBezTo>
                  <a:lnTo>
                    <a:pt x="179" y="28"/>
                  </a:lnTo>
                  <a:close/>
                  <a:moveTo>
                    <a:pt x="48" y="102"/>
                  </a:moveTo>
                  <a:cubicBezTo>
                    <a:pt x="48" y="102"/>
                    <a:pt x="48" y="102"/>
                    <a:pt x="48" y="102"/>
                  </a:cubicBezTo>
                  <a:cubicBezTo>
                    <a:pt x="33" y="102"/>
                    <a:pt x="21" y="109"/>
                    <a:pt x="13" y="116"/>
                  </a:cubicBezTo>
                  <a:cubicBezTo>
                    <a:pt x="13" y="33"/>
                    <a:pt x="13" y="33"/>
                    <a:pt x="13" y="33"/>
                  </a:cubicBezTo>
                  <a:cubicBezTo>
                    <a:pt x="15" y="31"/>
                    <a:pt x="18" y="27"/>
                    <a:pt x="22" y="23"/>
                  </a:cubicBezTo>
                  <a:cubicBezTo>
                    <a:pt x="28" y="18"/>
                    <a:pt x="37" y="13"/>
                    <a:pt x="48" y="13"/>
                  </a:cubicBezTo>
                  <a:cubicBezTo>
                    <a:pt x="60" y="13"/>
                    <a:pt x="69" y="18"/>
                    <a:pt x="75" y="24"/>
                  </a:cubicBezTo>
                  <a:cubicBezTo>
                    <a:pt x="78" y="27"/>
                    <a:pt x="81" y="29"/>
                    <a:pt x="82" y="32"/>
                  </a:cubicBezTo>
                  <a:cubicBezTo>
                    <a:pt x="83" y="32"/>
                    <a:pt x="83" y="33"/>
                    <a:pt x="84" y="33"/>
                  </a:cubicBezTo>
                  <a:cubicBezTo>
                    <a:pt x="84" y="116"/>
                    <a:pt x="84" y="116"/>
                    <a:pt x="84" y="116"/>
                  </a:cubicBezTo>
                  <a:cubicBezTo>
                    <a:pt x="76" y="110"/>
                    <a:pt x="64" y="102"/>
                    <a:pt x="48" y="102"/>
                  </a:cubicBezTo>
                  <a:close/>
                  <a:moveTo>
                    <a:pt x="167" y="116"/>
                  </a:moveTo>
                  <a:cubicBezTo>
                    <a:pt x="159" y="109"/>
                    <a:pt x="147" y="102"/>
                    <a:pt x="131" y="102"/>
                  </a:cubicBezTo>
                  <a:cubicBezTo>
                    <a:pt x="116" y="102"/>
                    <a:pt x="104" y="109"/>
                    <a:pt x="97" y="116"/>
                  </a:cubicBezTo>
                  <a:cubicBezTo>
                    <a:pt x="97" y="33"/>
                    <a:pt x="97" y="33"/>
                    <a:pt x="97" y="33"/>
                  </a:cubicBezTo>
                  <a:cubicBezTo>
                    <a:pt x="98" y="31"/>
                    <a:pt x="101" y="27"/>
                    <a:pt x="105" y="23"/>
                  </a:cubicBezTo>
                  <a:cubicBezTo>
                    <a:pt x="111" y="18"/>
                    <a:pt x="120" y="13"/>
                    <a:pt x="131" y="13"/>
                  </a:cubicBezTo>
                  <a:cubicBezTo>
                    <a:pt x="143" y="13"/>
                    <a:pt x="152" y="18"/>
                    <a:pt x="158" y="24"/>
                  </a:cubicBezTo>
                  <a:cubicBezTo>
                    <a:pt x="162" y="27"/>
                    <a:pt x="164" y="29"/>
                    <a:pt x="165" y="32"/>
                  </a:cubicBezTo>
                  <a:cubicBezTo>
                    <a:pt x="166" y="32"/>
                    <a:pt x="166" y="33"/>
                    <a:pt x="167" y="33"/>
                  </a:cubicBezTo>
                  <a:lnTo>
                    <a:pt x="167" y="11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0" name="Freeform 106">
              <a:extLst>
                <a:ext uri="{FF2B5EF4-FFF2-40B4-BE49-F238E27FC236}">
                  <a16:creationId xmlns:a16="http://schemas.microsoft.com/office/drawing/2014/main" id="{FEE13BD7-15E0-472B-8CCC-16661894FE9D}"/>
                </a:ext>
              </a:extLst>
            </p:cNvPr>
            <p:cNvSpPr>
              <a:spLocks/>
            </p:cNvSpPr>
            <p:nvPr/>
          </p:nvSpPr>
          <p:spPr bwMode="auto">
            <a:xfrm>
              <a:off x="8207" y="4857"/>
              <a:ext cx="35" cy="137"/>
            </a:xfrm>
            <a:custGeom>
              <a:avLst/>
              <a:gdLst>
                <a:gd name="T0" fmla="*/ 9 w 17"/>
                <a:gd name="T1" fmla="*/ 1 h 65"/>
                <a:gd name="T2" fmla="*/ 9 w 17"/>
                <a:gd name="T3" fmla="*/ 1 h 65"/>
                <a:gd name="T4" fmla="*/ 0 w 17"/>
                <a:gd name="T5" fmla="*/ 0 h 65"/>
                <a:gd name="T6" fmla="*/ 0 w 17"/>
                <a:gd name="T7" fmla="*/ 65 h 65"/>
                <a:gd name="T8" fmla="*/ 17 w 17"/>
                <a:gd name="T9" fmla="*/ 65 h 65"/>
                <a:gd name="T10" fmla="*/ 17 w 17"/>
                <a:gd name="T11" fmla="*/ 0 h 65"/>
                <a:gd name="T12" fmla="*/ 9 w 17"/>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17" h="65">
                  <a:moveTo>
                    <a:pt x="9" y="1"/>
                  </a:moveTo>
                  <a:cubicBezTo>
                    <a:pt x="9" y="1"/>
                    <a:pt x="9" y="1"/>
                    <a:pt x="9" y="1"/>
                  </a:cubicBezTo>
                  <a:cubicBezTo>
                    <a:pt x="6" y="1"/>
                    <a:pt x="3" y="0"/>
                    <a:pt x="0" y="0"/>
                  </a:cubicBezTo>
                  <a:cubicBezTo>
                    <a:pt x="0" y="65"/>
                    <a:pt x="0" y="65"/>
                    <a:pt x="0" y="65"/>
                  </a:cubicBezTo>
                  <a:cubicBezTo>
                    <a:pt x="17" y="65"/>
                    <a:pt x="17" y="65"/>
                    <a:pt x="17" y="65"/>
                  </a:cubicBezTo>
                  <a:cubicBezTo>
                    <a:pt x="17" y="0"/>
                    <a:pt x="17" y="0"/>
                    <a:pt x="17" y="0"/>
                  </a:cubicBezTo>
                  <a:cubicBezTo>
                    <a:pt x="14" y="0"/>
                    <a:pt x="12" y="1"/>
                    <a:pt x="9" y="1"/>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1" name="Freeform 107">
              <a:extLst>
                <a:ext uri="{FF2B5EF4-FFF2-40B4-BE49-F238E27FC236}">
                  <a16:creationId xmlns:a16="http://schemas.microsoft.com/office/drawing/2014/main" id="{3BE50C8E-1D01-48E9-8F1A-E0AB5BC898D6}"/>
                </a:ext>
              </a:extLst>
            </p:cNvPr>
            <p:cNvSpPr>
              <a:spLocks/>
            </p:cNvSpPr>
            <p:nvPr/>
          </p:nvSpPr>
          <p:spPr bwMode="auto">
            <a:xfrm>
              <a:off x="8181" y="4751"/>
              <a:ext cx="86" cy="87"/>
            </a:xfrm>
            <a:custGeom>
              <a:avLst/>
              <a:gdLst>
                <a:gd name="T0" fmla="*/ 6 w 41"/>
                <a:gd name="T1" fmla="*/ 6 h 41"/>
                <a:gd name="T2" fmla="*/ 0 w 41"/>
                <a:gd name="T3" fmla="*/ 20 h 41"/>
                <a:gd name="T4" fmla="*/ 0 w 41"/>
                <a:gd name="T5" fmla="*/ 20 h 41"/>
                <a:gd name="T6" fmla="*/ 6 w 41"/>
                <a:gd name="T7" fmla="*/ 35 h 41"/>
                <a:gd name="T8" fmla="*/ 6 w 41"/>
                <a:gd name="T9" fmla="*/ 35 h 41"/>
                <a:gd name="T10" fmla="*/ 21 w 41"/>
                <a:gd name="T11" fmla="*/ 41 h 41"/>
                <a:gd name="T12" fmla="*/ 21 w 41"/>
                <a:gd name="T13" fmla="*/ 41 h 41"/>
                <a:gd name="T14" fmla="*/ 35 w 41"/>
                <a:gd name="T15" fmla="*/ 35 h 41"/>
                <a:gd name="T16" fmla="*/ 35 w 41"/>
                <a:gd name="T17" fmla="*/ 35 h 41"/>
                <a:gd name="T18" fmla="*/ 41 w 41"/>
                <a:gd name="T19" fmla="*/ 20 h 41"/>
                <a:gd name="T20" fmla="*/ 41 w 41"/>
                <a:gd name="T21" fmla="*/ 20 h 41"/>
                <a:gd name="T22" fmla="*/ 35 w 41"/>
                <a:gd name="T23" fmla="*/ 6 h 41"/>
                <a:gd name="T24" fmla="*/ 35 w 41"/>
                <a:gd name="T25" fmla="*/ 6 h 41"/>
                <a:gd name="T26" fmla="*/ 21 w 41"/>
                <a:gd name="T27" fmla="*/ 0 h 41"/>
                <a:gd name="T28" fmla="*/ 21 w 41"/>
                <a:gd name="T29" fmla="*/ 0 h 41"/>
                <a:gd name="T30" fmla="*/ 6 w 41"/>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41">
                  <a:moveTo>
                    <a:pt x="6" y="6"/>
                  </a:moveTo>
                  <a:cubicBezTo>
                    <a:pt x="2" y="10"/>
                    <a:pt x="0" y="15"/>
                    <a:pt x="0" y="20"/>
                  </a:cubicBezTo>
                  <a:cubicBezTo>
                    <a:pt x="0" y="20"/>
                    <a:pt x="0" y="20"/>
                    <a:pt x="0" y="20"/>
                  </a:cubicBezTo>
                  <a:cubicBezTo>
                    <a:pt x="0" y="26"/>
                    <a:pt x="2" y="31"/>
                    <a:pt x="6" y="35"/>
                  </a:cubicBezTo>
                  <a:cubicBezTo>
                    <a:pt x="6" y="35"/>
                    <a:pt x="6" y="35"/>
                    <a:pt x="6" y="35"/>
                  </a:cubicBezTo>
                  <a:cubicBezTo>
                    <a:pt x="10" y="39"/>
                    <a:pt x="15" y="41"/>
                    <a:pt x="21" y="41"/>
                  </a:cubicBezTo>
                  <a:cubicBezTo>
                    <a:pt x="21" y="41"/>
                    <a:pt x="21" y="41"/>
                    <a:pt x="21" y="41"/>
                  </a:cubicBezTo>
                  <a:cubicBezTo>
                    <a:pt x="26" y="41"/>
                    <a:pt x="31" y="39"/>
                    <a:pt x="35" y="35"/>
                  </a:cubicBezTo>
                  <a:cubicBezTo>
                    <a:pt x="35" y="35"/>
                    <a:pt x="35" y="35"/>
                    <a:pt x="35" y="35"/>
                  </a:cubicBezTo>
                  <a:cubicBezTo>
                    <a:pt x="39" y="31"/>
                    <a:pt x="41" y="26"/>
                    <a:pt x="41" y="20"/>
                  </a:cubicBezTo>
                  <a:cubicBezTo>
                    <a:pt x="41" y="20"/>
                    <a:pt x="41" y="20"/>
                    <a:pt x="41" y="20"/>
                  </a:cubicBezTo>
                  <a:cubicBezTo>
                    <a:pt x="41" y="15"/>
                    <a:pt x="39" y="10"/>
                    <a:pt x="35" y="6"/>
                  </a:cubicBezTo>
                  <a:cubicBezTo>
                    <a:pt x="35" y="6"/>
                    <a:pt x="35" y="6"/>
                    <a:pt x="35" y="6"/>
                  </a:cubicBezTo>
                  <a:cubicBezTo>
                    <a:pt x="31" y="2"/>
                    <a:pt x="26" y="0"/>
                    <a:pt x="21" y="0"/>
                  </a:cubicBezTo>
                  <a:cubicBezTo>
                    <a:pt x="21" y="0"/>
                    <a:pt x="21" y="0"/>
                    <a:pt x="21" y="0"/>
                  </a:cubicBezTo>
                  <a:cubicBezTo>
                    <a:pt x="15" y="0"/>
                    <a:pt x="10" y="2"/>
                    <a:pt x="6" y="6"/>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2" name="Freeform 108">
              <a:extLst>
                <a:ext uri="{FF2B5EF4-FFF2-40B4-BE49-F238E27FC236}">
                  <a16:creationId xmlns:a16="http://schemas.microsoft.com/office/drawing/2014/main" id="{EF4B2481-AC66-452D-9594-1CF165AF5E05}"/>
                </a:ext>
              </a:extLst>
            </p:cNvPr>
            <p:cNvSpPr>
              <a:spLocks/>
            </p:cNvSpPr>
            <p:nvPr/>
          </p:nvSpPr>
          <p:spPr bwMode="auto">
            <a:xfrm>
              <a:off x="8108" y="4741"/>
              <a:ext cx="46" cy="105"/>
            </a:xfrm>
            <a:custGeom>
              <a:avLst/>
              <a:gdLst>
                <a:gd name="T0" fmla="*/ 10 w 22"/>
                <a:gd name="T1" fmla="*/ 47 h 50"/>
                <a:gd name="T2" fmla="*/ 0 w 22"/>
                <a:gd name="T3" fmla="*/ 25 h 50"/>
                <a:gd name="T4" fmla="*/ 0 w 22"/>
                <a:gd name="T5" fmla="*/ 25 h 50"/>
                <a:gd name="T6" fmla="*/ 10 w 22"/>
                <a:gd name="T7" fmla="*/ 3 h 50"/>
                <a:gd name="T8" fmla="*/ 10 w 22"/>
                <a:gd name="T9" fmla="*/ 3 h 50"/>
                <a:gd name="T10" fmla="*/ 20 w 22"/>
                <a:gd name="T11" fmla="*/ 3 h 50"/>
                <a:gd name="T12" fmla="*/ 20 w 22"/>
                <a:gd name="T13" fmla="*/ 3 h 50"/>
                <a:gd name="T14" fmla="*/ 20 w 22"/>
                <a:gd name="T15" fmla="*/ 12 h 50"/>
                <a:gd name="T16" fmla="*/ 20 w 22"/>
                <a:gd name="T17" fmla="*/ 12 h 50"/>
                <a:gd name="T18" fmla="*/ 14 w 22"/>
                <a:gd name="T19" fmla="*/ 25 h 50"/>
                <a:gd name="T20" fmla="*/ 14 w 22"/>
                <a:gd name="T21" fmla="*/ 25 h 50"/>
                <a:gd name="T22" fmla="*/ 20 w 22"/>
                <a:gd name="T23" fmla="*/ 38 h 50"/>
                <a:gd name="T24" fmla="*/ 20 w 22"/>
                <a:gd name="T25" fmla="*/ 38 h 50"/>
                <a:gd name="T26" fmla="*/ 20 w 22"/>
                <a:gd name="T27" fmla="*/ 38 h 50"/>
                <a:gd name="T28" fmla="*/ 20 w 22"/>
                <a:gd name="T29" fmla="*/ 47 h 50"/>
                <a:gd name="T30" fmla="*/ 20 w 22"/>
                <a:gd name="T31" fmla="*/ 47 h 50"/>
                <a:gd name="T32" fmla="*/ 15 w 22"/>
                <a:gd name="T33" fmla="*/ 50 h 50"/>
                <a:gd name="T34" fmla="*/ 15 w 22"/>
                <a:gd name="T35" fmla="*/ 50 h 50"/>
                <a:gd name="T36" fmla="*/ 10 w 22"/>
                <a:gd name="T3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0">
                  <a:moveTo>
                    <a:pt x="10" y="47"/>
                  </a:moveTo>
                  <a:cubicBezTo>
                    <a:pt x="4" y="41"/>
                    <a:pt x="0" y="33"/>
                    <a:pt x="0" y="25"/>
                  </a:cubicBezTo>
                  <a:cubicBezTo>
                    <a:pt x="0" y="25"/>
                    <a:pt x="0" y="25"/>
                    <a:pt x="0" y="25"/>
                  </a:cubicBezTo>
                  <a:cubicBezTo>
                    <a:pt x="0" y="17"/>
                    <a:pt x="4" y="9"/>
                    <a:pt x="10" y="3"/>
                  </a:cubicBezTo>
                  <a:cubicBezTo>
                    <a:pt x="10" y="3"/>
                    <a:pt x="10" y="3"/>
                    <a:pt x="10" y="3"/>
                  </a:cubicBezTo>
                  <a:cubicBezTo>
                    <a:pt x="12" y="0"/>
                    <a:pt x="17" y="0"/>
                    <a:pt x="20" y="3"/>
                  </a:cubicBezTo>
                  <a:cubicBezTo>
                    <a:pt x="20" y="3"/>
                    <a:pt x="20" y="3"/>
                    <a:pt x="20" y="3"/>
                  </a:cubicBezTo>
                  <a:cubicBezTo>
                    <a:pt x="22" y="5"/>
                    <a:pt x="22" y="10"/>
                    <a:pt x="20" y="12"/>
                  </a:cubicBezTo>
                  <a:cubicBezTo>
                    <a:pt x="20" y="12"/>
                    <a:pt x="20" y="12"/>
                    <a:pt x="20" y="12"/>
                  </a:cubicBezTo>
                  <a:cubicBezTo>
                    <a:pt x="16" y="16"/>
                    <a:pt x="14" y="20"/>
                    <a:pt x="14" y="25"/>
                  </a:cubicBezTo>
                  <a:cubicBezTo>
                    <a:pt x="14" y="25"/>
                    <a:pt x="14" y="25"/>
                    <a:pt x="14" y="25"/>
                  </a:cubicBezTo>
                  <a:cubicBezTo>
                    <a:pt x="14" y="30"/>
                    <a:pt x="16" y="34"/>
                    <a:pt x="20" y="38"/>
                  </a:cubicBezTo>
                  <a:cubicBezTo>
                    <a:pt x="20" y="38"/>
                    <a:pt x="20" y="38"/>
                    <a:pt x="20" y="38"/>
                  </a:cubicBezTo>
                  <a:cubicBezTo>
                    <a:pt x="20" y="38"/>
                    <a:pt x="20" y="38"/>
                    <a:pt x="20" y="38"/>
                  </a:cubicBezTo>
                  <a:cubicBezTo>
                    <a:pt x="22" y="40"/>
                    <a:pt x="22" y="45"/>
                    <a:pt x="20" y="47"/>
                  </a:cubicBezTo>
                  <a:cubicBezTo>
                    <a:pt x="20" y="47"/>
                    <a:pt x="20" y="47"/>
                    <a:pt x="20" y="47"/>
                  </a:cubicBezTo>
                  <a:cubicBezTo>
                    <a:pt x="18" y="49"/>
                    <a:pt x="16" y="50"/>
                    <a:pt x="15" y="50"/>
                  </a:cubicBezTo>
                  <a:cubicBezTo>
                    <a:pt x="15" y="50"/>
                    <a:pt x="15" y="50"/>
                    <a:pt x="15" y="50"/>
                  </a:cubicBezTo>
                  <a:cubicBezTo>
                    <a:pt x="13" y="50"/>
                    <a:pt x="11" y="49"/>
                    <a:pt x="10" y="47"/>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3" name="Freeform 109">
              <a:extLst>
                <a:ext uri="{FF2B5EF4-FFF2-40B4-BE49-F238E27FC236}">
                  <a16:creationId xmlns:a16="http://schemas.microsoft.com/office/drawing/2014/main" id="{9A82A72E-F26D-4B66-96BF-64E977E381A5}"/>
                </a:ext>
              </a:extLst>
            </p:cNvPr>
            <p:cNvSpPr>
              <a:spLocks/>
            </p:cNvSpPr>
            <p:nvPr/>
          </p:nvSpPr>
          <p:spPr bwMode="auto">
            <a:xfrm>
              <a:off x="8297" y="4741"/>
              <a:ext cx="46" cy="105"/>
            </a:xfrm>
            <a:custGeom>
              <a:avLst/>
              <a:gdLst>
                <a:gd name="T0" fmla="*/ 3 w 22"/>
                <a:gd name="T1" fmla="*/ 47 h 50"/>
                <a:gd name="T2" fmla="*/ 3 w 22"/>
                <a:gd name="T3" fmla="*/ 38 h 50"/>
                <a:gd name="T4" fmla="*/ 3 w 22"/>
                <a:gd name="T5" fmla="*/ 38 h 50"/>
                <a:gd name="T6" fmla="*/ 8 w 22"/>
                <a:gd name="T7" fmla="*/ 25 h 50"/>
                <a:gd name="T8" fmla="*/ 8 w 22"/>
                <a:gd name="T9" fmla="*/ 25 h 50"/>
                <a:gd name="T10" fmla="*/ 3 w 22"/>
                <a:gd name="T11" fmla="*/ 12 h 50"/>
                <a:gd name="T12" fmla="*/ 3 w 22"/>
                <a:gd name="T13" fmla="*/ 12 h 50"/>
                <a:gd name="T14" fmla="*/ 3 w 22"/>
                <a:gd name="T15" fmla="*/ 12 h 50"/>
                <a:gd name="T16" fmla="*/ 3 w 22"/>
                <a:gd name="T17" fmla="*/ 3 h 50"/>
                <a:gd name="T18" fmla="*/ 3 w 22"/>
                <a:gd name="T19" fmla="*/ 3 h 50"/>
                <a:gd name="T20" fmla="*/ 13 w 22"/>
                <a:gd name="T21" fmla="*/ 3 h 50"/>
                <a:gd name="T22" fmla="*/ 13 w 22"/>
                <a:gd name="T23" fmla="*/ 3 h 50"/>
                <a:gd name="T24" fmla="*/ 22 w 22"/>
                <a:gd name="T25" fmla="*/ 25 h 50"/>
                <a:gd name="T26" fmla="*/ 22 w 22"/>
                <a:gd name="T27" fmla="*/ 25 h 50"/>
                <a:gd name="T28" fmla="*/ 13 w 22"/>
                <a:gd name="T29" fmla="*/ 47 h 50"/>
                <a:gd name="T30" fmla="*/ 13 w 22"/>
                <a:gd name="T31" fmla="*/ 47 h 50"/>
                <a:gd name="T32" fmla="*/ 8 w 22"/>
                <a:gd name="T33" fmla="*/ 50 h 50"/>
                <a:gd name="T34" fmla="*/ 8 w 22"/>
                <a:gd name="T35" fmla="*/ 50 h 50"/>
                <a:gd name="T36" fmla="*/ 3 w 22"/>
                <a:gd name="T3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0">
                  <a:moveTo>
                    <a:pt x="3" y="47"/>
                  </a:moveTo>
                  <a:cubicBezTo>
                    <a:pt x="0" y="45"/>
                    <a:pt x="0" y="40"/>
                    <a:pt x="3" y="38"/>
                  </a:cubicBezTo>
                  <a:cubicBezTo>
                    <a:pt x="3" y="38"/>
                    <a:pt x="3" y="38"/>
                    <a:pt x="3" y="38"/>
                  </a:cubicBezTo>
                  <a:cubicBezTo>
                    <a:pt x="7" y="34"/>
                    <a:pt x="8" y="30"/>
                    <a:pt x="8" y="25"/>
                  </a:cubicBezTo>
                  <a:cubicBezTo>
                    <a:pt x="8" y="25"/>
                    <a:pt x="8" y="25"/>
                    <a:pt x="8" y="25"/>
                  </a:cubicBezTo>
                  <a:cubicBezTo>
                    <a:pt x="8" y="20"/>
                    <a:pt x="7" y="16"/>
                    <a:pt x="3" y="12"/>
                  </a:cubicBezTo>
                  <a:cubicBezTo>
                    <a:pt x="3" y="12"/>
                    <a:pt x="3" y="12"/>
                    <a:pt x="3" y="12"/>
                  </a:cubicBezTo>
                  <a:cubicBezTo>
                    <a:pt x="3" y="12"/>
                    <a:pt x="3" y="12"/>
                    <a:pt x="3" y="12"/>
                  </a:cubicBezTo>
                  <a:cubicBezTo>
                    <a:pt x="0" y="10"/>
                    <a:pt x="0" y="5"/>
                    <a:pt x="3" y="3"/>
                  </a:cubicBezTo>
                  <a:cubicBezTo>
                    <a:pt x="3" y="3"/>
                    <a:pt x="3" y="3"/>
                    <a:pt x="3" y="3"/>
                  </a:cubicBezTo>
                  <a:cubicBezTo>
                    <a:pt x="6" y="0"/>
                    <a:pt x="10" y="0"/>
                    <a:pt x="13" y="3"/>
                  </a:cubicBezTo>
                  <a:cubicBezTo>
                    <a:pt x="13" y="3"/>
                    <a:pt x="13" y="3"/>
                    <a:pt x="13" y="3"/>
                  </a:cubicBezTo>
                  <a:cubicBezTo>
                    <a:pt x="19" y="9"/>
                    <a:pt x="22" y="17"/>
                    <a:pt x="22" y="25"/>
                  </a:cubicBezTo>
                  <a:cubicBezTo>
                    <a:pt x="22" y="25"/>
                    <a:pt x="22" y="25"/>
                    <a:pt x="22" y="25"/>
                  </a:cubicBezTo>
                  <a:cubicBezTo>
                    <a:pt x="22" y="33"/>
                    <a:pt x="19" y="41"/>
                    <a:pt x="13" y="47"/>
                  </a:cubicBezTo>
                  <a:cubicBezTo>
                    <a:pt x="13" y="47"/>
                    <a:pt x="13" y="47"/>
                    <a:pt x="13" y="47"/>
                  </a:cubicBezTo>
                  <a:cubicBezTo>
                    <a:pt x="12" y="49"/>
                    <a:pt x="10" y="50"/>
                    <a:pt x="8" y="50"/>
                  </a:cubicBezTo>
                  <a:cubicBezTo>
                    <a:pt x="8" y="50"/>
                    <a:pt x="8" y="50"/>
                    <a:pt x="8" y="50"/>
                  </a:cubicBezTo>
                  <a:cubicBezTo>
                    <a:pt x="6" y="50"/>
                    <a:pt x="4" y="49"/>
                    <a:pt x="3" y="47"/>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4" name="Freeform 110">
              <a:extLst>
                <a:ext uri="{FF2B5EF4-FFF2-40B4-BE49-F238E27FC236}">
                  <a16:creationId xmlns:a16="http://schemas.microsoft.com/office/drawing/2014/main" id="{F2518D34-A724-4EFE-8415-FA387CBDC105}"/>
                </a:ext>
              </a:extLst>
            </p:cNvPr>
            <p:cNvSpPr>
              <a:spLocks/>
            </p:cNvSpPr>
            <p:nvPr/>
          </p:nvSpPr>
          <p:spPr bwMode="auto">
            <a:xfrm>
              <a:off x="8049" y="4711"/>
              <a:ext cx="59" cy="163"/>
            </a:xfrm>
            <a:custGeom>
              <a:avLst/>
              <a:gdLst>
                <a:gd name="T0" fmla="*/ 16 w 28"/>
                <a:gd name="T1" fmla="*/ 75 h 77"/>
                <a:gd name="T2" fmla="*/ 0 w 28"/>
                <a:gd name="T3" fmla="*/ 39 h 77"/>
                <a:gd name="T4" fmla="*/ 0 w 28"/>
                <a:gd name="T5" fmla="*/ 39 h 77"/>
                <a:gd name="T6" fmla="*/ 16 w 28"/>
                <a:gd name="T7" fmla="*/ 3 h 77"/>
                <a:gd name="T8" fmla="*/ 16 w 28"/>
                <a:gd name="T9" fmla="*/ 3 h 77"/>
                <a:gd name="T10" fmla="*/ 25 w 28"/>
                <a:gd name="T11" fmla="*/ 3 h 77"/>
                <a:gd name="T12" fmla="*/ 25 w 28"/>
                <a:gd name="T13" fmla="*/ 3 h 77"/>
                <a:gd name="T14" fmla="*/ 25 w 28"/>
                <a:gd name="T15" fmla="*/ 13 h 77"/>
                <a:gd name="T16" fmla="*/ 25 w 28"/>
                <a:gd name="T17" fmla="*/ 13 h 77"/>
                <a:gd name="T18" fmla="*/ 14 w 28"/>
                <a:gd name="T19" fmla="*/ 39 h 77"/>
                <a:gd name="T20" fmla="*/ 14 w 28"/>
                <a:gd name="T21" fmla="*/ 39 h 77"/>
                <a:gd name="T22" fmla="*/ 25 w 28"/>
                <a:gd name="T23" fmla="*/ 66 h 77"/>
                <a:gd name="T24" fmla="*/ 25 w 28"/>
                <a:gd name="T25" fmla="*/ 66 h 77"/>
                <a:gd name="T26" fmla="*/ 25 w 28"/>
                <a:gd name="T27" fmla="*/ 66 h 77"/>
                <a:gd name="T28" fmla="*/ 25 w 28"/>
                <a:gd name="T29" fmla="*/ 75 h 77"/>
                <a:gd name="T30" fmla="*/ 25 w 28"/>
                <a:gd name="T31" fmla="*/ 75 h 77"/>
                <a:gd name="T32" fmla="*/ 20 w 28"/>
                <a:gd name="T33" fmla="*/ 77 h 77"/>
                <a:gd name="T34" fmla="*/ 20 w 28"/>
                <a:gd name="T35" fmla="*/ 77 h 77"/>
                <a:gd name="T36" fmla="*/ 16 w 28"/>
                <a:gd name="T37"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77">
                  <a:moveTo>
                    <a:pt x="16" y="75"/>
                  </a:moveTo>
                  <a:cubicBezTo>
                    <a:pt x="6" y="65"/>
                    <a:pt x="0" y="52"/>
                    <a:pt x="0" y="39"/>
                  </a:cubicBezTo>
                  <a:cubicBezTo>
                    <a:pt x="0" y="39"/>
                    <a:pt x="0" y="39"/>
                    <a:pt x="0" y="39"/>
                  </a:cubicBezTo>
                  <a:cubicBezTo>
                    <a:pt x="0" y="26"/>
                    <a:pt x="6" y="13"/>
                    <a:pt x="16" y="3"/>
                  </a:cubicBezTo>
                  <a:cubicBezTo>
                    <a:pt x="16" y="3"/>
                    <a:pt x="16" y="3"/>
                    <a:pt x="16" y="3"/>
                  </a:cubicBezTo>
                  <a:cubicBezTo>
                    <a:pt x="18" y="0"/>
                    <a:pt x="23" y="0"/>
                    <a:pt x="25" y="3"/>
                  </a:cubicBezTo>
                  <a:cubicBezTo>
                    <a:pt x="25" y="3"/>
                    <a:pt x="25" y="3"/>
                    <a:pt x="25" y="3"/>
                  </a:cubicBezTo>
                  <a:cubicBezTo>
                    <a:pt x="28" y="5"/>
                    <a:pt x="28" y="10"/>
                    <a:pt x="25" y="13"/>
                  </a:cubicBezTo>
                  <a:cubicBezTo>
                    <a:pt x="25" y="13"/>
                    <a:pt x="25" y="13"/>
                    <a:pt x="25" y="13"/>
                  </a:cubicBezTo>
                  <a:cubicBezTo>
                    <a:pt x="18" y="20"/>
                    <a:pt x="14" y="29"/>
                    <a:pt x="14" y="39"/>
                  </a:cubicBezTo>
                  <a:cubicBezTo>
                    <a:pt x="14" y="39"/>
                    <a:pt x="14" y="39"/>
                    <a:pt x="14" y="39"/>
                  </a:cubicBezTo>
                  <a:cubicBezTo>
                    <a:pt x="14" y="49"/>
                    <a:pt x="18" y="58"/>
                    <a:pt x="25" y="66"/>
                  </a:cubicBezTo>
                  <a:cubicBezTo>
                    <a:pt x="25" y="66"/>
                    <a:pt x="25" y="66"/>
                    <a:pt x="25" y="66"/>
                  </a:cubicBezTo>
                  <a:cubicBezTo>
                    <a:pt x="25" y="66"/>
                    <a:pt x="25" y="66"/>
                    <a:pt x="25" y="66"/>
                  </a:cubicBezTo>
                  <a:cubicBezTo>
                    <a:pt x="28" y="68"/>
                    <a:pt x="28" y="73"/>
                    <a:pt x="25" y="75"/>
                  </a:cubicBezTo>
                  <a:cubicBezTo>
                    <a:pt x="25" y="75"/>
                    <a:pt x="25" y="75"/>
                    <a:pt x="25" y="75"/>
                  </a:cubicBezTo>
                  <a:cubicBezTo>
                    <a:pt x="24" y="77"/>
                    <a:pt x="22" y="77"/>
                    <a:pt x="20" y="77"/>
                  </a:cubicBezTo>
                  <a:cubicBezTo>
                    <a:pt x="20" y="77"/>
                    <a:pt x="20" y="77"/>
                    <a:pt x="20" y="77"/>
                  </a:cubicBezTo>
                  <a:cubicBezTo>
                    <a:pt x="19" y="77"/>
                    <a:pt x="17" y="77"/>
                    <a:pt x="16" y="75"/>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5" name="Freeform 111">
              <a:extLst>
                <a:ext uri="{FF2B5EF4-FFF2-40B4-BE49-F238E27FC236}">
                  <a16:creationId xmlns:a16="http://schemas.microsoft.com/office/drawing/2014/main" id="{7C54BB55-D591-42D8-9B31-C40C4B167F01}"/>
                </a:ext>
              </a:extLst>
            </p:cNvPr>
            <p:cNvSpPr>
              <a:spLocks/>
            </p:cNvSpPr>
            <p:nvPr/>
          </p:nvSpPr>
          <p:spPr bwMode="auto">
            <a:xfrm>
              <a:off x="8345" y="4711"/>
              <a:ext cx="56" cy="163"/>
            </a:xfrm>
            <a:custGeom>
              <a:avLst/>
              <a:gdLst>
                <a:gd name="T0" fmla="*/ 2 w 27"/>
                <a:gd name="T1" fmla="*/ 75 h 77"/>
                <a:gd name="T2" fmla="*/ 2 w 27"/>
                <a:gd name="T3" fmla="*/ 66 h 77"/>
                <a:gd name="T4" fmla="*/ 2 w 27"/>
                <a:gd name="T5" fmla="*/ 66 h 77"/>
                <a:gd name="T6" fmla="*/ 13 w 27"/>
                <a:gd name="T7" fmla="*/ 39 h 77"/>
                <a:gd name="T8" fmla="*/ 13 w 27"/>
                <a:gd name="T9" fmla="*/ 39 h 77"/>
                <a:gd name="T10" fmla="*/ 2 w 27"/>
                <a:gd name="T11" fmla="*/ 13 h 77"/>
                <a:gd name="T12" fmla="*/ 2 w 27"/>
                <a:gd name="T13" fmla="*/ 13 h 77"/>
                <a:gd name="T14" fmla="*/ 2 w 27"/>
                <a:gd name="T15" fmla="*/ 13 h 77"/>
                <a:gd name="T16" fmla="*/ 2 w 27"/>
                <a:gd name="T17" fmla="*/ 3 h 77"/>
                <a:gd name="T18" fmla="*/ 2 w 27"/>
                <a:gd name="T19" fmla="*/ 3 h 77"/>
                <a:gd name="T20" fmla="*/ 12 w 27"/>
                <a:gd name="T21" fmla="*/ 3 h 77"/>
                <a:gd name="T22" fmla="*/ 12 w 27"/>
                <a:gd name="T23" fmla="*/ 3 h 77"/>
                <a:gd name="T24" fmla="*/ 27 w 27"/>
                <a:gd name="T25" fmla="*/ 39 h 77"/>
                <a:gd name="T26" fmla="*/ 27 w 27"/>
                <a:gd name="T27" fmla="*/ 39 h 77"/>
                <a:gd name="T28" fmla="*/ 12 w 27"/>
                <a:gd name="T29" fmla="*/ 75 h 77"/>
                <a:gd name="T30" fmla="*/ 12 w 27"/>
                <a:gd name="T31" fmla="*/ 75 h 77"/>
                <a:gd name="T32" fmla="*/ 7 w 27"/>
                <a:gd name="T33" fmla="*/ 77 h 77"/>
                <a:gd name="T34" fmla="*/ 7 w 27"/>
                <a:gd name="T35" fmla="*/ 77 h 77"/>
                <a:gd name="T36" fmla="*/ 2 w 27"/>
                <a:gd name="T37"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77">
                  <a:moveTo>
                    <a:pt x="2" y="75"/>
                  </a:moveTo>
                  <a:cubicBezTo>
                    <a:pt x="0" y="73"/>
                    <a:pt x="0" y="68"/>
                    <a:pt x="2" y="66"/>
                  </a:cubicBezTo>
                  <a:cubicBezTo>
                    <a:pt x="2" y="66"/>
                    <a:pt x="2" y="66"/>
                    <a:pt x="2" y="66"/>
                  </a:cubicBezTo>
                  <a:cubicBezTo>
                    <a:pt x="10" y="58"/>
                    <a:pt x="13" y="49"/>
                    <a:pt x="13" y="39"/>
                  </a:cubicBezTo>
                  <a:cubicBezTo>
                    <a:pt x="13" y="39"/>
                    <a:pt x="13" y="39"/>
                    <a:pt x="13" y="39"/>
                  </a:cubicBezTo>
                  <a:cubicBezTo>
                    <a:pt x="13" y="29"/>
                    <a:pt x="10" y="20"/>
                    <a:pt x="2" y="13"/>
                  </a:cubicBezTo>
                  <a:cubicBezTo>
                    <a:pt x="2" y="13"/>
                    <a:pt x="2" y="13"/>
                    <a:pt x="2" y="13"/>
                  </a:cubicBezTo>
                  <a:cubicBezTo>
                    <a:pt x="2" y="13"/>
                    <a:pt x="2" y="13"/>
                    <a:pt x="2" y="13"/>
                  </a:cubicBezTo>
                  <a:cubicBezTo>
                    <a:pt x="0" y="10"/>
                    <a:pt x="0" y="5"/>
                    <a:pt x="2" y="3"/>
                  </a:cubicBezTo>
                  <a:cubicBezTo>
                    <a:pt x="2" y="3"/>
                    <a:pt x="2" y="3"/>
                    <a:pt x="2" y="3"/>
                  </a:cubicBezTo>
                  <a:cubicBezTo>
                    <a:pt x="5" y="0"/>
                    <a:pt x="9" y="0"/>
                    <a:pt x="12" y="3"/>
                  </a:cubicBezTo>
                  <a:cubicBezTo>
                    <a:pt x="12" y="3"/>
                    <a:pt x="12" y="3"/>
                    <a:pt x="12" y="3"/>
                  </a:cubicBezTo>
                  <a:cubicBezTo>
                    <a:pt x="22" y="13"/>
                    <a:pt x="27" y="26"/>
                    <a:pt x="27" y="39"/>
                  </a:cubicBezTo>
                  <a:cubicBezTo>
                    <a:pt x="27" y="39"/>
                    <a:pt x="27" y="39"/>
                    <a:pt x="27" y="39"/>
                  </a:cubicBezTo>
                  <a:cubicBezTo>
                    <a:pt x="27" y="52"/>
                    <a:pt x="22" y="65"/>
                    <a:pt x="12" y="75"/>
                  </a:cubicBezTo>
                  <a:cubicBezTo>
                    <a:pt x="12" y="75"/>
                    <a:pt x="12" y="75"/>
                    <a:pt x="12" y="75"/>
                  </a:cubicBezTo>
                  <a:cubicBezTo>
                    <a:pt x="11" y="77"/>
                    <a:pt x="9" y="77"/>
                    <a:pt x="7" y="77"/>
                  </a:cubicBezTo>
                  <a:cubicBezTo>
                    <a:pt x="7" y="77"/>
                    <a:pt x="7" y="77"/>
                    <a:pt x="7" y="77"/>
                  </a:cubicBezTo>
                  <a:cubicBezTo>
                    <a:pt x="5" y="77"/>
                    <a:pt x="4" y="77"/>
                    <a:pt x="2" y="75"/>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6" name="Freeform 112">
              <a:extLst>
                <a:ext uri="{FF2B5EF4-FFF2-40B4-BE49-F238E27FC236}">
                  <a16:creationId xmlns:a16="http://schemas.microsoft.com/office/drawing/2014/main" id="{A10D0218-1AF9-4655-AF3C-76ECB2447EEC}"/>
                </a:ext>
              </a:extLst>
            </p:cNvPr>
            <p:cNvSpPr>
              <a:spLocks noEditPoints="1"/>
            </p:cNvSpPr>
            <p:nvPr/>
          </p:nvSpPr>
          <p:spPr bwMode="auto">
            <a:xfrm>
              <a:off x="7540" y="3610"/>
              <a:ext cx="520" cy="393"/>
            </a:xfrm>
            <a:custGeom>
              <a:avLst/>
              <a:gdLst>
                <a:gd name="T0" fmla="*/ 229 w 248"/>
                <a:gd name="T1" fmla="*/ 139 h 186"/>
                <a:gd name="T2" fmla="*/ 20 w 248"/>
                <a:gd name="T3" fmla="*/ 139 h 186"/>
                <a:gd name="T4" fmla="*/ 4 w 248"/>
                <a:gd name="T5" fmla="*/ 169 h 186"/>
                <a:gd name="T6" fmla="*/ 244 w 248"/>
                <a:gd name="T7" fmla="*/ 169 h 186"/>
                <a:gd name="T8" fmla="*/ 229 w 248"/>
                <a:gd name="T9" fmla="*/ 139 h 186"/>
                <a:gd name="T10" fmla="*/ 98 w 248"/>
                <a:gd name="T11" fmla="*/ 162 h 186"/>
                <a:gd name="T12" fmla="*/ 105 w 248"/>
                <a:gd name="T13" fmla="*/ 150 h 186"/>
                <a:gd name="T14" fmla="*/ 145 w 248"/>
                <a:gd name="T15" fmla="*/ 150 h 186"/>
                <a:gd name="T16" fmla="*/ 150 w 248"/>
                <a:gd name="T17" fmla="*/ 162 h 186"/>
                <a:gd name="T18" fmla="*/ 98 w 248"/>
                <a:gd name="T19" fmla="*/ 162 h 186"/>
                <a:gd name="T20" fmla="*/ 225 w 248"/>
                <a:gd name="T21" fmla="*/ 132 h 186"/>
                <a:gd name="T22" fmla="*/ 225 w 248"/>
                <a:gd name="T23" fmla="*/ 132 h 186"/>
                <a:gd name="T24" fmla="*/ 225 w 248"/>
                <a:gd name="T25" fmla="*/ 131 h 186"/>
                <a:gd name="T26" fmla="*/ 225 w 248"/>
                <a:gd name="T27" fmla="*/ 6 h 186"/>
                <a:gd name="T28" fmla="*/ 219 w 248"/>
                <a:gd name="T29" fmla="*/ 0 h 186"/>
                <a:gd name="T30" fmla="*/ 29 w 248"/>
                <a:gd name="T31" fmla="*/ 0 h 186"/>
                <a:gd name="T32" fmla="*/ 23 w 248"/>
                <a:gd name="T33" fmla="*/ 6 h 186"/>
                <a:gd name="T34" fmla="*/ 23 w 248"/>
                <a:gd name="T35" fmla="*/ 131 h 186"/>
                <a:gd name="T36" fmla="*/ 23 w 248"/>
                <a:gd name="T37" fmla="*/ 132 h 186"/>
                <a:gd name="T38" fmla="*/ 23 w 248"/>
                <a:gd name="T39" fmla="*/ 132 h 186"/>
                <a:gd name="T40" fmla="*/ 23 w 248"/>
                <a:gd name="T41" fmla="*/ 132 h 186"/>
                <a:gd name="T42" fmla="*/ 225 w 248"/>
                <a:gd name="T43" fmla="*/ 132 h 186"/>
                <a:gd name="T44" fmla="*/ 211 w 248"/>
                <a:gd name="T45" fmla="*/ 123 h 186"/>
                <a:gd name="T46" fmla="*/ 38 w 248"/>
                <a:gd name="T47" fmla="*/ 123 h 186"/>
                <a:gd name="T48" fmla="*/ 38 w 248"/>
                <a:gd name="T49" fmla="*/ 15 h 186"/>
                <a:gd name="T50" fmla="*/ 211 w 248"/>
                <a:gd name="T51" fmla="*/ 15 h 186"/>
                <a:gd name="T52" fmla="*/ 211 w 248"/>
                <a:gd name="T53" fmla="*/ 123 h 186"/>
                <a:gd name="T54" fmla="*/ 248 w 248"/>
                <a:gd name="T55" fmla="*/ 176 h 186"/>
                <a:gd name="T56" fmla="*/ 1 w 248"/>
                <a:gd name="T57" fmla="*/ 176 h 186"/>
                <a:gd name="T58" fmla="*/ 0 w 248"/>
                <a:gd name="T59" fmla="*/ 177 h 186"/>
                <a:gd name="T60" fmla="*/ 6 w 248"/>
                <a:gd name="T61" fmla="*/ 186 h 186"/>
                <a:gd name="T62" fmla="*/ 243 w 248"/>
                <a:gd name="T63" fmla="*/ 186 h 186"/>
                <a:gd name="T64" fmla="*/ 248 w 248"/>
                <a:gd name="T65" fmla="*/ 177 h 186"/>
                <a:gd name="T66" fmla="*/ 248 w 248"/>
                <a:gd name="T67"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186">
                  <a:moveTo>
                    <a:pt x="229" y="139"/>
                  </a:moveTo>
                  <a:cubicBezTo>
                    <a:pt x="20" y="139"/>
                    <a:pt x="20" y="139"/>
                    <a:pt x="20" y="139"/>
                  </a:cubicBezTo>
                  <a:cubicBezTo>
                    <a:pt x="4" y="169"/>
                    <a:pt x="4" y="169"/>
                    <a:pt x="4" y="169"/>
                  </a:cubicBezTo>
                  <a:cubicBezTo>
                    <a:pt x="244" y="169"/>
                    <a:pt x="244" y="169"/>
                    <a:pt x="244" y="169"/>
                  </a:cubicBezTo>
                  <a:lnTo>
                    <a:pt x="229" y="139"/>
                  </a:lnTo>
                  <a:close/>
                  <a:moveTo>
                    <a:pt x="98" y="162"/>
                  </a:moveTo>
                  <a:cubicBezTo>
                    <a:pt x="105" y="150"/>
                    <a:pt x="105" y="150"/>
                    <a:pt x="105" y="150"/>
                  </a:cubicBezTo>
                  <a:cubicBezTo>
                    <a:pt x="145" y="150"/>
                    <a:pt x="145" y="150"/>
                    <a:pt x="145" y="150"/>
                  </a:cubicBezTo>
                  <a:cubicBezTo>
                    <a:pt x="150" y="162"/>
                    <a:pt x="150" y="162"/>
                    <a:pt x="150" y="162"/>
                  </a:cubicBezTo>
                  <a:lnTo>
                    <a:pt x="98" y="162"/>
                  </a:lnTo>
                  <a:close/>
                  <a:moveTo>
                    <a:pt x="225" y="132"/>
                  </a:moveTo>
                  <a:cubicBezTo>
                    <a:pt x="225" y="132"/>
                    <a:pt x="225" y="132"/>
                    <a:pt x="225" y="132"/>
                  </a:cubicBezTo>
                  <a:cubicBezTo>
                    <a:pt x="225" y="131"/>
                    <a:pt x="225" y="131"/>
                    <a:pt x="225" y="131"/>
                  </a:cubicBezTo>
                  <a:cubicBezTo>
                    <a:pt x="225" y="6"/>
                    <a:pt x="225" y="6"/>
                    <a:pt x="225" y="6"/>
                  </a:cubicBezTo>
                  <a:cubicBezTo>
                    <a:pt x="225" y="3"/>
                    <a:pt x="222" y="0"/>
                    <a:pt x="219" y="0"/>
                  </a:cubicBezTo>
                  <a:cubicBezTo>
                    <a:pt x="29" y="0"/>
                    <a:pt x="29" y="0"/>
                    <a:pt x="29" y="0"/>
                  </a:cubicBezTo>
                  <a:cubicBezTo>
                    <a:pt x="26" y="0"/>
                    <a:pt x="23" y="3"/>
                    <a:pt x="23" y="6"/>
                  </a:cubicBezTo>
                  <a:cubicBezTo>
                    <a:pt x="23" y="131"/>
                    <a:pt x="23" y="131"/>
                    <a:pt x="23" y="131"/>
                  </a:cubicBezTo>
                  <a:cubicBezTo>
                    <a:pt x="23" y="131"/>
                    <a:pt x="23" y="131"/>
                    <a:pt x="23" y="132"/>
                  </a:cubicBezTo>
                  <a:cubicBezTo>
                    <a:pt x="23" y="132"/>
                    <a:pt x="23" y="132"/>
                    <a:pt x="23" y="132"/>
                  </a:cubicBezTo>
                  <a:cubicBezTo>
                    <a:pt x="23" y="132"/>
                    <a:pt x="23" y="132"/>
                    <a:pt x="23" y="132"/>
                  </a:cubicBezTo>
                  <a:cubicBezTo>
                    <a:pt x="225" y="132"/>
                    <a:pt x="225" y="132"/>
                    <a:pt x="225" y="132"/>
                  </a:cubicBezTo>
                  <a:close/>
                  <a:moveTo>
                    <a:pt x="211" y="123"/>
                  </a:moveTo>
                  <a:cubicBezTo>
                    <a:pt x="38" y="123"/>
                    <a:pt x="38" y="123"/>
                    <a:pt x="38" y="123"/>
                  </a:cubicBezTo>
                  <a:cubicBezTo>
                    <a:pt x="38" y="15"/>
                    <a:pt x="38" y="15"/>
                    <a:pt x="38" y="15"/>
                  </a:cubicBezTo>
                  <a:cubicBezTo>
                    <a:pt x="211" y="15"/>
                    <a:pt x="211" y="15"/>
                    <a:pt x="211" y="15"/>
                  </a:cubicBezTo>
                  <a:lnTo>
                    <a:pt x="211" y="123"/>
                  </a:lnTo>
                  <a:close/>
                  <a:moveTo>
                    <a:pt x="248" y="176"/>
                  </a:moveTo>
                  <a:cubicBezTo>
                    <a:pt x="1" y="176"/>
                    <a:pt x="1" y="176"/>
                    <a:pt x="1" y="176"/>
                  </a:cubicBezTo>
                  <a:cubicBezTo>
                    <a:pt x="0" y="177"/>
                    <a:pt x="0" y="177"/>
                    <a:pt x="0" y="177"/>
                  </a:cubicBezTo>
                  <a:cubicBezTo>
                    <a:pt x="0" y="181"/>
                    <a:pt x="3" y="186"/>
                    <a:pt x="6" y="186"/>
                  </a:cubicBezTo>
                  <a:cubicBezTo>
                    <a:pt x="243" y="186"/>
                    <a:pt x="243" y="186"/>
                    <a:pt x="243" y="186"/>
                  </a:cubicBezTo>
                  <a:cubicBezTo>
                    <a:pt x="246" y="186"/>
                    <a:pt x="248" y="181"/>
                    <a:pt x="248" y="177"/>
                  </a:cubicBezTo>
                  <a:lnTo>
                    <a:pt x="248" y="17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7" name="Freeform 113">
              <a:extLst>
                <a:ext uri="{FF2B5EF4-FFF2-40B4-BE49-F238E27FC236}">
                  <a16:creationId xmlns:a16="http://schemas.microsoft.com/office/drawing/2014/main" id="{19264037-02A8-49EB-9BA0-7CE9FF9AFCAD}"/>
                </a:ext>
              </a:extLst>
            </p:cNvPr>
            <p:cNvSpPr>
              <a:spLocks noEditPoints="1"/>
            </p:cNvSpPr>
            <p:nvPr/>
          </p:nvSpPr>
          <p:spPr bwMode="auto">
            <a:xfrm>
              <a:off x="8259" y="4038"/>
              <a:ext cx="220" cy="393"/>
            </a:xfrm>
            <a:custGeom>
              <a:avLst/>
              <a:gdLst>
                <a:gd name="T0" fmla="*/ 92 w 105"/>
                <a:gd name="T1" fmla="*/ 0 h 186"/>
                <a:gd name="T2" fmla="*/ 14 w 105"/>
                <a:gd name="T3" fmla="*/ 0 h 186"/>
                <a:gd name="T4" fmla="*/ 0 w 105"/>
                <a:gd name="T5" fmla="*/ 13 h 186"/>
                <a:gd name="T6" fmla="*/ 0 w 105"/>
                <a:gd name="T7" fmla="*/ 172 h 186"/>
                <a:gd name="T8" fmla="*/ 14 w 105"/>
                <a:gd name="T9" fmla="*/ 186 h 186"/>
                <a:gd name="T10" fmla="*/ 92 w 105"/>
                <a:gd name="T11" fmla="*/ 186 h 186"/>
                <a:gd name="T12" fmla="*/ 105 w 105"/>
                <a:gd name="T13" fmla="*/ 172 h 186"/>
                <a:gd name="T14" fmla="*/ 105 w 105"/>
                <a:gd name="T15" fmla="*/ 13 h 186"/>
                <a:gd name="T16" fmla="*/ 92 w 105"/>
                <a:gd name="T17" fmla="*/ 0 h 186"/>
                <a:gd name="T18" fmla="*/ 44 w 105"/>
                <a:gd name="T19" fmla="*/ 11 h 186"/>
                <a:gd name="T20" fmla="*/ 62 w 105"/>
                <a:gd name="T21" fmla="*/ 11 h 186"/>
                <a:gd name="T22" fmla="*/ 62 w 105"/>
                <a:gd name="T23" fmla="*/ 17 h 186"/>
                <a:gd name="T24" fmla="*/ 44 w 105"/>
                <a:gd name="T25" fmla="*/ 17 h 186"/>
                <a:gd name="T26" fmla="*/ 44 w 105"/>
                <a:gd name="T27" fmla="*/ 11 h 186"/>
                <a:gd name="T28" fmla="*/ 53 w 105"/>
                <a:gd name="T29" fmla="*/ 178 h 186"/>
                <a:gd name="T30" fmla="*/ 44 w 105"/>
                <a:gd name="T31" fmla="*/ 170 h 186"/>
                <a:gd name="T32" fmla="*/ 53 w 105"/>
                <a:gd name="T33" fmla="*/ 161 h 186"/>
                <a:gd name="T34" fmla="*/ 62 w 105"/>
                <a:gd name="T35" fmla="*/ 170 h 186"/>
                <a:gd name="T36" fmla="*/ 53 w 105"/>
                <a:gd name="T37" fmla="*/ 178 h 186"/>
                <a:gd name="T38" fmla="*/ 95 w 105"/>
                <a:gd name="T39" fmla="*/ 156 h 186"/>
                <a:gd name="T40" fmla="*/ 10 w 105"/>
                <a:gd name="T41" fmla="*/ 156 h 186"/>
                <a:gd name="T42" fmla="*/ 10 w 105"/>
                <a:gd name="T43" fmla="*/ 30 h 186"/>
                <a:gd name="T44" fmla="*/ 95 w 105"/>
                <a:gd name="T45" fmla="*/ 30 h 186"/>
                <a:gd name="T46" fmla="*/ 95 w 105"/>
                <a:gd name="T47" fmla="*/ 15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 h="186">
                  <a:moveTo>
                    <a:pt x="92" y="0"/>
                  </a:moveTo>
                  <a:cubicBezTo>
                    <a:pt x="14" y="0"/>
                    <a:pt x="14" y="0"/>
                    <a:pt x="14" y="0"/>
                  </a:cubicBezTo>
                  <a:cubicBezTo>
                    <a:pt x="6" y="0"/>
                    <a:pt x="0" y="6"/>
                    <a:pt x="0" y="13"/>
                  </a:cubicBezTo>
                  <a:cubicBezTo>
                    <a:pt x="0" y="172"/>
                    <a:pt x="0" y="172"/>
                    <a:pt x="0" y="172"/>
                  </a:cubicBezTo>
                  <a:cubicBezTo>
                    <a:pt x="0" y="180"/>
                    <a:pt x="6" y="186"/>
                    <a:pt x="14" y="186"/>
                  </a:cubicBezTo>
                  <a:cubicBezTo>
                    <a:pt x="92" y="186"/>
                    <a:pt x="92" y="186"/>
                    <a:pt x="92" y="186"/>
                  </a:cubicBezTo>
                  <a:cubicBezTo>
                    <a:pt x="99" y="186"/>
                    <a:pt x="105" y="180"/>
                    <a:pt x="105" y="172"/>
                  </a:cubicBezTo>
                  <a:cubicBezTo>
                    <a:pt x="105" y="13"/>
                    <a:pt x="105" y="13"/>
                    <a:pt x="105" y="13"/>
                  </a:cubicBezTo>
                  <a:cubicBezTo>
                    <a:pt x="105" y="6"/>
                    <a:pt x="99" y="0"/>
                    <a:pt x="92" y="0"/>
                  </a:cubicBezTo>
                  <a:close/>
                  <a:moveTo>
                    <a:pt x="44" y="11"/>
                  </a:moveTo>
                  <a:cubicBezTo>
                    <a:pt x="62" y="11"/>
                    <a:pt x="62" y="11"/>
                    <a:pt x="62" y="11"/>
                  </a:cubicBezTo>
                  <a:cubicBezTo>
                    <a:pt x="62" y="17"/>
                    <a:pt x="62" y="17"/>
                    <a:pt x="62" y="17"/>
                  </a:cubicBezTo>
                  <a:cubicBezTo>
                    <a:pt x="44" y="17"/>
                    <a:pt x="44" y="17"/>
                    <a:pt x="44" y="17"/>
                  </a:cubicBezTo>
                  <a:lnTo>
                    <a:pt x="44" y="11"/>
                  </a:lnTo>
                  <a:close/>
                  <a:moveTo>
                    <a:pt x="53" y="178"/>
                  </a:moveTo>
                  <a:cubicBezTo>
                    <a:pt x="48" y="178"/>
                    <a:pt x="44" y="175"/>
                    <a:pt x="44" y="170"/>
                  </a:cubicBezTo>
                  <a:cubicBezTo>
                    <a:pt x="44" y="165"/>
                    <a:pt x="48" y="161"/>
                    <a:pt x="53" y="161"/>
                  </a:cubicBezTo>
                  <a:cubicBezTo>
                    <a:pt x="58" y="161"/>
                    <a:pt x="62" y="165"/>
                    <a:pt x="62" y="170"/>
                  </a:cubicBezTo>
                  <a:cubicBezTo>
                    <a:pt x="62" y="175"/>
                    <a:pt x="58" y="178"/>
                    <a:pt x="53" y="178"/>
                  </a:cubicBezTo>
                  <a:close/>
                  <a:moveTo>
                    <a:pt x="95" y="156"/>
                  </a:moveTo>
                  <a:cubicBezTo>
                    <a:pt x="10" y="156"/>
                    <a:pt x="10" y="156"/>
                    <a:pt x="10" y="156"/>
                  </a:cubicBezTo>
                  <a:cubicBezTo>
                    <a:pt x="10" y="30"/>
                    <a:pt x="10" y="30"/>
                    <a:pt x="10" y="30"/>
                  </a:cubicBezTo>
                  <a:cubicBezTo>
                    <a:pt x="95" y="30"/>
                    <a:pt x="95" y="30"/>
                    <a:pt x="95" y="30"/>
                  </a:cubicBezTo>
                  <a:lnTo>
                    <a:pt x="95" y="15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8" name="Freeform 114">
              <a:extLst>
                <a:ext uri="{FF2B5EF4-FFF2-40B4-BE49-F238E27FC236}">
                  <a16:creationId xmlns:a16="http://schemas.microsoft.com/office/drawing/2014/main" id="{86366C78-4CFE-4E8F-A785-42ECDA0B431D}"/>
                </a:ext>
              </a:extLst>
            </p:cNvPr>
            <p:cNvSpPr>
              <a:spLocks/>
            </p:cNvSpPr>
            <p:nvPr/>
          </p:nvSpPr>
          <p:spPr bwMode="auto">
            <a:xfrm>
              <a:off x="7188" y="4414"/>
              <a:ext cx="113" cy="308"/>
            </a:xfrm>
            <a:custGeom>
              <a:avLst/>
              <a:gdLst>
                <a:gd name="T0" fmla="*/ 39 w 54"/>
                <a:gd name="T1" fmla="*/ 146 h 146"/>
                <a:gd name="T2" fmla="*/ 0 w 54"/>
                <a:gd name="T3" fmla="*/ 0 h 146"/>
                <a:gd name="T4" fmla="*/ 18 w 54"/>
                <a:gd name="T5" fmla="*/ 0 h 146"/>
                <a:gd name="T6" fmla="*/ 54 w 54"/>
                <a:gd name="T7" fmla="*/ 137 h 146"/>
                <a:gd name="T8" fmla="*/ 39 w 54"/>
                <a:gd name="T9" fmla="*/ 146 h 146"/>
              </a:gdLst>
              <a:ahLst/>
              <a:cxnLst>
                <a:cxn ang="0">
                  <a:pos x="T0" y="T1"/>
                </a:cxn>
                <a:cxn ang="0">
                  <a:pos x="T2" y="T3"/>
                </a:cxn>
                <a:cxn ang="0">
                  <a:pos x="T4" y="T5"/>
                </a:cxn>
                <a:cxn ang="0">
                  <a:pos x="T6" y="T7"/>
                </a:cxn>
                <a:cxn ang="0">
                  <a:pos x="T8" y="T9"/>
                </a:cxn>
              </a:cxnLst>
              <a:rect l="0" t="0" r="r" b="b"/>
              <a:pathLst>
                <a:path w="54" h="146">
                  <a:moveTo>
                    <a:pt x="39" y="146"/>
                  </a:moveTo>
                  <a:cubicBezTo>
                    <a:pt x="13" y="102"/>
                    <a:pt x="0" y="51"/>
                    <a:pt x="0" y="0"/>
                  </a:cubicBezTo>
                  <a:cubicBezTo>
                    <a:pt x="18" y="0"/>
                    <a:pt x="18" y="0"/>
                    <a:pt x="18" y="0"/>
                  </a:cubicBezTo>
                  <a:cubicBezTo>
                    <a:pt x="18" y="48"/>
                    <a:pt x="30" y="96"/>
                    <a:pt x="54" y="137"/>
                  </a:cubicBezTo>
                  <a:lnTo>
                    <a:pt x="39" y="14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9" name="Freeform 115">
              <a:extLst>
                <a:ext uri="{FF2B5EF4-FFF2-40B4-BE49-F238E27FC236}">
                  <a16:creationId xmlns:a16="http://schemas.microsoft.com/office/drawing/2014/main" id="{9AAFD6B8-0BAC-4490-9EFB-2B63F16167F8}"/>
                </a:ext>
              </a:extLst>
            </p:cNvPr>
            <p:cNvSpPr>
              <a:spLocks/>
            </p:cNvSpPr>
            <p:nvPr/>
          </p:nvSpPr>
          <p:spPr bwMode="auto">
            <a:xfrm>
              <a:off x="7733" y="4922"/>
              <a:ext cx="365" cy="110"/>
            </a:xfrm>
            <a:custGeom>
              <a:avLst/>
              <a:gdLst>
                <a:gd name="T0" fmla="*/ 32 w 174"/>
                <a:gd name="T1" fmla="*/ 52 h 52"/>
                <a:gd name="T2" fmla="*/ 0 w 174"/>
                <a:gd name="T3" fmla="*/ 50 h 52"/>
                <a:gd name="T4" fmla="*/ 2 w 174"/>
                <a:gd name="T5" fmla="*/ 32 h 52"/>
                <a:gd name="T6" fmla="*/ 32 w 174"/>
                <a:gd name="T7" fmla="*/ 34 h 52"/>
                <a:gd name="T8" fmla="*/ 165 w 174"/>
                <a:gd name="T9" fmla="*/ 0 h 52"/>
                <a:gd name="T10" fmla="*/ 174 w 174"/>
                <a:gd name="T11" fmla="*/ 15 h 52"/>
                <a:gd name="T12" fmla="*/ 32 w 174"/>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74" h="52">
                  <a:moveTo>
                    <a:pt x="32" y="52"/>
                  </a:moveTo>
                  <a:cubicBezTo>
                    <a:pt x="22" y="52"/>
                    <a:pt x="11" y="51"/>
                    <a:pt x="0" y="50"/>
                  </a:cubicBezTo>
                  <a:cubicBezTo>
                    <a:pt x="2" y="32"/>
                    <a:pt x="2" y="32"/>
                    <a:pt x="2" y="32"/>
                  </a:cubicBezTo>
                  <a:cubicBezTo>
                    <a:pt x="12" y="33"/>
                    <a:pt x="22" y="34"/>
                    <a:pt x="32" y="34"/>
                  </a:cubicBezTo>
                  <a:cubicBezTo>
                    <a:pt x="79" y="34"/>
                    <a:pt x="125" y="22"/>
                    <a:pt x="165" y="0"/>
                  </a:cubicBezTo>
                  <a:cubicBezTo>
                    <a:pt x="174" y="15"/>
                    <a:pt x="174" y="15"/>
                    <a:pt x="174" y="15"/>
                  </a:cubicBezTo>
                  <a:cubicBezTo>
                    <a:pt x="131" y="39"/>
                    <a:pt x="82" y="52"/>
                    <a:pt x="32" y="52"/>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0" name="Freeform 116">
              <a:extLst>
                <a:ext uri="{FF2B5EF4-FFF2-40B4-BE49-F238E27FC236}">
                  <a16:creationId xmlns:a16="http://schemas.microsoft.com/office/drawing/2014/main" id="{38B816CE-F405-436F-9106-B1A685AAFBD8}"/>
                </a:ext>
              </a:extLst>
            </p:cNvPr>
            <p:cNvSpPr>
              <a:spLocks/>
            </p:cNvSpPr>
            <p:nvPr/>
          </p:nvSpPr>
          <p:spPr bwMode="auto">
            <a:xfrm>
              <a:off x="8324" y="4458"/>
              <a:ext cx="88" cy="211"/>
            </a:xfrm>
            <a:custGeom>
              <a:avLst/>
              <a:gdLst>
                <a:gd name="T0" fmla="*/ 17 w 42"/>
                <a:gd name="T1" fmla="*/ 100 h 100"/>
                <a:gd name="T2" fmla="*/ 0 w 42"/>
                <a:gd name="T3" fmla="*/ 92 h 100"/>
                <a:gd name="T4" fmla="*/ 24 w 42"/>
                <a:gd name="T5" fmla="*/ 0 h 100"/>
                <a:gd name="T6" fmla="*/ 42 w 42"/>
                <a:gd name="T7" fmla="*/ 1 h 100"/>
                <a:gd name="T8" fmla="*/ 17 w 42"/>
                <a:gd name="T9" fmla="*/ 100 h 100"/>
              </a:gdLst>
              <a:ahLst/>
              <a:cxnLst>
                <a:cxn ang="0">
                  <a:pos x="T0" y="T1"/>
                </a:cxn>
                <a:cxn ang="0">
                  <a:pos x="T2" y="T3"/>
                </a:cxn>
                <a:cxn ang="0">
                  <a:pos x="T4" y="T5"/>
                </a:cxn>
                <a:cxn ang="0">
                  <a:pos x="T6" y="T7"/>
                </a:cxn>
                <a:cxn ang="0">
                  <a:pos x="T8" y="T9"/>
                </a:cxn>
              </a:cxnLst>
              <a:rect l="0" t="0" r="r" b="b"/>
              <a:pathLst>
                <a:path w="42" h="100">
                  <a:moveTo>
                    <a:pt x="17" y="100"/>
                  </a:moveTo>
                  <a:cubicBezTo>
                    <a:pt x="0" y="92"/>
                    <a:pt x="0" y="92"/>
                    <a:pt x="0" y="92"/>
                  </a:cubicBezTo>
                  <a:cubicBezTo>
                    <a:pt x="14" y="63"/>
                    <a:pt x="22" y="32"/>
                    <a:pt x="24" y="0"/>
                  </a:cubicBezTo>
                  <a:cubicBezTo>
                    <a:pt x="42" y="1"/>
                    <a:pt x="42" y="1"/>
                    <a:pt x="42" y="1"/>
                  </a:cubicBezTo>
                  <a:cubicBezTo>
                    <a:pt x="40" y="35"/>
                    <a:pt x="31" y="69"/>
                    <a:pt x="17" y="10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1" name="Freeform 117">
              <a:extLst>
                <a:ext uri="{FF2B5EF4-FFF2-40B4-BE49-F238E27FC236}">
                  <a16:creationId xmlns:a16="http://schemas.microsoft.com/office/drawing/2014/main" id="{8330E123-035E-4CFD-B609-AA232347AEEA}"/>
                </a:ext>
              </a:extLst>
            </p:cNvPr>
            <p:cNvSpPr>
              <a:spLocks/>
            </p:cNvSpPr>
            <p:nvPr/>
          </p:nvSpPr>
          <p:spPr bwMode="auto">
            <a:xfrm>
              <a:off x="8031" y="3846"/>
              <a:ext cx="215" cy="169"/>
            </a:xfrm>
            <a:custGeom>
              <a:avLst/>
              <a:gdLst>
                <a:gd name="T0" fmla="*/ 90 w 103"/>
                <a:gd name="T1" fmla="*/ 80 h 80"/>
                <a:gd name="T2" fmla="*/ 0 w 103"/>
                <a:gd name="T3" fmla="*/ 17 h 80"/>
                <a:gd name="T4" fmla="*/ 7 w 103"/>
                <a:gd name="T5" fmla="*/ 0 h 80"/>
                <a:gd name="T6" fmla="*/ 103 w 103"/>
                <a:gd name="T7" fmla="*/ 68 h 80"/>
                <a:gd name="T8" fmla="*/ 90 w 103"/>
                <a:gd name="T9" fmla="*/ 80 h 80"/>
              </a:gdLst>
              <a:ahLst/>
              <a:cxnLst>
                <a:cxn ang="0">
                  <a:pos x="T0" y="T1"/>
                </a:cxn>
                <a:cxn ang="0">
                  <a:pos x="T2" y="T3"/>
                </a:cxn>
                <a:cxn ang="0">
                  <a:pos x="T4" y="T5"/>
                </a:cxn>
                <a:cxn ang="0">
                  <a:pos x="T6" y="T7"/>
                </a:cxn>
                <a:cxn ang="0">
                  <a:pos x="T8" y="T9"/>
                </a:cxn>
              </a:cxnLst>
              <a:rect l="0" t="0" r="r" b="b"/>
              <a:pathLst>
                <a:path w="103" h="80">
                  <a:moveTo>
                    <a:pt x="90" y="80"/>
                  </a:moveTo>
                  <a:cubicBezTo>
                    <a:pt x="64" y="53"/>
                    <a:pt x="34" y="32"/>
                    <a:pt x="0" y="17"/>
                  </a:cubicBezTo>
                  <a:cubicBezTo>
                    <a:pt x="7" y="0"/>
                    <a:pt x="7" y="0"/>
                    <a:pt x="7" y="0"/>
                  </a:cubicBezTo>
                  <a:cubicBezTo>
                    <a:pt x="43" y="16"/>
                    <a:pt x="75" y="39"/>
                    <a:pt x="103" y="68"/>
                  </a:cubicBezTo>
                  <a:lnTo>
                    <a:pt x="90" y="8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2" name="Freeform 118">
              <a:extLst>
                <a:ext uri="{FF2B5EF4-FFF2-40B4-BE49-F238E27FC236}">
                  <a16:creationId xmlns:a16="http://schemas.microsoft.com/office/drawing/2014/main" id="{0180D4F5-4EF8-47CE-890E-F317042C928D}"/>
                </a:ext>
              </a:extLst>
            </p:cNvPr>
            <p:cNvSpPr>
              <a:spLocks/>
            </p:cNvSpPr>
            <p:nvPr/>
          </p:nvSpPr>
          <p:spPr bwMode="auto">
            <a:xfrm>
              <a:off x="7264" y="3859"/>
              <a:ext cx="285" cy="274"/>
            </a:xfrm>
            <a:custGeom>
              <a:avLst/>
              <a:gdLst>
                <a:gd name="T0" fmla="*/ 16 w 136"/>
                <a:gd name="T1" fmla="*/ 130 h 130"/>
                <a:gd name="T2" fmla="*/ 0 w 136"/>
                <a:gd name="T3" fmla="*/ 121 h 130"/>
                <a:gd name="T4" fmla="*/ 128 w 136"/>
                <a:gd name="T5" fmla="*/ 0 h 130"/>
                <a:gd name="T6" fmla="*/ 136 w 136"/>
                <a:gd name="T7" fmla="*/ 16 h 130"/>
                <a:gd name="T8" fmla="*/ 16 w 136"/>
                <a:gd name="T9" fmla="*/ 130 h 130"/>
              </a:gdLst>
              <a:ahLst/>
              <a:cxnLst>
                <a:cxn ang="0">
                  <a:pos x="T0" y="T1"/>
                </a:cxn>
                <a:cxn ang="0">
                  <a:pos x="T2" y="T3"/>
                </a:cxn>
                <a:cxn ang="0">
                  <a:pos x="T4" y="T5"/>
                </a:cxn>
                <a:cxn ang="0">
                  <a:pos x="T6" y="T7"/>
                </a:cxn>
                <a:cxn ang="0">
                  <a:pos x="T8" y="T9"/>
                </a:cxn>
              </a:cxnLst>
              <a:rect l="0" t="0" r="r" b="b"/>
              <a:pathLst>
                <a:path w="136" h="130">
                  <a:moveTo>
                    <a:pt x="16" y="130"/>
                  </a:moveTo>
                  <a:cubicBezTo>
                    <a:pt x="0" y="121"/>
                    <a:pt x="0" y="121"/>
                    <a:pt x="0" y="121"/>
                  </a:cubicBezTo>
                  <a:cubicBezTo>
                    <a:pt x="29" y="68"/>
                    <a:pt x="74" y="26"/>
                    <a:pt x="128" y="0"/>
                  </a:cubicBezTo>
                  <a:cubicBezTo>
                    <a:pt x="136" y="16"/>
                    <a:pt x="136" y="16"/>
                    <a:pt x="136" y="16"/>
                  </a:cubicBezTo>
                  <a:cubicBezTo>
                    <a:pt x="85" y="41"/>
                    <a:pt x="43" y="80"/>
                    <a:pt x="16" y="13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3" name="Freeform 119">
              <a:extLst>
                <a:ext uri="{FF2B5EF4-FFF2-40B4-BE49-F238E27FC236}">
                  <a16:creationId xmlns:a16="http://schemas.microsoft.com/office/drawing/2014/main" id="{C990A1F7-789D-488C-9358-F9CBDA3DBE49}"/>
                </a:ext>
              </a:extLst>
            </p:cNvPr>
            <p:cNvSpPr>
              <a:spLocks noEditPoints="1"/>
            </p:cNvSpPr>
            <p:nvPr/>
          </p:nvSpPr>
          <p:spPr bwMode="auto">
            <a:xfrm>
              <a:off x="7050" y="4161"/>
              <a:ext cx="325" cy="207"/>
            </a:xfrm>
            <a:custGeom>
              <a:avLst/>
              <a:gdLst>
                <a:gd name="T0" fmla="*/ 322 w 325"/>
                <a:gd name="T1" fmla="*/ 0 h 207"/>
                <a:gd name="T2" fmla="*/ 4 w 325"/>
                <a:gd name="T3" fmla="*/ 0 h 207"/>
                <a:gd name="T4" fmla="*/ 163 w 325"/>
                <a:gd name="T5" fmla="*/ 137 h 207"/>
                <a:gd name="T6" fmla="*/ 322 w 325"/>
                <a:gd name="T7" fmla="*/ 0 h 207"/>
                <a:gd name="T8" fmla="*/ 163 w 325"/>
                <a:gd name="T9" fmla="*/ 162 h 207"/>
                <a:gd name="T10" fmla="*/ 0 w 325"/>
                <a:gd name="T11" fmla="*/ 21 h 207"/>
                <a:gd name="T12" fmla="*/ 0 w 325"/>
                <a:gd name="T13" fmla="*/ 207 h 207"/>
                <a:gd name="T14" fmla="*/ 325 w 325"/>
                <a:gd name="T15" fmla="*/ 207 h 207"/>
                <a:gd name="T16" fmla="*/ 325 w 325"/>
                <a:gd name="T17" fmla="*/ 23 h 207"/>
                <a:gd name="T18" fmla="*/ 163 w 325"/>
                <a:gd name="T19" fmla="*/ 16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207">
                  <a:moveTo>
                    <a:pt x="322" y="0"/>
                  </a:moveTo>
                  <a:lnTo>
                    <a:pt x="4" y="0"/>
                  </a:lnTo>
                  <a:lnTo>
                    <a:pt x="163" y="137"/>
                  </a:lnTo>
                  <a:lnTo>
                    <a:pt x="322" y="0"/>
                  </a:lnTo>
                  <a:close/>
                  <a:moveTo>
                    <a:pt x="163" y="162"/>
                  </a:moveTo>
                  <a:lnTo>
                    <a:pt x="0" y="21"/>
                  </a:lnTo>
                  <a:lnTo>
                    <a:pt x="0" y="207"/>
                  </a:lnTo>
                  <a:lnTo>
                    <a:pt x="325" y="207"/>
                  </a:lnTo>
                  <a:lnTo>
                    <a:pt x="325" y="23"/>
                  </a:lnTo>
                  <a:lnTo>
                    <a:pt x="163" y="162"/>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4" name="Rectangle 120">
              <a:extLst>
                <a:ext uri="{FF2B5EF4-FFF2-40B4-BE49-F238E27FC236}">
                  <a16:creationId xmlns:a16="http://schemas.microsoft.com/office/drawing/2014/main" id="{08B70A85-E2DC-4B29-AB36-5925203A8864}"/>
                </a:ext>
              </a:extLst>
            </p:cNvPr>
            <p:cNvSpPr>
              <a:spLocks noChangeArrowheads="1"/>
            </p:cNvSpPr>
            <p:nvPr/>
          </p:nvSpPr>
          <p:spPr bwMode="auto">
            <a:xfrm>
              <a:off x="6878" y="4199"/>
              <a:ext cx="136" cy="21"/>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5" name="Rectangle 121">
              <a:extLst>
                <a:ext uri="{FF2B5EF4-FFF2-40B4-BE49-F238E27FC236}">
                  <a16:creationId xmlns:a16="http://schemas.microsoft.com/office/drawing/2014/main" id="{E4451FE4-77DF-4417-BDFD-1CB2BD8BD927}"/>
                </a:ext>
              </a:extLst>
            </p:cNvPr>
            <p:cNvSpPr>
              <a:spLocks noChangeArrowheads="1"/>
            </p:cNvSpPr>
            <p:nvPr/>
          </p:nvSpPr>
          <p:spPr bwMode="auto">
            <a:xfrm>
              <a:off x="6918" y="4245"/>
              <a:ext cx="96" cy="23"/>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6" name="Rectangle 122">
              <a:extLst>
                <a:ext uri="{FF2B5EF4-FFF2-40B4-BE49-F238E27FC236}">
                  <a16:creationId xmlns:a16="http://schemas.microsoft.com/office/drawing/2014/main" id="{FCB3B3F9-9F26-4BE0-8E63-E6A0ED609A51}"/>
                </a:ext>
              </a:extLst>
            </p:cNvPr>
            <p:cNvSpPr>
              <a:spLocks noChangeArrowheads="1"/>
            </p:cNvSpPr>
            <p:nvPr/>
          </p:nvSpPr>
          <p:spPr bwMode="auto">
            <a:xfrm>
              <a:off x="6960" y="4292"/>
              <a:ext cx="54" cy="23"/>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grpSp>
        <p:nvGrpSpPr>
          <p:cNvPr id="47" name="Gruppe 18">
            <a:extLst>
              <a:ext uri="{FF2B5EF4-FFF2-40B4-BE49-F238E27FC236}">
                <a16:creationId xmlns:a16="http://schemas.microsoft.com/office/drawing/2014/main" id="{74C65F9C-AAF9-4B3D-907D-BFE905B6BB6C}"/>
              </a:ext>
            </a:extLst>
          </p:cNvPr>
          <p:cNvGrpSpPr/>
          <p:nvPr/>
        </p:nvGrpSpPr>
        <p:grpSpPr>
          <a:xfrm>
            <a:off x="1007069" y="3241128"/>
            <a:ext cx="860103" cy="669257"/>
            <a:chOff x="8654296" y="1576715"/>
            <a:chExt cx="2625726" cy="2043113"/>
          </a:xfrm>
        </p:grpSpPr>
        <p:sp>
          <p:nvSpPr>
            <p:cNvPr id="48" name="Oval 33">
              <a:extLst>
                <a:ext uri="{FF2B5EF4-FFF2-40B4-BE49-F238E27FC236}">
                  <a16:creationId xmlns:a16="http://schemas.microsoft.com/office/drawing/2014/main" id="{802BA188-0C07-4463-AD04-A2395714E925}"/>
                </a:ext>
              </a:extLst>
            </p:cNvPr>
            <p:cNvSpPr>
              <a:spLocks noChangeArrowheads="1"/>
            </p:cNvSpPr>
            <p:nvPr/>
          </p:nvSpPr>
          <p:spPr bwMode="auto">
            <a:xfrm>
              <a:off x="8836859" y="1676728"/>
              <a:ext cx="482600" cy="485775"/>
            </a:xfrm>
            <a:prstGeom prst="ellipse">
              <a:avLst/>
            </a:pr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9" name="Freeform 34">
              <a:extLst>
                <a:ext uri="{FF2B5EF4-FFF2-40B4-BE49-F238E27FC236}">
                  <a16:creationId xmlns:a16="http://schemas.microsoft.com/office/drawing/2014/main" id="{5A74278B-C6A2-44EE-B6DF-0E22EFE70C18}"/>
                </a:ext>
              </a:extLst>
            </p:cNvPr>
            <p:cNvSpPr>
              <a:spLocks/>
            </p:cNvSpPr>
            <p:nvPr/>
          </p:nvSpPr>
          <p:spPr bwMode="auto">
            <a:xfrm>
              <a:off x="8654296" y="2213303"/>
              <a:ext cx="1136650" cy="1406525"/>
            </a:xfrm>
            <a:custGeom>
              <a:avLst/>
              <a:gdLst>
                <a:gd name="T0" fmla="*/ 342 w 342"/>
                <a:gd name="T1" fmla="*/ 0 h 420"/>
                <a:gd name="T2" fmla="*/ 219 w 342"/>
                <a:gd name="T3" fmla="*/ 0 h 420"/>
                <a:gd name="T4" fmla="*/ 200 w 342"/>
                <a:gd name="T5" fmla="*/ 0 h 420"/>
                <a:gd name="T6" fmla="*/ 37 w 342"/>
                <a:gd name="T7" fmla="*/ 0 h 420"/>
                <a:gd name="T8" fmla="*/ 0 w 342"/>
                <a:gd name="T9" fmla="*/ 36 h 420"/>
                <a:gd name="T10" fmla="*/ 0 w 342"/>
                <a:gd name="T11" fmla="*/ 225 h 420"/>
                <a:gd name="T12" fmla="*/ 52 w 342"/>
                <a:gd name="T13" fmla="*/ 225 h 420"/>
                <a:gd name="T14" fmla="*/ 52 w 342"/>
                <a:gd name="T15" fmla="*/ 420 h 420"/>
                <a:gd name="T16" fmla="*/ 203 w 342"/>
                <a:gd name="T17" fmla="*/ 420 h 420"/>
                <a:gd name="T18" fmla="*/ 203 w 342"/>
                <a:gd name="T19" fmla="*/ 225 h 420"/>
                <a:gd name="T20" fmla="*/ 200 w 342"/>
                <a:gd name="T21" fmla="*/ 61 h 420"/>
                <a:gd name="T22" fmla="*/ 342 w 342"/>
                <a:gd name="T23" fmla="*/ 61 h 420"/>
                <a:gd name="T24" fmla="*/ 342 w 342"/>
                <a:gd name="T2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420">
                  <a:moveTo>
                    <a:pt x="342" y="0"/>
                  </a:moveTo>
                  <a:cubicBezTo>
                    <a:pt x="219" y="0"/>
                    <a:pt x="219" y="0"/>
                    <a:pt x="219" y="0"/>
                  </a:cubicBezTo>
                  <a:cubicBezTo>
                    <a:pt x="200" y="0"/>
                    <a:pt x="200" y="0"/>
                    <a:pt x="200" y="0"/>
                  </a:cubicBezTo>
                  <a:cubicBezTo>
                    <a:pt x="37" y="0"/>
                    <a:pt x="37" y="0"/>
                    <a:pt x="37" y="0"/>
                  </a:cubicBezTo>
                  <a:cubicBezTo>
                    <a:pt x="17" y="0"/>
                    <a:pt x="0" y="16"/>
                    <a:pt x="0" y="36"/>
                  </a:cubicBezTo>
                  <a:cubicBezTo>
                    <a:pt x="0" y="225"/>
                    <a:pt x="0" y="225"/>
                    <a:pt x="0" y="225"/>
                  </a:cubicBezTo>
                  <a:cubicBezTo>
                    <a:pt x="52" y="225"/>
                    <a:pt x="52" y="225"/>
                    <a:pt x="52" y="225"/>
                  </a:cubicBezTo>
                  <a:cubicBezTo>
                    <a:pt x="52" y="420"/>
                    <a:pt x="52" y="420"/>
                    <a:pt x="52" y="420"/>
                  </a:cubicBezTo>
                  <a:cubicBezTo>
                    <a:pt x="203" y="420"/>
                    <a:pt x="203" y="420"/>
                    <a:pt x="203" y="420"/>
                  </a:cubicBezTo>
                  <a:cubicBezTo>
                    <a:pt x="203" y="225"/>
                    <a:pt x="203" y="225"/>
                    <a:pt x="203" y="225"/>
                  </a:cubicBezTo>
                  <a:cubicBezTo>
                    <a:pt x="200" y="61"/>
                    <a:pt x="200" y="61"/>
                    <a:pt x="200" y="61"/>
                  </a:cubicBezTo>
                  <a:cubicBezTo>
                    <a:pt x="342" y="61"/>
                    <a:pt x="342" y="61"/>
                    <a:pt x="342" y="61"/>
                  </a:cubicBezTo>
                  <a:lnTo>
                    <a:pt x="342" y="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0" name="Freeform 35">
              <a:extLst>
                <a:ext uri="{FF2B5EF4-FFF2-40B4-BE49-F238E27FC236}">
                  <a16:creationId xmlns:a16="http://schemas.microsoft.com/office/drawing/2014/main" id="{82E9BA68-CEF1-421A-B3D0-E6446E3D0E03}"/>
                </a:ext>
              </a:extLst>
            </p:cNvPr>
            <p:cNvSpPr>
              <a:spLocks/>
            </p:cNvSpPr>
            <p:nvPr/>
          </p:nvSpPr>
          <p:spPr bwMode="auto">
            <a:xfrm>
              <a:off x="9867146" y="2125990"/>
              <a:ext cx="531813" cy="539750"/>
            </a:xfrm>
            <a:custGeom>
              <a:avLst/>
              <a:gdLst>
                <a:gd name="T0" fmla="*/ 80 w 160"/>
                <a:gd name="T1" fmla="*/ 0 h 161"/>
                <a:gd name="T2" fmla="*/ 0 w 160"/>
                <a:gd name="T3" fmla="*/ 81 h 161"/>
                <a:gd name="T4" fmla="*/ 80 w 160"/>
                <a:gd name="T5" fmla="*/ 161 h 161"/>
                <a:gd name="T6" fmla="*/ 80 w 160"/>
                <a:gd name="T7" fmla="*/ 81 h 161"/>
                <a:gd name="T8" fmla="*/ 160 w 160"/>
                <a:gd name="T9" fmla="*/ 81 h 161"/>
                <a:gd name="T10" fmla="*/ 80 w 160"/>
                <a:gd name="T11" fmla="*/ 0 h 161"/>
              </a:gdLst>
              <a:ahLst/>
              <a:cxnLst>
                <a:cxn ang="0">
                  <a:pos x="T0" y="T1"/>
                </a:cxn>
                <a:cxn ang="0">
                  <a:pos x="T2" y="T3"/>
                </a:cxn>
                <a:cxn ang="0">
                  <a:pos x="T4" y="T5"/>
                </a:cxn>
                <a:cxn ang="0">
                  <a:pos x="T6" y="T7"/>
                </a:cxn>
                <a:cxn ang="0">
                  <a:pos x="T8" y="T9"/>
                </a:cxn>
                <a:cxn ang="0">
                  <a:pos x="T10" y="T11"/>
                </a:cxn>
              </a:cxnLst>
              <a:rect l="0" t="0" r="r" b="b"/>
              <a:pathLst>
                <a:path w="160" h="161">
                  <a:moveTo>
                    <a:pt x="80" y="0"/>
                  </a:moveTo>
                  <a:cubicBezTo>
                    <a:pt x="36" y="0"/>
                    <a:pt x="0" y="36"/>
                    <a:pt x="0" y="81"/>
                  </a:cubicBezTo>
                  <a:cubicBezTo>
                    <a:pt x="0" y="125"/>
                    <a:pt x="36" y="161"/>
                    <a:pt x="80" y="161"/>
                  </a:cubicBezTo>
                  <a:cubicBezTo>
                    <a:pt x="80" y="81"/>
                    <a:pt x="80" y="81"/>
                    <a:pt x="80" y="81"/>
                  </a:cubicBezTo>
                  <a:cubicBezTo>
                    <a:pt x="160" y="81"/>
                    <a:pt x="160" y="81"/>
                    <a:pt x="160" y="81"/>
                  </a:cubicBezTo>
                  <a:cubicBezTo>
                    <a:pt x="160" y="36"/>
                    <a:pt x="124" y="0"/>
                    <a:pt x="80" y="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1" name="Freeform 36">
              <a:extLst>
                <a:ext uri="{FF2B5EF4-FFF2-40B4-BE49-F238E27FC236}">
                  <a16:creationId xmlns:a16="http://schemas.microsoft.com/office/drawing/2014/main" id="{341129BD-26FB-4400-A7C8-5CCBC4F07112}"/>
                </a:ext>
              </a:extLst>
            </p:cNvPr>
            <p:cNvSpPr>
              <a:spLocks/>
            </p:cNvSpPr>
            <p:nvPr/>
          </p:nvSpPr>
          <p:spPr bwMode="auto">
            <a:xfrm>
              <a:off x="10210046" y="2467303"/>
              <a:ext cx="265113" cy="271463"/>
            </a:xfrm>
            <a:custGeom>
              <a:avLst/>
              <a:gdLst>
                <a:gd name="T0" fmla="*/ 0 w 80"/>
                <a:gd name="T1" fmla="*/ 81 h 81"/>
                <a:gd name="T2" fmla="*/ 80 w 80"/>
                <a:gd name="T3" fmla="*/ 0 h 81"/>
                <a:gd name="T4" fmla="*/ 0 w 80"/>
                <a:gd name="T5" fmla="*/ 0 h 81"/>
                <a:gd name="T6" fmla="*/ 0 w 80"/>
                <a:gd name="T7" fmla="*/ 81 h 81"/>
              </a:gdLst>
              <a:ahLst/>
              <a:cxnLst>
                <a:cxn ang="0">
                  <a:pos x="T0" y="T1"/>
                </a:cxn>
                <a:cxn ang="0">
                  <a:pos x="T2" y="T3"/>
                </a:cxn>
                <a:cxn ang="0">
                  <a:pos x="T4" y="T5"/>
                </a:cxn>
                <a:cxn ang="0">
                  <a:pos x="T6" y="T7"/>
                </a:cxn>
              </a:cxnLst>
              <a:rect l="0" t="0" r="r" b="b"/>
              <a:pathLst>
                <a:path w="80" h="81">
                  <a:moveTo>
                    <a:pt x="0" y="81"/>
                  </a:moveTo>
                  <a:cubicBezTo>
                    <a:pt x="44" y="81"/>
                    <a:pt x="80" y="45"/>
                    <a:pt x="80" y="0"/>
                  </a:cubicBezTo>
                  <a:cubicBezTo>
                    <a:pt x="0" y="0"/>
                    <a:pt x="0" y="0"/>
                    <a:pt x="0" y="0"/>
                  </a:cubicBezTo>
                  <a:lnTo>
                    <a:pt x="0" y="81"/>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2" name="Rectangle 37">
              <a:extLst>
                <a:ext uri="{FF2B5EF4-FFF2-40B4-BE49-F238E27FC236}">
                  <a16:creationId xmlns:a16="http://schemas.microsoft.com/office/drawing/2014/main" id="{D8DE1AC5-BBEC-4FD2-86CA-5DFDD28C2C45}"/>
                </a:ext>
              </a:extLst>
            </p:cNvPr>
            <p:cNvSpPr>
              <a:spLocks noChangeArrowheads="1"/>
            </p:cNvSpPr>
            <p:nvPr/>
          </p:nvSpPr>
          <p:spPr bwMode="auto">
            <a:xfrm>
              <a:off x="10681534" y="2186315"/>
              <a:ext cx="342900" cy="104775"/>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3" name="Rectangle 38">
              <a:extLst>
                <a:ext uri="{FF2B5EF4-FFF2-40B4-BE49-F238E27FC236}">
                  <a16:creationId xmlns:a16="http://schemas.microsoft.com/office/drawing/2014/main" id="{23AEB968-DACD-4816-B046-CCC177B03BBA}"/>
                </a:ext>
              </a:extLst>
            </p:cNvPr>
            <p:cNvSpPr>
              <a:spLocks noChangeArrowheads="1"/>
            </p:cNvSpPr>
            <p:nvPr/>
          </p:nvSpPr>
          <p:spPr bwMode="auto">
            <a:xfrm>
              <a:off x="10681534" y="2376815"/>
              <a:ext cx="342900" cy="101600"/>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4" name="Rectangle 39">
              <a:extLst>
                <a:ext uri="{FF2B5EF4-FFF2-40B4-BE49-F238E27FC236}">
                  <a16:creationId xmlns:a16="http://schemas.microsoft.com/office/drawing/2014/main" id="{865237ED-D59F-4315-82C4-019808E591D0}"/>
                </a:ext>
              </a:extLst>
            </p:cNvPr>
            <p:cNvSpPr>
              <a:spLocks noChangeArrowheads="1"/>
            </p:cNvSpPr>
            <p:nvPr/>
          </p:nvSpPr>
          <p:spPr bwMode="auto">
            <a:xfrm>
              <a:off x="10681534" y="2565728"/>
              <a:ext cx="342900" cy="103188"/>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55" name="Freeform 40">
              <a:extLst>
                <a:ext uri="{FF2B5EF4-FFF2-40B4-BE49-F238E27FC236}">
                  <a16:creationId xmlns:a16="http://schemas.microsoft.com/office/drawing/2014/main" id="{762DA45D-762C-432F-9481-9DC2A777D6FD}"/>
                </a:ext>
              </a:extLst>
            </p:cNvPr>
            <p:cNvSpPr>
              <a:spLocks/>
            </p:cNvSpPr>
            <p:nvPr/>
          </p:nvSpPr>
          <p:spPr bwMode="auto">
            <a:xfrm>
              <a:off x="9487734" y="1576715"/>
              <a:ext cx="1792288" cy="2043113"/>
            </a:xfrm>
            <a:custGeom>
              <a:avLst/>
              <a:gdLst>
                <a:gd name="T0" fmla="*/ 587 w 1129"/>
                <a:gd name="T1" fmla="*/ 95 h 1287"/>
                <a:gd name="T2" fmla="*/ 587 w 1129"/>
                <a:gd name="T3" fmla="*/ 0 h 1287"/>
                <a:gd name="T4" fmla="*/ 522 w 1129"/>
                <a:gd name="T5" fmla="*/ 0 h 1287"/>
                <a:gd name="T6" fmla="*/ 522 w 1129"/>
                <a:gd name="T7" fmla="*/ 95 h 1287"/>
                <a:gd name="T8" fmla="*/ 0 w 1129"/>
                <a:gd name="T9" fmla="*/ 95 h 1287"/>
                <a:gd name="T10" fmla="*/ 0 w 1129"/>
                <a:gd name="T11" fmla="*/ 262 h 1287"/>
                <a:gd name="T12" fmla="*/ 59 w 1129"/>
                <a:gd name="T13" fmla="*/ 262 h 1287"/>
                <a:gd name="T14" fmla="*/ 59 w 1129"/>
                <a:gd name="T15" fmla="*/ 350 h 1287"/>
                <a:gd name="T16" fmla="*/ 124 w 1129"/>
                <a:gd name="T17" fmla="*/ 350 h 1287"/>
                <a:gd name="T18" fmla="*/ 124 w 1129"/>
                <a:gd name="T19" fmla="*/ 262 h 1287"/>
                <a:gd name="T20" fmla="*/ 995 w 1129"/>
                <a:gd name="T21" fmla="*/ 262 h 1287"/>
                <a:gd name="T22" fmla="*/ 995 w 1129"/>
                <a:gd name="T23" fmla="*/ 831 h 1287"/>
                <a:gd name="T24" fmla="*/ 124 w 1129"/>
                <a:gd name="T25" fmla="*/ 831 h 1287"/>
                <a:gd name="T26" fmla="*/ 124 w 1129"/>
                <a:gd name="T27" fmla="*/ 585 h 1287"/>
                <a:gd name="T28" fmla="*/ 59 w 1129"/>
                <a:gd name="T29" fmla="*/ 585 h 1287"/>
                <a:gd name="T30" fmla="*/ 59 w 1129"/>
                <a:gd name="T31" fmla="*/ 897 h 1287"/>
                <a:gd name="T32" fmla="*/ 457 w 1129"/>
                <a:gd name="T33" fmla="*/ 897 h 1287"/>
                <a:gd name="T34" fmla="*/ 44 w 1129"/>
                <a:gd name="T35" fmla="*/ 1237 h 1287"/>
                <a:gd name="T36" fmla="*/ 86 w 1129"/>
                <a:gd name="T37" fmla="*/ 1287 h 1287"/>
                <a:gd name="T38" fmla="*/ 557 w 1129"/>
                <a:gd name="T39" fmla="*/ 897 h 1287"/>
                <a:gd name="T40" fmla="*/ 559 w 1129"/>
                <a:gd name="T41" fmla="*/ 897 h 1287"/>
                <a:gd name="T42" fmla="*/ 1033 w 1129"/>
                <a:gd name="T43" fmla="*/ 1287 h 1287"/>
                <a:gd name="T44" fmla="*/ 1075 w 1129"/>
                <a:gd name="T45" fmla="*/ 1237 h 1287"/>
                <a:gd name="T46" fmla="*/ 662 w 1129"/>
                <a:gd name="T47" fmla="*/ 897 h 1287"/>
                <a:gd name="T48" fmla="*/ 1060 w 1129"/>
                <a:gd name="T49" fmla="*/ 897 h 1287"/>
                <a:gd name="T50" fmla="*/ 1060 w 1129"/>
                <a:gd name="T51" fmla="*/ 262 h 1287"/>
                <a:gd name="T52" fmla="*/ 1129 w 1129"/>
                <a:gd name="T53" fmla="*/ 262 h 1287"/>
                <a:gd name="T54" fmla="*/ 1129 w 1129"/>
                <a:gd name="T55" fmla="*/ 95 h 1287"/>
                <a:gd name="T56" fmla="*/ 587 w 1129"/>
                <a:gd name="T57" fmla="*/ 95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9" h="1287">
                  <a:moveTo>
                    <a:pt x="587" y="95"/>
                  </a:moveTo>
                  <a:lnTo>
                    <a:pt x="587" y="0"/>
                  </a:lnTo>
                  <a:lnTo>
                    <a:pt x="522" y="0"/>
                  </a:lnTo>
                  <a:lnTo>
                    <a:pt x="522" y="95"/>
                  </a:lnTo>
                  <a:lnTo>
                    <a:pt x="0" y="95"/>
                  </a:lnTo>
                  <a:lnTo>
                    <a:pt x="0" y="262"/>
                  </a:lnTo>
                  <a:lnTo>
                    <a:pt x="59" y="262"/>
                  </a:lnTo>
                  <a:lnTo>
                    <a:pt x="59" y="350"/>
                  </a:lnTo>
                  <a:lnTo>
                    <a:pt x="124" y="350"/>
                  </a:lnTo>
                  <a:lnTo>
                    <a:pt x="124" y="262"/>
                  </a:lnTo>
                  <a:lnTo>
                    <a:pt x="995" y="262"/>
                  </a:lnTo>
                  <a:lnTo>
                    <a:pt x="995" y="831"/>
                  </a:lnTo>
                  <a:lnTo>
                    <a:pt x="124" y="831"/>
                  </a:lnTo>
                  <a:lnTo>
                    <a:pt x="124" y="585"/>
                  </a:lnTo>
                  <a:lnTo>
                    <a:pt x="59" y="585"/>
                  </a:lnTo>
                  <a:lnTo>
                    <a:pt x="59" y="897"/>
                  </a:lnTo>
                  <a:lnTo>
                    <a:pt x="457" y="897"/>
                  </a:lnTo>
                  <a:lnTo>
                    <a:pt x="44" y="1237"/>
                  </a:lnTo>
                  <a:lnTo>
                    <a:pt x="86" y="1287"/>
                  </a:lnTo>
                  <a:lnTo>
                    <a:pt x="557" y="897"/>
                  </a:lnTo>
                  <a:lnTo>
                    <a:pt x="559" y="897"/>
                  </a:lnTo>
                  <a:lnTo>
                    <a:pt x="1033" y="1287"/>
                  </a:lnTo>
                  <a:lnTo>
                    <a:pt x="1075" y="1237"/>
                  </a:lnTo>
                  <a:lnTo>
                    <a:pt x="662" y="897"/>
                  </a:lnTo>
                  <a:lnTo>
                    <a:pt x="1060" y="897"/>
                  </a:lnTo>
                  <a:lnTo>
                    <a:pt x="1060" y="262"/>
                  </a:lnTo>
                  <a:lnTo>
                    <a:pt x="1129" y="262"/>
                  </a:lnTo>
                  <a:lnTo>
                    <a:pt x="1129" y="95"/>
                  </a:lnTo>
                  <a:lnTo>
                    <a:pt x="587" y="95"/>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pic>
        <p:nvPicPr>
          <p:cNvPr id="7" name="Graphic 6" descr="Server">
            <a:extLst>
              <a:ext uri="{FF2B5EF4-FFF2-40B4-BE49-F238E27FC236}">
                <a16:creationId xmlns:a16="http://schemas.microsoft.com/office/drawing/2014/main" id="{260D80FE-FA9F-4C0A-90BA-BF905A3C67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5499" y="3126247"/>
            <a:ext cx="846475" cy="846475"/>
          </a:xfrm>
          <a:prstGeom prst="rect">
            <a:avLst/>
          </a:prstGeom>
        </p:spPr>
      </p:pic>
      <p:sp>
        <p:nvSpPr>
          <p:cNvPr id="56" name="Freeform 107">
            <a:extLst>
              <a:ext uri="{FF2B5EF4-FFF2-40B4-BE49-F238E27FC236}">
                <a16:creationId xmlns:a16="http://schemas.microsoft.com/office/drawing/2014/main" id="{95115B29-D365-433E-B6F3-FDAB099A2D0F}"/>
              </a:ext>
            </a:extLst>
          </p:cNvPr>
          <p:cNvSpPr>
            <a:spLocks/>
          </p:cNvSpPr>
          <p:nvPr/>
        </p:nvSpPr>
        <p:spPr bwMode="auto">
          <a:xfrm>
            <a:off x="5772633" y="3166434"/>
            <a:ext cx="716425" cy="743951"/>
          </a:xfrm>
          <a:custGeom>
            <a:avLst/>
            <a:gdLst>
              <a:gd name="T0" fmla="*/ 1512 w 1718"/>
              <a:gd name="T1" fmla="*/ 555 h 1773"/>
              <a:gd name="T2" fmla="*/ 1468 w 1718"/>
              <a:gd name="T3" fmla="*/ 437 h 1773"/>
              <a:gd name="T4" fmla="*/ 1414 w 1718"/>
              <a:gd name="T5" fmla="*/ 382 h 1773"/>
              <a:gd name="T6" fmla="*/ 693 w 1718"/>
              <a:gd name="T7" fmla="*/ 222 h 1773"/>
              <a:gd name="T8" fmla="*/ 711 w 1718"/>
              <a:gd name="T9" fmla="*/ 245 h 1773"/>
              <a:gd name="T10" fmla="*/ 856 w 1718"/>
              <a:gd name="T11" fmla="*/ 223 h 1773"/>
              <a:gd name="T12" fmla="*/ 736 w 1718"/>
              <a:gd name="T13" fmla="*/ 277 h 1773"/>
              <a:gd name="T14" fmla="*/ 759 w 1718"/>
              <a:gd name="T15" fmla="*/ 305 h 1773"/>
              <a:gd name="T16" fmla="*/ 1115 w 1718"/>
              <a:gd name="T17" fmla="*/ 517 h 1773"/>
              <a:gd name="T18" fmla="*/ 832 w 1718"/>
              <a:gd name="T19" fmla="*/ 800 h 1773"/>
              <a:gd name="T20" fmla="*/ 831 w 1718"/>
              <a:gd name="T21" fmla="*/ 800 h 1773"/>
              <a:gd name="T22" fmla="*/ 764 w 1718"/>
              <a:gd name="T23" fmla="*/ 837 h 1773"/>
              <a:gd name="T24" fmla="*/ 0 w 1718"/>
              <a:gd name="T25" fmla="*/ 1534 h 1773"/>
              <a:gd name="T26" fmla="*/ 239 w 1718"/>
              <a:gd name="T27" fmla="*/ 1773 h 1773"/>
              <a:gd name="T28" fmla="*/ 935 w 1718"/>
              <a:gd name="T29" fmla="*/ 1011 h 1773"/>
              <a:gd name="T30" fmla="*/ 976 w 1718"/>
              <a:gd name="T31" fmla="*/ 939 h 1773"/>
              <a:gd name="T32" fmla="*/ 984 w 1718"/>
              <a:gd name="T33" fmla="*/ 931 h 1773"/>
              <a:gd name="T34" fmla="*/ 1287 w 1718"/>
              <a:gd name="T35" fmla="*/ 628 h 1773"/>
              <a:gd name="T36" fmla="*/ 1287 w 1718"/>
              <a:gd name="T37" fmla="*/ 628 h 1773"/>
              <a:gd name="T38" fmla="*/ 1398 w 1718"/>
              <a:gd name="T39" fmla="*/ 670 h 1773"/>
              <a:gd name="T40" fmla="*/ 1442 w 1718"/>
              <a:gd name="T41" fmla="*/ 783 h 1773"/>
              <a:gd name="T42" fmla="*/ 1532 w 1718"/>
              <a:gd name="T43" fmla="*/ 873 h 1773"/>
              <a:gd name="T44" fmla="*/ 1718 w 1718"/>
              <a:gd name="T45" fmla="*/ 687 h 1773"/>
              <a:gd name="T46" fmla="*/ 1631 w 1718"/>
              <a:gd name="T47" fmla="*/ 600 h 1773"/>
              <a:gd name="T48" fmla="*/ 1512 w 1718"/>
              <a:gd name="T49" fmla="*/ 555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8" h="1773">
                <a:moveTo>
                  <a:pt x="1512" y="555"/>
                </a:moveTo>
                <a:cubicBezTo>
                  <a:pt x="1480" y="523"/>
                  <a:pt x="1465" y="479"/>
                  <a:pt x="1468" y="437"/>
                </a:cubicBezTo>
                <a:cubicBezTo>
                  <a:pt x="1414" y="382"/>
                  <a:pt x="1414" y="382"/>
                  <a:pt x="1414" y="382"/>
                </a:cubicBezTo>
                <a:cubicBezTo>
                  <a:pt x="1414" y="382"/>
                  <a:pt x="1081" y="0"/>
                  <a:pt x="693" y="222"/>
                </a:cubicBezTo>
                <a:cubicBezTo>
                  <a:pt x="711" y="245"/>
                  <a:pt x="711" y="245"/>
                  <a:pt x="711" y="245"/>
                </a:cubicBezTo>
                <a:cubicBezTo>
                  <a:pt x="856" y="223"/>
                  <a:pt x="856" y="223"/>
                  <a:pt x="856" y="223"/>
                </a:cubicBezTo>
                <a:cubicBezTo>
                  <a:pt x="736" y="277"/>
                  <a:pt x="736" y="277"/>
                  <a:pt x="736" y="277"/>
                </a:cubicBezTo>
                <a:cubicBezTo>
                  <a:pt x="759" y="305"/>
                  <a:pt x="759" y="305"/>
                  <a:pt x="759" y="305"/>
                </a:cubicBezTo>
                <a:cubicBezTo>
                  <a:pt x="920" y="281"/>
                  <a:pt x="1211" y="397"/>
                  <a:pt x="1115" y="517"/>
                </a:cubicBezTo>
                <a:cubicBezTo>
                  <a:pt x="832" y="800"/>
                  <a:pt x="832" y="800"/>
                  <a:pt x="832" y="800"/>
                </a:cubicBezTo>
                <a:cubicBezTo>
                  <a:pt x="831" y="800"/>
                  <a:pt x="831" y="800"/>
                  <a:pt x="831" y="800"/>
                </a:cubicBezTo>
                <a:cubicBezTo>
                  <a:pt x="811" y="818"/>
                  <a:pt x="788" y="831"/>
                  <a:pt x="764" y="837"/>
                </a:cubicBezTo>
                <a:cubicBezTo>
                  <a:pt x="0" y="1534"/>
                  <a:pt x="0" y="1534"/>
                  <a:pt x="0" y="1534"/>
                </a:cubicBezTo>
                <a:cubicBezTo>
                  <a:pt x="239" y="1773"/>
                  <a:pt x="239" y="1773"/>
                  <a:pt x="239" y="1773"/>
                </a:cubicBezTo>
                <a:cubicBezTo>
                  <a:pt x="935" y="1011"/>
                  <a:pt x="935" y="1011"/>
                  <a:pt x="935" y="1011"/>
                </a:cubicBezTo>
                <a:cubicBezTo>
                  <a:pt x="941" y="985"/>
                  <a:pt x="955" y="959"/>
                  <a:pt x="976" y="939"/>
                </a:cubicBezTo>
                <a:cubicBezTo>
                  <a:pt x="978" y="936"/>
                  <a:pt x="981" y="934"/>
                  <a:pt x="984" y="931"/>
                </a:cubicBezTo>
                <a:cubicBezTo>
                  <a:pt x="1287" y="628"/>
                  <a:pt x="1287" y="628"/>
                  <a:pt x="1287" y="628"/>
                </a:cubicBezTo>
                <a:cubicBezTo>
                  <a:pt x="1287" y="628"/>
                  <a:pt x="1287" y="628"/>
                  <a:pt x="1287" y="628"/>
                </a:cubicBezTo>
                <a:cubicBezTo>
                  <a:pt x="1326" y="628"/>
                  <a:pt x="1368" y="640"/>
                  <a:pt x="1398" y="670"/>
                </a:cubicBezTo>
                <a:cubicBezTo>
                  <a:pt x="1429" y="701"/>
                  <a:pt x="1444" y="742"/>
                  <a:pt x="1442" y="783"/>
                </a:cubicBezTo>
                <a:cubicBezTo>
                  <a:pt x="1532" y="873"/>
                  <a:pt x="1532" y="873"/>
                  <a:pt x="1532" y="873"/>
                </a:cubicBezTo>
                <a:cubicBezTo>
                  <a:pt x="1718" y="687"/>
                  <a:pt x="1718" y="687"/>
                  <a:pt x="1718" y="687"/>
                </a:cubicBezTo>
                <a:cubicBezTo>
                  <a:pt x="1631" y="600"/>
                  <a:pt x="1631" y="600"/>
                  <a:pt x="1631" y="600"/>
                </a:cubicBezTo>
                <a:cubicBezTo>
                  <a:pt x="1588" y="602"/>
                  <a:pt x="1545" y="588"/>
                  <a:pt x="1512" y="555"/>
                </a:cubicBezTo>
                <a:close/>
              </a:path>
            </a:pathLst>
          </a:custGeom>
          <a:solidFill>
            <a:schemeClr val="tx2"/>
          </a:solidFill>
          <a:ln>
            <a:noFill/>
          </a:ln>
        </p:spPr>
        <p:txBody>
          <a:bodyPr vert="horz" wrap="square" lIns="91407" tIns="45703" rIns="91407" bIns="45703" numCol="1" anchor="t" anchorCtr="0" compatLnSpc="1">
            <a:prstTxWarp prst="textNoShape">
              <a:avLst/>
            </a:prstTxWarp>
          </a:bodyPr>
          <a:lstStyle/>
          <a:p>
            <a:endParaRPr lang="nb-NO">
              <a:solidFill>
                <a:prstClr val="black"/>
              </a:solidFill>
            </a:endParaRPr>
          </a:p>
        </p:txBody>
      </p:sp>
      <p:sp>
        <p:nvSpPr>
          <p:cNvPr id="3" name="Rectangle 2">
            <a:extLst>
              <a:ext uri="{FF2B5EF4-FFF2-40B4-BE49-F238E27FC236}">
                <a16:creationId xmlns:a16="http://schemas.microsoft.com/office/drawing/2014/main" id="{B2D5897F-A753-4E9D-84E1-2A9D0AF08A1C}"/>
              </a:ext>
            </a:extLst>
          </p:cNvPr>
          <p:cNvSpPr/>
          <p:nvPr/>
        </p:nvSpPr>
        <p:spPr>
          <a:xfrm>
            <a:off x="2744902" y="2349001"/>
            <a:ext cx="2156323" cy="355705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65780AFA-B80C-4AED-B880-15B454B197D8}"/>
              </a:ext>
            </a:extLst>
          </p:cNvPr>
          <p:cNvSpPr/>
          <p:nvPr/>
        </p:nvSpPr>
        <p:spPr>
          <a:xfrm>
            <a:off x="9671665" y="2349001"/>
            <a:ext cx="2156323" cy="355705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939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7192F-6A2C-4285-AD25-15FC6088CE56}"/>
              </a:ext>
            </a:extLst>
          </p:cNvPr>
          <p:cNvSpPr>
            <a:spLocks noGrp="1"/>
          </p:cNvSpPr>
          <p:nvPr>
            <p:ph type="title"/>
          </p:nvPr>
        </p:nvSpPr>
        <p:spPr/>
        <p:txBody>
          <a:bodyPr/>
          <a:lstStyle/>
          <a:p>
            <a:r>
              <a:rPr lang="en-GB"/>
              <a:t>Framework: Concept to Impact</a:t>
            </a:r>
          </a:p>
        </p:txBody>
      </p:sp>
      <p:sp>
        <p:nvSpPr>
          <p:cNvPr id="4" name="Slide Number Placeholder 3">
            <a:extLst>
              <a:ext uri="{FF2B5EF4-FFF2-40B4-BE49-F238E27FC236}">
                <a16:creationId xmlns:a16="http://schemas.microsoft.com/office/drawing/2014/main" id="{01023AC9-8BCA-49B9-AC47-308959534573}"/>
              </a:ext>
            </a:extLst>
          </p:cNvPr>
          <p:cNvSpPr>
            <a:spLocks noGrp="1"/>
          </p:cNvSpPr>
          <p:nvPr>
            <p:ph type="sldNum" sz="quarter" idx="12"/>
          </p:nvPr>
        </p:nvSpPr>
        <p:spPr/>
        <p:txBody>
          <a:bodyPr/>
          <a:lstStyle/>
          <a:p>
            <a:fld id="{5751DFAA-887F-4071-8EAD-E8CA316FCF06}" type="slidenum">
              <a:rPr lang="nb-NO" smtClean="0"/>
              <a:t>4</a:t>
            </a:fld>
            <a:endParaRPr lang="nb-NO"/>
          </a:p>
        </p:txBody>
      </p:sp>
      <p:sp>
        <p:nvSpPr>
          <p:cNvPr id="5" name="Oval 4">
            <a:extLst>
              <a:ext uri="{FF2B5EF4-FFF2-40B4-BE49-F238E27FC236}">
                <a16:creationId xmlns:a16="http://schemas.microsoft.com/office/drawing/2014/main" id="{E4EB84EE-324C-4E93-B4EA-B1B37FD0731B}"/>
              </a:ext>
            </a:extLst>
          </p:cNvPr>
          <p:cNvSpPr/>
          <p:nvPr/>
        </p:nvSpPr>
        <p:spPr>
          <a:xfrm>
            <a:off x="767899"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2"/>
              </a:solidFill>
              <a:latin typeface="Helvetica Light" panose="020B0403020202020204"/>
            </a:endParaRPr>
          </a:p>
        </p:txBody>
      </p:sp>
      <p:sp>
        <p:nvSpPr>
          <p:cNvPr id="6" name="TextBox 5">
            <a:extLst>
              <a:ext uri="{FF2B5EF4-FFF2-40B4-BE49-F238E27FC236}">
                <a16:creationId xmlns:a16="http://schemas.microsoft.com/office/drawing/2014/main" id="{6B82E0DD-8F26-483D-9AF7-759772957D7D}"/>
              </a:ext>
            </a:extLst>
          </p:cNvPr>
          <p:cNvSpPr txBox="1"/>
          <p:nvPr/>
        </p:nvSpPr>
        <p:spPr>
          <a:xfrm>
            <a:off x="767899" y="4546731"/>
            <a:ext cx="1418602" cy="646074"/>
          </a:xfrm>
          <a:prstGeom prst="rect">
            <a:avLst/>
          </a:prstGeom>
          <a:noFill/>
        </p:spPr>
        <p:txBody>
          <a:bodyPr wrap="square" rtlCol="0">
            <a:spAutoFit/>
          </a:bodyPr>
          <a:lstStyle/>
          <a:p>
            <a:pPr algn="ctr"/>
            <a:r>
              <a:rPr lang="en-GB">
                <a:latin typeface="Helvetica Light" panose="020B0403020202020204"/>
              </a:rPr>
              <a:t>Cases</a:t>
            </a:r>
          </a:p>
          <a:p>
            <a:pPr algn="ctr"/>
            <a:r>
              <a:rPr lang="en-GB">
                <a:latin typeface="Helvetica Light" panose="020B0403020202020204"/>
              </a:rPr>
              <a:t>&amp; Value</a:t>
            </a:r>
          </a:p>
        </p:txBody>
      </p:sp>
      <p:grpSp>
        <p:nvGrpSpPr>
          <p:cNvPr id="7" name="Gruppe 18">
            <a:extLst>
              <a:ext uri="{FF2B5EF4-FFF2-40B4-BE49-F238E27FC236}">
                <a16:creationId xmlns:a16="http://schemas.microsoft.com/office/drawing/2014/main" id="{32739DA4-B069-4FCD-A1CB-F9250FB48A39}"/>
              </a:ext>
            </a:extLst>
          </p:cNvPr>
          <p:cNvGrpSpPr/>
          <p:nvPr/>
        </p:nvGrpSpPr>
        <p:grpSpPr>
          <a:xfrm>
            <a:off x="1007069" y="3241128"/>
            <a:ext cx="860103" cy="669257"/>
            <a:chOff x="8654296" y="1576715"/>
            <a:chExt cx="2625726" cy="2043113"/>
          </a:xfrm>
        </p:grpSpPr>
        <p:sp>
          <p:nvSpPr>
            <p:cNvPr id="8" name="Oval 33">
              <a:extLst>
                <a:ext uri="{FF2B5EF4-FFF2-40B4-BE49-F238E27FC236}">
                  <a16:creationId xmlns:a16="http://schemas.microsoft.com/office/drawing/2014/main" id="{5B131685-5629-4F12-83A9-AA805C15E1B1}"/>
                </a:ext>
              </a:extLst>
            </p:cNvPr>
            <p:cNvSpPr>
              <a:spLocks noChangeArrowheads="1"/>
            </p:cNvSpPr>
            <p:nvPr/>
          </p:nvSpPr>
          <p:spPr bwMode="auto">
            <a:xfrm>
              <a:off x="8836859" y="1676728"/>
              <a:ext cx="482600" cy="485775"/>
            </a:xfrm>
            <a:prstGeom prst="ellipse">
              <a:avLst/>
            </a:pr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9" name="Freeform 34">
              <a:extLst>
                <a:ext uri="{FF2B5EF4-FFF2-40B4-BE49-F238E27FC236}">
                  <a16:creationId xmlns:a16="http://schemas.microsoft.com/office/drawing/2014/main" id="{4B1C6D0F-C2B7-46A0-A9AF-1A3E8F161DF7}"/>
                </a:ext>
              </a:extLst>
            </p:cNvPr>
            <p:cNvSpPr>
              <a:spLocks/>
            </p:cNvSpPr>
            <p:nvPr/>
          </p:nvSpPr>
          <p:spPr bwMode="auto">
            <a:xfrm>
              <a:off x="8654296" y="2213303"/>
              <a:ext cx="1136650" cy="1406525"/>
            </a:xfrm>
            <a:custGeom>
              <a:avLst/>
              <a:gdLst>
                <a:gd name="T0" fmla="*/ 342 w 342"/>
                <a:gd name="T1" fmla="*/ 0 h 420"/>
                <a:gd name="T2" fmla="*/ 219 w 342"/>
                <a:gd name="T3" fmla="*/ 0 h 420"/>
                <a:gd name="T4" fmla="*/ 200 w 342"/>
                <a:gd name="T5" fmla="*/ 0 h 420"/>
                <a:gd name="T6" fmla="*/ 37 w 342"/>
                <a:gd name="T7" fmla="*/ 0 h 420"/>
                <a:gd name="T8" fmla="*/ 0 w 342"/>
                <a:gd name="T9" fmla="*/ 36 h 420"/>
                <a:gd name="T10" fmla="*/ 0 w 342"/>
                <a:gd name="T11" fmla="*/ 225 h 420"/>
                <a:gd name="T12" fmla="*/ 52 w 342"/>
                <a:gd name="T13" fmla="*/ 225 h 420"/>
                <a:gd name="T14" fmla="*/ 52 w 342"/>
                <a:gd name="T15" fmla="*/ 420 h 420"/>
                <a:gd name="T16" fmla="*/ 203 w 342"/>
                <a:gd name="T17" fmla="*/ 420 h 420"/>
                <a:gd name="T18" fmla="*/ 203 w 342"/>
                <a:gd name="T19" fmla="*/ 225 h 420"/>
                <a:gd name="T20" fmla="*/ 200 w 342"/>
                <a:gd name="T21" fmla="*/ 61 h 420"/>
                <a:gd name="T22" fmla="*/ 342 w 342"/>
                <a:gd name="T23" fmla="*/ 61 h 420"/>
                <a:gd name="T24" fmla="*/ 342 w 342"/>
                <a:gd name="T2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420">
                  <a:moveTo>
                    <a:pt x="342" y="0"/>
                  </a:moveTo>
                  <a:cubicBezTo>
                    <a:pt x="219" y="0"/>
                    <a:pt x="219" y="0"/>
                    <a:pt x="219" y="0"/>
                  </a:cubicBezTo>
                  <a:cubicBezTo>
                    <a:pt x="200" y="0"/>
                    <a:pt x="200" y="0"/>
                    <a:pt x="200" y="0"/>
                  </a:cubicBezTo>
                  <a:cubicBezTo>
                    <a:pt x="37" y="0"/>
                    <a:pt x="37" y="0"/>
                    <a:pt x="37" y="0"/>
                  </a:cubicBezTo>
                  <a:cubicBezTo>
                    <a:pt x="17" y="0"/>
                    <a:pt x="0" y="16"/>
                    <a:pt x="0" y="36"/>
                  </a:cubicBezTo>
                  <a:cubicBezTo>
                    <a:pt x="0" y="225"/>
                    <a:pt x="0" y="225"/>
                    <a:pt x="0" y="225"/>
                  </a:cubicBezTo>
                  <a:cubicBezTo>
                    <a:pt x="52" y="225"/>
                    <a:pt x="52" y="225"/>
                    <a:pt x="52" y="225"/>
                  </a:cubicBezTo>
                  <a:cubicBezTo>
                    <a:pt x="52" y="420"/>
                    <a:pt x="52" y="420"/>
                    <a:pt x="52" y="420"/>
                  </a:cubicBezTo>
                  <a:cubicBezTo>
                    <a:pt x="203" y="420"/>
                    <a:pt x="203" y="420"/>
                    <a:pt x="203" y="420"/>
                  </a:cubicBezTo>
                  <a:cubicBezTo>
                    <a:pt x="203" y="225"/>
                    <a:pt x="203" y="225"/>
                    <a:pt x="203" y="225"/>
                  </a:cubicBezTo>
                  <a:cubicBezTo>
                    <a:pt x="200" y="61"/>
                    <a:pt x="200" y="61"/>
                    <a:pt x="200" y="61"/>
                  </a:cubicBezTo>
                  <a:cubicBezTo>
                    <a:pt x="342" y="61"/>
                    <a:pt x="342" y="61"/>
                    <a:pt x="342" y="61"/>
                  </a:cubicBezTo>
                  <a:lnTo>
                    <a:pt x="342" y="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10" name="Freeform 35">
              <a:extLst>
                <a:ext uri="{FF2B5EF4-FFF2-40B4-BE49-F238E27FC236}">
                  <a16:creationId xmlns:a16="http://schemas.microsoft.com/office/drawing/2014/main" id="{B8D7351C-5037-4D53-8F3A-0DAC1D4D49BD}"/>
                </a:ext>
              </a:extLst>
            </p:cNvPr>
            <p:cNvSpPr>
              <a:spLocks/>
            </p:cNvSpPr>
            <p:nvPr/>
          </p:nvSpPr>
          <p:spPr bwMode="auto">
            <a:xfrm>
              <a:off x="9867146" y="2125990"/>
              <a:ext cx="531813" cy="539750"/>
            </a:xfrm>
            <a:custGeom>
              <a:avLst/>
              <a:gdLst>
                <a:gd name="T0" fmla="*/ 80 w 160"/>
                <a:gd name="T1" fmla="*/ 0 h 161"/>
                <a:gd name="T2" fmla="*/ 0 w 160"/>
                <a:gd name="T3" fmla="*/ 81 h 161"/>
                <a:gd name="T4" fmla="*/ 80 w 160"/>
                <a:gd name="T5" fmla="*/ 161 h 161"/>
                <a:gd name="T6" fmla="*/ 80 w 160"/>
                <a:gd name="T7" fmla="*/ 81 h 161"/>
                <a:gd name="T8" fmla="*/ 160 w 160"/>
                <a:gd name="T9" fmla="*/ 81 h 161"/>
                <a:gd name="T10" fmla="*/ 80 w 160"/>
                <a:gd name="T11" fmla="*/ 0 h 161"/>
              </a:gdLst>
              <a:ahLst/>
              <a:cxnLst>
                <a:cxn ang="0">
                  <a:pos x="T0" y="T1"/>
                </a:cxn>
                <a:cxn ang="0">
                  <a:pos x="T2" y="T3"/>
                </a:cxn>
                <a:cxn ang="0">
                  <a:pos x="T4" y="T5"/>
                </a:cxn>
                <a:cxn ang="0">
                  <a:pos x="T6" y="T7"/>
                </a:cxn>
                <a:cxn ang="0">
                  <a:pos x="T8" y="T9"/>
                </a:cxn>
                <a:cxn ang="0">
                  <a:pos x="T10" y="T11"/>
                </a:cxn>
              </a:cxnLst>
              <a:rect l="0" t="0" r="r" b="b"/>
              <a:pathLst>
                <a:path w="160" h="161">
                  <a:moveTo>
                    <a:pt x="80" y="0"/>
                  </a:moveTo>
                  <a:cubicBezTo>
                    <a:pt x="36" y="0"/>
                    <a:pt x="0" y="36"/>
                    <a:pt x="0" y="81"/>
                  </a:cubicBezTo>
                  <a:cubicBezTo>
                    <a:pt x="0" y="125"/>
                    <a:pt x="36" y="161"/>
                    <a:pt x="80" y="161"/>
                  </a:cubicBezTo>
                  <a:cubicBezTo>
                    <a:pt x="80" y="81"/>
                    <a:pt x="80" y="81"/>
                    <a:pt x="80" y="81"/>
                  </a:cubicBezTo>
                  <a:cubicBezTo>
                    <a:pt x="160" y="81"/>
                    <a:pt x="160" y="81"/>
                    <a:pt x="160" y="81"/>
                  </a:cubicBezTo>
                  <a:cubicBezTo>
                    <a:pt x="160" y="36"/>
                    <a:pt x="124" y="0"/>
                    <a:pt x="80" y="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11" name="Freeform 36">
              <a:extLst>
                <a:ext uri="{FF2B5EF4-FFF2-40B4-BE49-F238E27FC236}">
                  <a16:creationId xmlns:a16="http://schemas.microsoft.com/office/drawing/2014/main" id="{4B17A90F-1E28-46BB-B199-41A08D17F2F4}"/>
                </a:ext>
              </a:extLst>
            </p:cNvPr>
            <p:cNvSpPr>
              <a:spLocks/>
            </p:cNvSpPr>
            <p:nvPr/>
          </p:nvSpPr>
          <p:spPr bwMode="auto">
            <a:xfrm>
              <a:off x="10210046" y="2467303"/>
              <a:ext cx="265113" cy="271463"/>
            </a:xfrm>
            <a:custGeom>
              <a:avLst/>
              <a:gdLst>
                <a:gd name="T0" fmla="*/ 0 w 80"/>
                <a:gd name="T1" fmla="*/ 81 h 81"/>
                <a:gd name="T2" fmla="*/ 80 w 80"/>
                <a:gd name="T3" fmla="*/ 0 h 81"/>
                <a:gd name="T4" fmla="*/ 0 w 80"/>
                <a:gd name="T5" fmla="*/ 0 h 81"/>
                <a:gd name="T6" fmla="*/ 0 w 80"/>
                <a:gd name="T7" fmla="*/ 81 h 81"/>
              </a:gdLst>
              <a:ahLst/>
              <a:cxnLst>
                <a:cxn ang="0">
                  <a:pos x="T0" y="T1"/>
                </a:cxn>
                <a:cxn ang="0">
                  <a:pos x="T2" y="T3"/>
                </a:cxn>
                <a:cxn ang="0">
                  <a:pos x="T4" y="T5"/>
                </a:cxn>
                <a:cxn ang="0">
                  <a:pos x="T6" y="T7"/>
                </a:cxn>
              </a:cxnLst>
              <a:rect l="0" t="0" r="r" b="b"/>
              <a:pathLst>
                <a:path w="80" h="81">
                  <a:moveTo>
                    <a:pt x="0" y="81"/>
                  </a:moveTo>
                  <a:cubicBezTo>
                    <a:pt x="44" y="81"/>
                    <a:pt x="80" y="45"/>
                    <a:pt x="80" y="0"/>
                  </a:cubicBezTo>
                  <a:cubicBezTo>
                    <a:pt x="0" y="0"/>
                    <a:pt x="0" y="0"/>
                    <a:pt x="0" y="0"/>
                  </a:cubicBezTo>
                  <a:lnTo>
                    <a:pt x="0" y="81"/>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12" name="Rectangle 37">
              <a:extLst>
                <a:ext uri="{FF2B5EF4-FFF2-40B4-BE49-F238E27FC236}">
                  <a16:creationId xmlns:a16="http://schemas.microsoft.com/office/drawing/2014/main" id="{05815DF3-CCE2-4565-8B60-39A66B910BA0}"/>
                </a:ext>
              </a:extLst>
            </p:cNvPr>
            <p:cNvSpPr>
              <a:spLocks noChangeArrowheads="1"/>
            </p:cNvSpPr>
            <p:nvPr/>
          </p:nvSpPr>
          <p:spPr bwMode="auto">
            <a:xfrm>
              <a:off x="10681534" y="2186315"/>
              <a:ext cx="342900" cy="104775"/>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13" name="Rectangle 38">
              <a:extLst>
                <a:ext uri="{FF2B5EF4-FFF2-40B4-BE49-F238E27FC236}">
                  <a16:creationId xmlns:a16="http://schemas.microsoft.com/office/drawing/2014/main" id="{4697FD6E-B0A7-4572-A47F-9495A2A19B61}"/>
                </a:ext>
              </a:extLst>
            </p:cNvPr>
            <p:cNvSpPr>
              <a:spLocks noChangeArrowheads="1"/>
            </p:cNvSpPr>
            <p:nvPr/>
          </p:nvSpPr>
          <p:spPr bwMode="auto">
            <a:xfrm>
              <a:off x="10681534" y="2376815"/>
              <a:ext cx="342900" cy="101600"/>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14" name="Rectangle 39">
              <a:extLst>
                <a:ext uri="{FF2B5EF4-FFF2-40B4-BE49-F238E27FC236}">
                  <a16:creationId xmlns:a16="http://schemas.microsoft.com/office/drawing/2014/main" id="{F0BFBAFA-0909-4334-8C6E-A396A4DA2546}"/>
                </a:ext>
              </a:extLst>
            </p:cNvPr>
            <p:cNvSpPr>
              <a:spLocks noChangeArrowheads="1"/>
            </p:cNvSpPr>
            <p:nvPr/>
          </p:nvSpPr>
          <p:spPr bwMode="auto">
            <a:xfrm>
              <a:off x="10681534" y="2565728"/>
              <a:ext cx="342900" cy="103188"/>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15" name="Freeform 40">
              <a:extLst>
                <a:ext uri="{FF2B5EF4-FFF2-40B4-BE49-F238E27FC236}">
                  <a16:creationId xmlns:a16="http://schemas.microsoft.com/office/drawing/2014/main" id="{8396107D-D6AD-4C94-9AE3-DBBBAB45789C}"/>
                </a:ext>
              </a:extLst>
            </p:cNvPr>
            <p:cNvSpPr>
              <a:spLocks/>
            </p:cNvSpPr>
            <p:nvPr/>
          </p:nvSpPr>
          <p:spPr bwMode="auto">
            <a:xfrm>
              <a:off x="9487734" y="1576715"/>
              <a:ext cx="1792288" cy="2043113"/>
            </a:xfrm>
            <a:custGeom>
              <a:avLst/>
              <a:gdLst>
                <a:gd name="T0" fmla="*/ 587 w 1129"/>
                <a:gd name="T1" fmla="*/ 95 h 1287"/>
                <a:gd name="T2" fmla="*/ 587 w 1129"/>
                <a:gd name="T3" fmla="*/ 0 h 1287"/>
                <a:gd name="T4" fmla="*/ 522 w 1129"/>
                <a:gd name="T5" fmla="*/ 0 h 1287"/>
                <a:gd name="T6" fmla="*/ 522 w 1129"/>
                <a:gd name="T7" fmla="*/ 95 h 1287"/>
                <a:gd name="T8" fmla="*/ 0 w 1129"/>
                <a:gd name="T9" fmla="*/ 95 h 1287"/>
                <a:gd name="T10" fmla="*/ 0 w 1129"/>
                <a:gd name="T11" fmla="*/ 262 h 1287"/>
                <a:gd name="T12" fmla="*/ 59 w 1129"/>
                <a:gd name="T13" fmla="*/ 262 h 1287"/>
                <a:gd name="T14" fmla="*/ 59 w 1129"/>
                <a:gd name="T15" fmla="*/ 350 h 1287"/>
                <a:gd name="T16" fmla="*/ 124 w 1129"/>
                <a:gd name="T17" fmla="*/ 350 h 1287"/>
                <a:gd name="T18" fmla="*/ 124 w 1129"/>
                <a:gd name="T19" fmla="*/ 262 h 1287"/>
                <a:gd name="T20" fmla="*/ 995 w 1129"/>
                <a:gd name="T21" fmla="*/ 262 h 1287"/>
                <a:gd name="T22" fmla="*/ 995 w 1129"/>
                <a:gd name="T23" fmla="*/ 831 h 1287"/>
                <a:gd name="T24" fmla="*/ 124 w 1129"/>
                <a:gd name="T25" fmla="*/ 831 h 1287"/>
                <a:gd name="T26" fmla="*/ 124 w 1129"/>
                <a:gd name="T27" fmla="*/ 585 h 1287"/>
                <a:gd name="T28" fmla="*/ 59 w 1129"/>
                <a:gd name="T29" fmla="*/ 585 h 1287"/>
                <a:gd name="T30" fmla="*/ 59 w 1129"/>
                <a:gd name="T31" fmla="*/ 897 h 1287"/>
                <a:gd name="T32" fmla="*/ 457 w 1129"/>
                <a:gd name="T33" fmla="*/ 897 h 1287"/>
                <a:gd name="T34" fmla="*/ 44 w 1129"/>
                <a:gd name="T35" fmla="*/ 1237 h 1287"/>
                <a:gd name="T36" fmla="*/ 86 w 1129"/>
                <a:gd name="T37" fmla="*/ 1287 h 1287"/>
                <a:gd name="T38" fmla="*/ 557 w 1129"/>
                <a:gd name="T39" fmla="*/ 897 h 1287"/>
                <a:gd name="T40" fmla="*/ 559 w 1129"/>
                <a:gd name="T41" fmla="*/ 897 h 1287"/>
                <a:gd name="T42" fmla="*/ 1033 w 1129"/>
                <a:gd name="T43" fmla="*/ 1287 h 1287"/>
                <a:gd name="T44" fmla="*/ 1075 w 1129"/>
                <a:gd name="T45" fmla="*/ 1237 h 1287"/>
                <a:gd name="T46" fmla="*/ 662 w 1129"/>
                <a:gd name="T47" fmla="*/ 897 h 1287"/>
                <a:gd name="T48" fmla="*/ 1060 w 1129"/>
                <a:gd name="T49" fmla="*/ 897 h 1287"/>
                <a:gd name="T50" fmla="*/ 1060 w 1129"/>
                <a:gd name="T51" fmla="*/ 262 h 1287"/>
                <a:gd name="T52" fmla="*/ 1129 w 1129"/>
                <a:gd name="T53" fmla="*/ 262 h 1287"/>
                <a:gd name="T54" fmla="*/ 1129 w 1129"/>
                <a:gd name="T55" fmla="*/ 95 h 1287"/>
                <a:gd name="T56" fmla="*/ 587 w 1129"/>
                <a:gd name="T57" fmla="*/ 95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9" h="1287">
                  <a:moveTo>
                    <a:pt x="587" y="95"/>
                  </a:moveTo>
                  <a:lnTo>
                    <a:pt x="587" y="0"/>
                  </a:lnTo>
                  <a:lnTo>
                    <a:pt x="522" y="0"/>
                  </a:lnTo>
                  <a:lnTo>
                    <a:pt x="522" y="95"/>
                  </a:lnTo>
                  <a:lnTo>
                    <a:pt x="0" y="95"/>
                  </a:lnTo>
                  <a:lnTo>
                    <a:pt x="0" y="262"/>
                  </a:lnTo>
                  <a:lnTo>
                    <a:pt x="59" y="262"/>
                  </a:lnTo>
                  <a:lnTo>
                    <a:pt x="59" y="350"/>
                  </a:lnTo>
                  <a:lnTo>
                    <a:pt x="124" y="350"/>
                  </a:lnTo>
                  <a:lnTo>
                    <a:pt x="124" y="262"/>
                  </a:lnTo>
                  <a:lnTo>
                    <a:pt x="995" y="262"/>
                  </a:lnTo>
                  <a:lnTo>
                    <a:pt x="995" y="831"/>
                  </a:lnTo>
                  <a:lnTo>
                    <a:pt x="124" y="831"/>
                  </a:lnTo>
                  <a:lnTo>
                    <a:pt x="124" y="585"/>
                  </a:lnTo>
                  <a:lnTo>
                    <a:pt x="59" y="585"/>
                  </a:lnTo>
                  <a:lnTo>
                    <a:pt x="59" y="897"/>
                  </a:lnTo>
                  <a:lnTo>
                    <a:pt x="457" y="897"/>
                  </a:lnTo>
                  <a:lnTo>
                    <a:pt x="44" y="1237"/>
                  </a:lnTo>
                  <a:lnTo>
                    <a:pt x="86" y="1287"/>
                  </a:lnTo>
                  <a:lnTo>
                    <a:pt x="557" y="897"/>
                  </a:lnTo>
                  <a:lnTo>
                    <a:pt x="559" y="897"/>
                  </a:lnTo>
                  <a:lnTo>
                    <a:pt x="1033" y="1287"/>
                  </a:lnTo>
                  <a:lnTo>
                    <a:pt x="1075" y="1237"/>
                  </a:lnTo>
                  <a:lnTo>
                    <a:pt x="662" y="897"/>
                  </a:lnTo>
                  <a:lnTo>
                    <a:pt x="1060" y="897"/>
                  </a:lnTo>
                  <a:lnTo>
                    <a:pt x="1060" y="262"/>
                  </a:lnTo>
                  <a:lnTo>
                    <a:pt x="1129" y="262"/>
                  </a:lnTo>
                  <a:lnTo>
                    <a:pt x="1129" y="95"/>
                  </a:lnTo>
                  <a:lnTo>
                    <a:pt x="587" y="95"/>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sp>
        <p:nvSpPr>
          <p:cNvPr id="16" name="Oval 15">
            <a:extLst>
              <a:ext uri="{FF2B5EF4-FFF2-40B4-BE49-F238E27FC236}">
                <a16:creationId xmlns:a16="http://schemas.microsoft.com/office/drawing/2014/main" id="{E2EB05F2-2633-449A-9BAC-D3D485F75006}"/>
              </a:ext>
            </a:extLst>
          </p:cNvPr>
          <p:cNvSpPr/>
          <p:nvPr/>
        </p:nvSpPr>
        <p:spPr>
          <a:xfrm>
            <a:off x="3076510"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17" name="TextBox 16">
            <a:extLst>
              <a:ext uri="{FF2B5EF4-FFF2-40B4-BE49-F238E27FC236}">
                <a16:creationId xmlns:a16="http://schemas.microsoft.com/office/drawing/2014/main" id="{CC07929E-04DF-4644-9CAE-1F582537F75D}"/>
              </a:ext>
            </a:extLst>
          </p:cNvPr>
          <p:cNvSpPr txBox="1"/>
          <p:nvPr/>
        </p:nvSpPr>
        <p:spPr>
          <a:xfrm>
            <a:off x="3076510" y="4546731"/>
            <a:ext cx="1418602" cy="646074"/>
          </a:xfrm>
          <a:prstGeom prst="rect">
            <a:avLst/>
          </a:prstGeom>
          <a:noFill/>
        </p:spPr>
        <p:txBody>
          <a:bodyPr wrap="square" rtlCol="0">
            <a:spAutoFit/>
          </a:bodyPr>
          <a:lstStyle/>
          <a:p>
            <a:pPr algn="ctr"/>
            <a:r>
              <a:rPr lang="en-GB">
                <a:latin typeface="Helvetica Light" panose="020B0403020202020204"/>
              </a:rPr>
              <a:t>Data</a:t>
            </a:r>
          </a:p>
          <a:p>
            <a:pPr algn="ctr"/>
            <a:r>
              <a:rPr lang="en-GB">
                <a:latin typeface="Helvetica Light" panose="020B0403020202020204"/>
              </a:rPr>
              <a:t>Ecosystems</a:t>
            </a:r>
          </a:p>
        </p:txBody>
      </p:sp>
      <p:sp>
        <p:nvSpPr>
          <p:cNvPr id="18" name="Oval 17">
            <a:extLst>
              <a:ext uri="{FF2B5EF4-FFF2-40B4-BE49-F238E27FC236}">
                <a16:creationId xmlns:a16="http://schemas.microsoft.com/office/drawing/2014/main" id="{C1C67660-92BA-4E1A-BEDE-D38F91C3B35E}"/>
              </a:ext>
            </a:extLst>
          </p:cNvPr>
          <p:cNvSpPr/>
          <p:nvPr/>
        </p:nvSpPr>
        <p:spPr>
          <a:xfrm>
            <a:off x="5382701"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19" name="TextBox 18">
            <a:extLst>
              <a:ext uri="{FF2B5EF4-FFF2-40B4-BE49-F238E27FC236}">
                <a16:creationId xmlns:a16="http://schemas.microsoft.com/office/drawing/2014/main" id="{E2025239-6116-4C11-9944-CC46928ADEA3}"/>
              </a:ext>
            </a:extLst>
          </p:cNvPr>
          <p:cNvSpPr txBox="1"/>
          <p:nvPr/>
        </p:nvSpPr>
        <p:spPr>
          <a:xfrm>
            <a:off x="5382701" y="4546731"/>
            <a:ext cx="1418602" cy="646074"/>
          </a:xfrm>
          <a:prstGeom prst="rect">
            <a:avLst/>
          </a:prstGeom>
          <a:noFill/>
        </p:spPr>
        <p:txBody>
          <a:bodyPr wrap="square" rtlCol="0">
            <a:spAutoFit/>
          </a:bodyPr>
          <a:lstStyle/>
          <a:p>
            <a:pPr algn="ctr"/>
            <a:r>
              <a:rPr lang="en-GB">
                <a:latin typeface="Helvetica Light" panose="020B0403020202020204"/>
              </a:rPr>
              <a:t>Techniques</a:t>
            </a:r>
          </a:p>
          <a:p>
            <a:pPr algn="ctr"/>
            <a:r>
              <a:rPr lang="en-GB">
                <a:latin typeface="Helvetica Light" panose="020B0403020202020204"/>
              </a:rPr>
              <a:t> &amp; Tools</a:t>
            </a:r>
          </a:p>
        </p:txBody>
      </p:sp>
      <p:sp>
        <p:nvSpPr>
          <p:cNvPr id="20" name="Oval 19">
            <a:extLst>
              <a:ext uri="{FF2B5EF4-FFF2-40B4-BE49-F238E27FC236}">
                <a16:creationId xmlns:a16="http://schemas.microsoft.com/office/drawing/2014/main" id="{655A4821-0139-4613-90C6-3CBDA0CEA594}"/>
              </a:ext>
            </a:extLst>
          </p:cNvPr>
          <p:cNvSpPr/>
          <p:nvPr/>
        </p:nvSpPr>
        <p:spPr>
          <a:xfrm>
            <a:off x="7737913"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21" name="TextBox 20">
            <a:extLst>
              <a:ext uri="{FF2B5EF4-FFF2-40B4-BE49-F238E27FC236}">
                <a16:creationId xmlns:a16="http://schemas.microsoft.com/office/drawing/2014/main" id="{CC1E7C4D-A261-490D-8216-172C4028F022}"/>
              </a:ext>
            </a:extLst>
          </p:cNvPr>
          <p:cNvSpPr txBox="1"/>
          <p:nvPr/>
        </p:nvSpPr>
        <p:spPr>
          <a:xfrm>
            <a:off x="7737913" y="4546731"/>
            <a:ext cx="1418602" cy="646074"/>
          </a:xfrm>
          <a:prstGeom prst="rect">
            <a:avLst/>
          </a:prstGeom>
          <a:noFill/>
        </p:spPr>
        <p:txBody>
          <a:bodyPr wrap="square" rtlCol="0">
            <a:spAutoFit/>
          </a:bodyPr>
          <a:lstStyle/>
          <a:p>
            <a:pPr algn="ctr"/>
            <a:r>
              <a:rPr lang="en-GB">
                <a:latin typeface="Helvetica Light" panose="020B0403020202020204"/>
              </a:rPr>
              <a:t>Workflow</a:t>
            </a:r>
          </a:p>
          <a:p>
            <a:pPr algn="ctr"/>
            <a:r>
              <a:rPr lang="en-GB">
                <a:latin typeface="Helvetica Light" panose="020B0403020202020204"/>
              </a:rPr>
              <a:t>Integration</a:t>
            </a:r>
          </a:p>
        </p:txBody>
      </p:sp>
      <p:sp>
        <p:nvSpPr>
          <p:cNvPr id="22" name="Oval 21">
            <a:extLst>
              <a:ext uri="{FF2B5EF4-FFF2-40B4-BE49-F238E27FC236}">
                <a16:creationId xmlns:a16="http://schemas.microsoft.com/office/drawing/2014/main" id="{AD9ACE5B-BA1E-44A7-BB5A-1DB886314D39}"/>
              </a:ext>
            </a:extLst>
          </p:cNvPr>
          <p:cNvSpPr/>
          <p:nvPr/>
        </p:nvSpPr>
        <p:spPr>
          <a:xfrm>
            <a:off x="10093125" y="2872828"/>
            <a:ext cx="1418602" cy="1418602"/>
          </a:xfrm>
          <a:prstGeom prst="ellipse">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latin typeface="Helvetica Light" panose="020B0403020202020204"/>
            </a:endParaRPr>
          </a:p>
        </p:txBody>
      </p:sp>
      <p:sp>
        <p:nvSpPr>
          <p:cNvPr id="23" name="TextBox 22">
            <a:extLst>
              <a:ext uri="{FF2B5EF4-FFF2-40B4-BE49-F238E27FC236}">
                <a16:creationId xmlns:a16="http://schemas.microsoft.com/office/drawing/2014/main" id="{908A3863-869B-481E-8962-EEEAF0E58BE6}"/>
              </a:ext>
            </a:extLst>
          </p:cNvPr>
          <p:cNvSpPr txBox="1"/>
          <p:nvPr/>
        </p:nvSpPr>
        <p:spPr>
          <a:xfrm>
            <a:off x="10093125" y="4546731"/>
            <a:ext cx="1418602" cy="646074"/>
          </a:xfrm>
          <a:prstGeom prst="rect">
            <a:avLst/>
          </a:prstGeom>
          <a:noFill/>
        </p:spPr>
        <p:txBody>
          <a:bodyPr wrap="square" rtlCol="0">
            <a:spAutoFit/>
          </a:bodyPr>
          <a:lstStyle/>
          <a:p>
            <a:pPr algn="ctr"/>
            <a:r>
              <a:rPr lang="en-GB">
                <a:latin typeface="Helvetica Light" panose="020B0403020202020204"/>
              </a:rPr>
              <a:t>Open</a:t>
            </a:r>
          </a:p>
          <a:p>
            <a:pPr algn="ctr"/>
            <a:r>
              <a:rPr lang="en-GB">
                <a:latin typeface="Helvetica Light" panose="020B0403020202020204"/>
              </a:rPr>
              <a:t>Culture</a:t>
            </a:r>
          </a:p>
        </p:txBody>
      </p:sp>
      <p:grpSp>
        <p:nvGrpSpPr>
          <p:cNvPr id="24" name="Group 43">
            <a:extLst>
              <a:ext uri="{FF2B5EF4-FFF2-40B4-BE49-F238E27FC236}">
                <a16:creationId xmlns:a16="http://schemas.microsoft.com/office/drawing/2014/main" id="{777E4EB4-B0BF-4635-AD51-E1C7BDAA9FDA}"/>
              </a:ext>
            </a:extLst>
          </p:cNvPr>
          <p:cNvGrpSpPr>
            <a:grpSpLocks noChangeAspect="1"/>
          </p:cNvGrpSpPr>
          <p:nvPr/>
        </p:nvGrpSpPr>
        <p:grpSpPr bwMode="auto">
          <a:xfrm>
            <a:off x="10356944" y="3214937"/>
            <a:ext cx="890963" cy="748689"/>
            <a:chOff x="6855" y="3629"/>
            <a:chExt cx="1647" cy="1384"/>
          </a:xfrm>
        </p:grpSpPr>
        <p:sp>
          <p:nvSpPr>
            <p:cNvPr id="25" name="Freeform 44">
              <a:extLst>
                <a:ext uri="{FF2B5EF4-FFF2-40B4-BE49-F238E27FC236}">
                  <a16:creationId xmlns:a16="http://schemas.microsoft.com/office/drawing/2014/main" id="{A6EB703B-5C15-4068-B632-6DC2DB041F91}"/>
                </a:ext>
              </a:extLst>
            </p:cNvPr>
            <p:cNvSpPr>
              <a:spLocks noEditPoints="1"/>
            </p:cNvSpPr>
            <p:nvPr/>
          </p:nvSpPr>
          <p:spPr bwMode="auto">
            <a:xfrm>
              <a:off x="7733" y="3629"/>
              <a:ext cx="769" cy="667"/>
            </a:xfrm>
            <a:custGeom>
              <a:avLst/>
              <a:gdLst>
                <a:gd name="T0" fmla="*/ 186 w 367"/>
                <a:gd name="T1" fmla="*/ 2 h 316"/>
                <a:gd name="T2" fmla="*/ 0 w 367"/>
                <a:gd name="T3" fmla="*/ 140 h 316"/>
                <a:gd name="T4" fmla="*/ 26 w 367"/>
                <a:gd name="T5" fmla="*/ 216 h 316"/>
                <a:gd name="T6" fmla="*/ 26 w 367"/>
                <a:gd name="T7" fmla="*/ 216 h 316"/>
                <a:gd name="T8" fmla="*/ 23 w 367"/>
                <a:gd name="T9" fmla="*/ 316 h 316"/>
                <a:gd name="T10" fmla="*/ 116 w 367"/>
                <a:gd name="T11" fmla="*/ 276 h 316"/>
                <a:gd name="T12" fmla="*/ 180 w 367"/>
                <a:gd name="T13" fmla="*/ 287 h 316"/>
                <a:gd name="T14" fmla="*/ 366 w 367"/>
                <a:gd name="T15" fmla="*/ 148 h 316"/>
                <a:gd name="T16" fmla="*/ 186 w 367"/>
                <a:gd name="T17" fmla="*/ 2 h 316"/>
                <a:gd name="T18" fmla="*/ 183 w 367"/>
                <a:gd name="T19" fmla="*/ 47 h 316"/>
                <a:gd name="T20" fmla="*/ 208 w 367"/>
                <a:gd name="T21" fmla="*/ 72 h 316"/>
                <a:gd name="T22" fmla="*/ 183 w 367"/>
                <a:gd name="T23" fmla="*/ 97 h 316"/>
                <a:gd name="T24" fmla="*/ 158 w 367"/>
                <a:gd name="T25" fmla="*/ 72 h 316"/>
                <a:gd name="T26" fmla="*/ 183 w 367"/>
                <a:gd name="T27" fmla="*/ 47 h 316"/>
                <a:gd name="T28" fmla="*/ 227 w 367"/>
                <a:gd name="T29" fmla="*/ 180 h 316"/>
                <a:gd name="T30" fmla="*/ 209 w 367"/>
                <a:gd name="T31" fmla="*/ 180 h 316"/>
                <a:gd name="T32" fmla="*/ 209 w 367"/>
                <a:gd name="T33" fmla="*/ 247 h 316"/>
                <a:gd name="T34" fmla="*/ 157 w 367"/>
                <a:gd name="T35" fmla="*/ 247 h 316"/>
                <a:gd name="T36" fmla="*/ 157 w 367"/>
                <a:gd name="T37" fmla="*/ 180 h 316"/>
                <a:gd name="T38" fmla="*/ 139 w 367"/>
                <a:gd name="T39" fmla="*/ 180 h 316"/>
                <a:gd name="T40" fmla="*/ 139 w 367"/>
                <a:gd name="T41" fmla="*/ 115 h 316"/>
                <a:gd name="T42" fmla="*/ 152 w 367"/>
                <a:gd name="T43" fmla="*/ 102 h 316"/>
                <a:gd name="T44" fmla="*/ 215 w 367"/>
                <a:gd name="T45" fmla="*/ 102 h 316"/>
                <a:gd name="T46" fmla="*/ 227 w 367"/>
                <a:gd name="T47" fmla="*/ 115 h 316"/>
                <a:gd name="T48" fmla="*/ 227 w 367"/>
                <a:gd name="T49" fmla="*/ 18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6">
                  <a:moveTo>
                    <a:pt x="186" y="2"/>
                  </a:moveTo>
                  <a:cubicBezTo>
                    <a:pt x="85" y="0"/>
                    <a:pt x="2" y="62"/>
                    <a:pt x="0" y="140"/>
                  </a:cubicBezTo>
                  <a:cubicBezTo>
                    <a:pt x="0" y="168"/>
                    <a:pt x="9" y="194"/>
                    <a:pt x="26" y="216"/>
                  </a:cubicBezTo>
                  <a:cubicBezTo>
                    <a:pt x="26" y="216"/>
                    <a:pt x="26" y="216"/>
                    <a:pt x="26" y="216"/>
                  </a:cubicBezTo>
                  <a:cubicBezTo>
                    <a:pt x="55" y="253"/>
                    <a:pt x="23" y="316"/>
                    <a:pt x="23" y="316"/>
                  </a:cubicBezTo>
                  <a:cubicBezTo>
                    <a:pt x="116" y="276"/>
                    <a:pt x="116" y="276"/>
                    <a:pt x="116" y="276"/>
                  </a:cubicBezTo>
                  <a:cubicBezTo>
                    <a:pt x="136" y="282"/>
                    <a:pt x="158" y="286"/>
                    <a:pt x="180" y="287"/>
                  </a:cubicBezTo>
                  <a:cubicBezTo>
                    <a:pt x="281" y="289"/>
                    <a:pt x="364" y="226"/>
                    <a:pt x="366" y="148"/>
                  </a:cubicBezTo>
                  <a:cubicBezTo>
                    <a:pt x="367" y="69"/>
                    <a:pt x="287" y="4"/>
                    <a:pt x="186" y="2"/>
                  </a:cubicBezTo>
                  <a:close/>
                  <a:moveTo>
                    <a:pt x="183" y="47"/>
                  </a:moveTo>
                  <a:cubicBezTo>
                    <a:pt x="197" y="47"/>
                    <a:pt x="208" y="58"/>
                    <a:pt x="208" y="72"/>
                  </a:cubicBezTo>
                  <a:cubicBezTo>
                    <a:pt x="208" y="86"/>
                    <a:pt x="197" y="97"/>
                    <a:pt x="183" y="97"/>
                  </a:cubicBezTo>
                  <a:cubicBezTo>
                    <a:pt x="169" y="97"/>
                    <a:pt x="158" y="86"/>
                    <a:pt x="158" y="72"/>
                  </a:cubicBezTo>
                  <a:cubicBezTo>
                    <a:pt x="158" y="58"/>
                    <a:pt x="169" y="47"/>
                    <a:pt x="183" y="47"/>
                  </a:cubicBezTo>
                  <a:close/>
                  <a:moveTo>
                    <a:pt x="227" y="180"/>
                  </a:moveTo>
                  <a:cubicBezTo>
                    <a:pt x="209" y="180"/>
                    <a:pt x="209" y="180"/>
                    <a:pt x="209" y="180"/>
                  </a:cubicBezTo>
                  <a:cubicBezTo>
                    <a:pt x="209" y="247"/>
                    <a:pt x="209" y="247"/>
                    <a:pt x="209" y="247"/>
                  </a:cubicBezTo>
                  <a:cubicBezTo>
                    <a:pt x="157" y="247"/>
                    <a:pt x="157" y="247"/>
                    <a:pt x="157" y="247"/>
                  </a:cubicBezTo>
                  <a:cubicBezTo>
                    <a:pt x="157" y="180"/>
                    <a:pt x="157" y="180"/>
                    <a:pt x="157" y="180"/>
                  </a:cubicBezTo>
                  <a:cubicBezTo>
                    <a:pt x="139" y="180"/>
                    <a:pt x="139" y="180"/>
                    <a:pt x="139" y="180"/>
                  </a:cubicBezTo>
                  <a:cubicBezTo>
                    <a:pt x="139" y="115"/>
                    <a:pt x="139" y="115"/>
                    <a:pt x="139" y="115"/>
                  </a:cubicBezTo>
                  <a:cubicBezTo>
                    <a:pt x="139" y="108"/>
                    <a:pt x="145" y="102"/>
                    <a:pt x="152" y="102"/>
                  </a:cubicBezTo>
                  <a:cubicBezTo>
                    <a:pt x="215" y="102"/>
                    <a:pt x="215" y="102"/>
                    <a:pt x="215" y="102"/>
                  </a:cubicBezTo>
                  <a:cubicBezTo>
                    <a:pt x="221" y="102"/>
                    <a:pt x="227" y="108"/>
                    <a:pt x="227" y="115"/>
                  </a:cubicBezTo>
                  <a:lnTo>
                    <a:pt x="227" y="18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6" name="Freeform 45">
              <a:extLst>
                <a:ext uri="{FF2B5EF4-FFF2-40B4-BE49-F238E27FC236}">
                  <a16:creationId xmlns:a16="http://schemas.microsoft.com/office/drawing/2014/main" id="{8137F539-0831-4408-ABA8-41FDDCA72992}"/>
                </a:ext>
              </a:extLst>
            </p:cNvPr>
            <p:cNvSpPr>
              <a:spLocks noEditPoints="1"/>
            </p:cNvSpPr>
            <p:nvPr/>
          </p:nvSpPr>
          <p:spPr bwMode="auto">
            <a:xfrm>
              <a:off x="6855" y="3815"/>
              <a:ext cx="769" cy="669"/>
            </a:xfrm>
            <a:custGeom>
              <a:avLst/>
              <a:gdLst>
                <a:gd name="T0" fmla="*/ 341 w 367"/>
                <a:gd name="T1" fmla="*/ 216 h 317"/>
                <a:gd name="T2" fmla="*/ 341 w 367"/>
                <a:gd name="T3" fmla="*/ 216 h 317"/>
                <a:gd name="T4" fmla="*/ 367 w 367"/>
                <a:gd name="T5" fmla="*/ 141 h 317"/>
                <a:gd name="T6" fmla="*/ 181 w 367"/>
                <a:gd name="T7" fmla="*/ 2 h 317"/>
                <a:gd name="T8" fmla="*/ 1 w 367"/>
                <a:gd name="T9" fmla="*/ 148 h 317"/>
                <a:gd name="T10" fmla="*/ 187 w 367"/>
                <a:gd name="T11" fmla="*/ 287 h 317"/>
                <a:gd name="T12" fmla="*/ 251 w 367"/>
                <a:gd name="T13" fmla="*/ 277 h 317"/>
                <a:gd name="T14" fmla="*/ 344 w 367"/>
                <a:gd name="T15" fmla="*/ 317 h 317"/>
                <a:gd name="T16" fmla="*/ 341 w 367"/>
                <a:gd name="T17" fmla="*/ 216 h 317"/>
                <a:gd name="T18" fmla="*/ 184 w 367"/>
                <a:gd name="T19" fmla="*/ 48 h 317"/>
                <a:gd name="T20" fmla="*/ 209 w 367"/>
                <a:gd name="T21" fmla="*/ 73 h 317"/>
                <a:gd name="T22" fmla="*/ 184 w 367"/>
                <a:gd name="T23" fmla="*/ 98 h 317"/>
                <a:gd name="T24" fmla="*/ 159 w 367"/>
                <a:gd name="T25" fmla="*/ 73 h 317"/>
                <a:gd name="T26" fmla="*/ 184 w 367"/>
                <a:gd name="T27" fmla="*/ 48 h 317"/>
                <a:gd name="T28" fmla="*/ 228 w 367"/>
                <a:gd name="T29" fmla="*/ 181 h 317"/>
                <a:gd name="T30" fmla="*/ 210 w 367"/>
                <a:gd name="T31" fmla="*/ 181 h 317"/>
                <a:gd name="T32" fmla="*/ 210 w 367"/>
                <a:gd name="T33" fmla="*/ 248 h 317"/>
                <a:gd name="T34" fmla="*/ 158 w 367"/>
                <a:gd name="T35" fmla="*/ 248 h 317"/>
                <a:gd name="T36" fmla="*/ 158 w 367"/>
                <a:gd name="T37" fmla="*/ 181 h 317"/>
                <a:gd name="T38" fmla="*/ 140 w 367"/>
                <a:gd name="T39" fmla="*/ 181 h 317"/>
                <a:gd name="T40" fmla="*/ 140 w 367"/>
                <a:gd name="T41" fmla="*/ 115 h 317"/>
                <a:gd name="T42" fmla="*/ 152 w 367"/>
                <a:gd name="T43" fmla="*/ 103 h 317"/>
                <a:gd name="T44" fmla="*/ 215 w 367"/>
                <a:gd name="T45" fmla="*/ 103 h 317"/>
                <a:gd name="T46" fmla="*/ 228 w 367"/>
                <a:gd name="T47" fmla="*/ 115 h 317"/>
                <a:gd name="T48" fmla="*/ 228 w 367"/>
                <a:gd name="T49" fmla="*/ 18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7">
                  <a:moveTo>
                    <a:pt x="341" y="216"/>
                  </a:moveTo>
                  <a:cubicBezTo>
                    <a:pt x="341" y="216"/>
                    <a:pt x="341" y="216"/>
                    <a:pt x="341" y="216"/>
                  </a:cubicBezTo>
                  <a:cubicBezTo>
                    <a:pt x="358" y="194"/>
                    <a:pt x="367" y="169"/>
                    <a:pt x="367" y="141"/>
                  </a:cubicBezTo>
                  <a:cubicBezTo>
                    <a:pt x="365" y="62"/>
                    <a:pt x="282" y="0"/>
                    <a:pt x="181" y="2"/>
                  </a:cubicBezTo>
                  <a:cubicBezTo>
                    <a:pt x="80" y="4"/>
                    <a:pt x="0" y="70"/>
                    <a:pt x="1" y="148"/>
                  </a:cubicBezTo>
                  <a:cubicBezTo>
                    <a:pt x="3" y="227"/>
                    <a:pt x="86" y="289"/>
                    <a:pt x="187" y="287"/>
                  </a:cubicBezTo>
                  <a:cubicBezTo>
                    <a:pt x="209" y="287"/>
                    <a:pt x="231" y="283"/>
                    <a:pt x="251" y="277"/>
                  </a:cubicBezTo>
                  <a:cubicBezTo>
                    <a:pt x="344" y="317"/>
                    <a:pt x="344" y="317"/>
                    <a:pt x="344" y="317"/>
                  </a:cubicBezTo>
                  <a:cubicBezTo>
                    <a:pt x="344" y="317"/>
                    <a:pt x="312" y="253"/>
                    <a:pt x="341" y="216"/>
                  </a:cubicBezTo>
                  <a:close/>
                  <a:moveTo>
                    <a:pt x="184" y="48"/>
                  </a:moveTo>
                  <a:cubicBezTo>
                    <a:pt x="198" y="48"/>
                    <a:pt x="209" y="59"/>
                    <a:pt x="209" y="73"/>
                  </a:cubicBezTo>
                  <a:cubicBezTo>
                    <a:pt x="209" y="87"/>
                    <a:pt x="198" y="98"/>
                    <a:pt x="184" y="98"/>
                  </a:cubicBezTo>
                  <a:cubicBezTo>
                    <a:pt x="170" y="98"/>
                    <a:pt x="159" y="87"/>
                    <a:pt x="159" y="73"/>
                  </a:cubicBezTo>
                  <a:cubicBezTo>
                    <a:pt x="159" y="59"/>
                    <a:pt x="170" y="48"/>
                    <a:pt x="184" y="48"/>
                  </a:cubicBezTo>
                  <a:close/>
                  <a:moveTo>
                    <a:pt x="228" y="181"/>
                  </a:moveTo>
                  <a:cubicBezTo>
                    <a:pt x="210" y="181"/>
                    <a:pt x="210" y="181"/>
                    <a:pt x="210" y="181"/>
                  </a:cubicBezTo>
                  <a:cubicBezTo>
                    <a:pt x="210" y="248"/>
                    <a:pt x="210" y="248"/>
                    <a:pt x="210" y="248"/>
                  </a:cubicBezTo>
                  <a:cubicBezTo>
                    <a:pt x="158" y="248"/>
                    <a:pt x="158" y="248"/>
                    <a:pt x="158" y="248"/>
                  </a:cubicBezTo>
                  <a:cubicBezTo>
                    <a:pt x="158" y="181"/>
                    <a:pt x="158" y="181"/>
                    <a:pt x="158" y="181"/>
                  </a:cubicBezTo>
                  <a:cubicBezTo>
                    <a:pt x="140" y="181"/>
                    <a:pt x="140" y="181"/>
                    <a:pt x="140" y="181"/>
                  </a:cubicBezTo>
                  <a:cubicBezTo>
                    <a:pt x="140" y="115"/>
                    <a:pt x="140" y="115"/>
                    <a:pt x="140" y="115"/>
                  </a:cubicBezTo>
                  <a:cubicBezTo>
                    <a:pt x="140" y="109"/>
                    <a:pt x="146" y="103"/>
                    <a:pt x="152" y="103"/>
                  </a:cubicBezTo>
                  <a:cubicBezTo>
                    <a:pt x="215" y="103"/>
                    <a:pt x="215" y="103"/>
                    <a:pt x="215" y="103"/>
                  </a:cubicBezTo>
                  <a:cubicBezTo>
                    <a:pt x="222" y="103"/>
                    <a:pt x="228" y="109"/>
                    <a:pt x="228" y="115"/>
                  </a:cubicBezTo>
                  <a:lnTo>
                    <a:pt x="228" y="181"/>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27" name="Freeform 46">
              <a:extLst>
                <a:ext uri="{FF2B5EF4-FFF2-40B4-BE49-F238E27FC236}">
                  <a16:creationId xmlns:a16="http://schemas.microsoft.com/office/drawing/2014/main" id="{2545623B-4E2D-42CC-8956-40059445BA59}"/>
                </a:ext>
              </a:extLst>
            </p:cNvPr>
            <p:cNvSpPr>
              <a:spLocks noEditPoints="1"/>
            </p:cNvSpPr>
            <p:nvPr/>
          </p:nvSpPr>
          <p:spPr bwMode="auto">
            <a:xfrm>
              <a:off x="7607" y="4346"/>
              <a:ext cx="769" cy="667"/>
            </a:xfrm>
            <a:custGeom>
              <a:avLst/>
              <a:gdLst>
                <a:gd name="T0" fmla="*/ 365 w 367"/>
                <a:gd name="T1" fmla="*/ 168 h 316"/>
                <a:gd name="T2" fmla="*/ 180 w 367"/>
                <a:gd name="T3" fmla="*/ 29 h 316"/>
                <a:gd name="T4" fmla="*/ 116 w 367"/>
                <a:gd name="T5" fmla="*/ 40 h 316"/>
                <a:gd name="T6" fmla="*/ 23 w 367"/>
                <a:gd name="T7" fmla="*/ 0 h 316"/>
                <a:gd name="T8" fmla="*/ 26 w 367"/>
                <a:gd name="T9" fmla="*/ 100 h 316"/>
                <a:gd name="T10" fmla="*/ 26 w 367"/>
                <a:gd name="T11" fmla="*/ 100 h 316"/>
                <a:gd name="T12" fmla="*/ 0 w 367"/>
                <a:gd name="T13" fmla="*/ 176 h 316"/>
                <a:gd name="T14" fmla="*/ 186 w 367"/>
                <a:gd name="T15" fmla="*/ 314 h 316"/>
                <a:gd name="T16" fmla="*/ 365 w 367"/>
                <a:gd name="T17" fmla="*/ 168 h 316"/>
                <a:gd name="T18" fmla="*/ 183 w 367"/>
                <a:gd name="T19" fmla="*/ 73 h 316"/>
                <a:gd name="T20" fmla="*/ 208 w 367"/>
                <a:gd name="T21" fmla="*/ 98 h 316"/>
                <a:gd name="T22" fmla="*/ 183 w 367"/>
                <a:gd name="T23" fmla="*/ 123 h 316"/>
                <a:gd name="T24" fmla="*/ 158 w 367"/>
                <a:gd name="T25" fmla="*/ 98 h 316"/>
                <a:gd name="T26" fmla="*/ 183 w 367"/>
                <a:gd name="T27" fmla="*/ 73 h 316"/>
                <a:gd name="T28" fmla="*/ 227 w 367"/>
                <a:gd name="T29" fmla="*/ 206 h 316"/>
                <a:gd name="T30" fmla="*/ 209 w 367"/>
                <a:gd name="T31" fmla="*/ 206 h 316"/>
                <a:gd name="T32" fmla="*/ 209 w 367"/>
                <a:gd name="T33" fmla="*/ 274 h 316"/>
                <a:gd name="T34" fmla="*/ 157 w 367"/>
                <a:gd name="T35" fmla="*/ 274 h 316"/>
                <a:gd name="T36" fmla="*/ 157 w 367"/>
                <a:gd name="T37" fmla="*/ 206 h 316"/>
                <a:gd name="T38" fmla="*/ 139 w 367"/>
                <a:gd name="T39" fmla="*/ 206 h 316"/>
                <a:gd name="T40" fmla="*/ 139 w 367"/>
                <a:gd name="T41" fmla="*/ 141 h 316"/>
                <a:gd name="T42" fmla="*/ 151 w 367"/>
                <a:gd name="T43" fmla="*/ 128 h 316"/>
                <a:gd name="T44" fmla="*/ 214 w 367"/>
                <a:gd name="T45" fmla="*/ 128 h 316"/>
                <a:gd name="T46" fmla="*/ 227 w 367"/>
                <a:gd name="T47" fmla="*/ 141 h 316"/>
                <a:gd name="T48" fmla="*/ 227 w 367"/>
                <a:gd name="T49" fmla="*/ 2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7" h="316">
                  <a:moveTo>
                    <a:pt x="365" y="168"/>
                  </a:moveTo>
                  <a:cubicBezTo>
                    <a:pt x="364" y="90"/>
                    <a:pt x="281" y="27"/>
                    <a:pt x="180" y="29"/>
                  </a:cubicBezTo>
                  <a:cubicBezTo>
                    <a:pt x="157" y="30"/>
                    <a:pt x="136" y="34"/>
                    <a:pt x="116" y="40"/>
                  </a:cubicBezTo>
                  <a:cubicBezTo>
                    <a:pt x="23" y="0"/>
                    <a:pt x="23" y="0"/>
                    <a:pt x="23" y="0"/>
                  </a:cubicBezTo>
                  <a:cubicBezTo>
                    <a:pt x="23" y="0"/>
                    <a:pt x="54" y="63"/>
                    <a:pt x="26" y="100"/>
                  </a:cubicBezTo>
                  <a:cubicBezTo>
                    <a:pt x="26" y="100"/>
                    <a:pt x="26" y="100"/>
                    <a:pt x="26" y="100"/>
                  </a:cubicBezTo>
                  <a:cubicBezTo>
                    <a:pt x="9" y="122"/>
                    <a:pt x="0" y="148"/>
                    <a:pt x="0" y="176"/>
                  </a:cubicBezTo>
                  <a:cubicBezTo>
                    <a:pt x="2" y="254"/>
                    <a:pt x="85" y="316"/>
                    <a:pt x="186" y="314"/>
                  </a:cubicBezTo>
                  <a:cubicBezTo>
                    <a:pt x="286" y="312"/>
                    <a:pt x="367" y="247"/>
                    <a:pt x="365" y="168"/>
                  </a:cubicBezTo>
                  <a:close/>
                  <a:moveTo>
                    <a:pt x="183" y="73"/>
                  </a:moveTo>
                  <a:cubicBezTo>
                    <a:pt x="197" y="73"/>
                    <a:pt x="208" y="84"/>
                    <a:pt x="208" y="98"/>
                  </a:cubicBezTo>
                  <a:cubicBezTo>
                    <a:pt x="208" y="112"/>
                    <a:pt x="197" y="123"/>
                    <a:pt x="183" y="123"/>
                  </a:cubicBezTo>
                  <a:cubicBezTo>
                    <a:pt x="169" y="123"/>
                    <a:pt x="158" y="112"/>
                    <a:pt x="158" y="98"/>
                  </a:cubicBezTo>
                  <a:cubicBezTo>
                    <a:pt x="158" y="84"/>
                    <a:pt x="169" y="73"/>
                    <a:pt x="183" y="73"/>
                  </a:cubicBezTo>
                  <a:close/>
                  <a:moveTo>
                    <a:pt x="227" y="206"/>
                  </a:moveTo>
                  <a:cubicBezTo>
                    <a:pt x="209" y="206"/>
                    <a:pt x="209" y="206"/>
                    <a:pt x="209" y="206"/>
                  </a:cubicBezTo>
                  <a:cubicBezTo>
                    <a:pt x="209" y="274"/>
                    <a:pt x="209" y="274"/>
                    <a:pt x="209" y="274"/>
                  </a:cubicBezTo>
                  <a:cubicBezTo>
                    <a:pt x="157" y="274"/>
                    <a:pt x="157" y="274"/>
                    <a:pt x="157" y="274"/>
                  </a:cubicBezTo>
                  <a:cubicBezTo>
                    <a:pt x="157" y="206"/>
                    <a:pt x="157" y="206"/>
                    <a:pt x="157" y="206"/>
                  </a:cubicBezTo>
                  <a:cubicBezTo>
                    <a:pt x="139" y="206"/>
                    <a:pt x="139" y="206"/>
                    <a:pt x="139" y="206"/>
                  </a:cubicBezTo>
                  <a:cubicBezTo>
                    <a:pt x="139" y="141"/>
                    <a:pt x="139" y="141"/>
                    <a:pt x="139" y="141"/>
                  </a:cubicBezTo>
                  <a:cubicBezTo>
                    <a:pt x="139" y="134"/>
                    <a:pt x="144" y="128"/>
                    <a:pt x="151" y="128"/>
                  </a:cubicBezTo>
                  <a:cubicBezTo>
                    <a:pt x="214" y="128"/>
                    <a:pt x="214" y="128"/>
                    <a:pt x="214" y="128"/>
                  </a:cubicBezTo>
                  <a:cubicBezTo>
                    <a:pt x="221" y="128"/>
                    <a:pt x="227" y="134"/>
                    <a:pt x="227" y="141"/>
                  </a:cubicBezTo>
                  <a:lnTo>
                    <a:pt x="227" y="20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grpSp>
        <p:nvGrpSpPr>
          <p:cNvPr id="28" name="Group 102">
            <a:extLst>
              <a:ext uri="{FF2B5EF4-FFF2-40B4-BE49-F238E27FC236}">
                <a16:creationId xmlns:a16="http://schemas.microsoft.com/office/drawing/2014/main" id="{FABFE6CD-FF21-4D90-87DC-B0290AA2ED0B}"/>
              </a:ext>
            </a:extLst>
          </p:cNvPr>
          <p:cNvGrpSpPr>
            <a:grpSpLocks noChangeAspect="1"/>
          </p:cNvGrpSpPr>
          <p:nvPr/>
        </p:nvGrpSpPr>
        <p:grpSpPr bwMode="auto">
          <a:xfrm>
            <a:off x="7938528" y="3134959"/>
            <a:ext cx="932981" cy="828667"/>
            <a:chOff x="6878" y="3610"/>
            <a:chExt cx="1601" cy="1422"/>
          </a:xfrm>
        </p:grpSpPr>
        <p:sp>
          <p:nvSpPr>
            <p:cNvPr id="29" name="Oval 103">
              <a:extLst>
                <a:ext uri="{FF2B5EF4-FFF2-40B4-BE49-F238E27FC236}">
                  <a16:creationId xmlns:a16="http://schemas.microsoft.com/office/drawing/2014/main" id="{9263359B-05A2-4E8E-8B79-3ED0FDBDBAD0}"/>
                </a:ext>
              </a:extLst>
            </p:cNvPr>
            <p:cNvSpPr>
              <a:spLocks noChangeArrowheads="1"/>
            </p:cNvSpPr>
            <p:nvPr/>
          </p:nvSpPr>
          <p:spPr bwMode="auto">
            <a:xfrm>
              <a:off x="7731" y="4135"/>
              <a:ext cx="138" cy="140"/>
            </a:xfrm>
            <a:prstGeom prst="ellipse">
              <a:avLst/>
            </a:pr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0" name="Freeform 104">
              <a:extLst>
                <a:ext uri="{FF2B5EF4-FFF2-40B4-BE49-F238E27FC236}">
                  <a16:creationId xmlns:a16="http://schemas.microsoft.com/office/drawing/2014/main" id="{48A4179E-79E2-41CC-B459-456ED8303669}"/>
                </a:ext>
              </a:extLst>
            </p:cNvPr>
            <p:cNvSpPr>
              <a:spLocks/>
            </p:cNvSpPr>
            <p:nvPr/>
          </p:nvSpPr>
          <p:spPr bwMode="auto">
            <a:xfrm>
              <a:off x="7681" y="4289"/>
              <a:ext cx="241" cy="401"/>
            </a:xfrm>
            <a:custGeom>
              <a:avLst/>
              <a:gdLst>
                <a:gd name="T0" fmla="*/ 99 w 115"/>
                <a:gd name="T1" fmla="*/ 0 h 190"/>
                <a:gd name="T2" fmla="*/ 16 w 115"/>
                <a:gd name="T3" fmla="*/ 0 h 190"/>
                <a:gd name="T4" fmla="*/ 0 w 115"/>
                <a:gd name="T5" fmla="*/ 16 h 190"/>
                <a:gd name="T6" fmla="*/ 0 w 115"/>
                <a:gd name="T7" fmla="*/ 102 h 190"/>
                <a:gd name="T8" fmla="*/ 23 w 115"/>
                <a:gd name="T9" fmla="*/ 102 h 190"/>
                <a:gd name="T10" fmla="*/ 23 w 115"/>
                <a:gd name="T11" fmla="*/ 190 h 190"/>
                <a:gd name="T12" fmla="*/ 92 w 115"/>
                <a:gd name="T13" fmla="*/ 190 h 190"/>
                <a:gd name="T14" fmla="*/ 92 w 115"/>
                <a:gd name="T15" fmla="*/ 102 h 190"/>
                <a:gd name="T16" fmla="*/ 115 w 115"/>
                <a:gd name="T17" fmla="*/ 102 h 190"/>
                <a:gd name="T18" fmla="*/ 115 w 115"/>
                <a:gd name="T19" fmla="*/ 16 h 190"/>
                <a:gd name="T20" fmla="*/ 99 w 115"/>
                <a:gd name="T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90">
                  <a:moveTo>
                    <a:pt x="99" y="0"/>
                  </a:moveTo>
                  <a:cubicBezTo>
                    <a:pt x="16" y="0"/>
                    <a:pt x="16" y="0"/>
                    <a:pt x="16" y="0"/>
                  </a:cubicBezTo>
                  <a:cubicBezTo>
                    <a:pt x="7" y="0"/>
                    <a:pt x="0" y="7"/>
                    <a:pt x="0" y="16"/>
                  </a:cubicBezTo>
                  <a:cubicBezTo>
                    <a:pt x="0" y="102"/>
                    <a:pt x="0" y="102"/>
                    <a:pt x="0" y="102"/>
                  </a:cubicBezTo>
                  <a:cubicBezTo>
                    <a:pt x="23" y="102"/>
                    <a:pt x="23" y="102"/>
                    <a:pt x="23" y="102"/>
                  </a:cubicBezTo>
                  <a:cubicBezTo>
                    <a:pt x="23" y="190"/>
                    <a:pt x="23" y="190"/>
                    <a:pt x="23" y="190"/>
                  </a:cubicBezTo>
                  <a:cubicBezTo>
                    <a:pt x="92" y="190"/>
                    <a:pt x="92" y="190"/>
                    <a:pt x="92" y="190"/>
                  </a:cubicBezTo>
                  <a:cubicBezTo>
                    <a:pt x="92" y="102"/>
                    <a:pt x="92" y="102"/>
                    <a:pt x="92" y="102"/>
                  </a:cubicBezTo>
                  <a:cubicBezTo>
                    <a:pt x="115" y="102"/>
                    <a:pt x="115" y="102"/>
                    <a:pt x="115" y="102"/>
                  </a:cubicBezTo>
                  <a:cubicBezTo>
                    <a:pt x="115" y="16"/>
                    <a:pt x="115" y="16"/>
                    <a:pt x="115" y="16"/>
                  </a:cubicBezTo>
                  <a:cubicBezTo>
                    <a:pt x="115" y="7"/>
                    <a:pt x="108" y="0"/>
                    <a:pt x="99" y="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1" name="Freeform 105">
              <a:extLst>
                <a:ext uri="{FF2B5EF4-FFF2-40B4-BE49-F238E27FC236}">
                  <a16:creationId xmlns:a16="http://schemas.microsoft.com/office/drawing/2014/main" id="{DA9CF0DA-363F-4A54-AC68-0FE20532E025}"/>
                </a:ext>
              </a:extLst>
            </p:cNvPr>
            <p:cNvSpPr>
              <a:spLocks noEditPoints="1"/>
            </p:cNvSpPr>
            <p:nvPr/>
          </p:nvSpPr>
          <p:spPr bwMode="auto">
            <a:xfrm>
              <a:off x="7287" y="4735"/>
              <a:ext cx="377" cy="297"/>
            </a:xfrm>
            <a:custGeom>
              <a:avLst/>
              <a:gdLst>
                <a:gd name="T0" fmla="*/ 179 w 180"/>
                <a:gd name="T1" fmla="*/ 28 h 141"/>
                <a:gd name="T2" fmla="*/ 167 w 180"/>
                <a:gd name="T3" fmla="*/ 14 h 141"/>
                <a:gd name="T4" fmla="*/ 131 w 180"/>
                <a:gd name="T5" fmla="*/ 0 h 141"/>
                <a:gd name="T6" fmla="*/ 96 w 180"/>
                <a:gd name="T7" fmla="*/ 14 h 141"/>
                <a:gd name="T8" fmla="*/ 90 w 180"/>
                <a:gd name="T9" fmla="*/ 20 h 141"/>
                <a:gd name="T10" fmla="*/ 84 w 180"/>
                <a:gd name="T11" fmla="*/ 14 h 141"/>
                <a:gd name="T12" fmla="*/ 48 w 180"/>
                <a:gd name="T13" fmla="*/ 0 h 141"/>
                <a:gd name="T14" fmla="*/ 13 w 180"/>
                <a:gd name="T15" fmla="*/ 14 h 141"/>
                <a:gd name="T16" fmla="*/ 1 w 180"/>
                <a:gd name="T17" fmla="*/ 28 h 141"/>
                <a:gd name="T18" fmla="*/ 0 w 180"/>
                <a:gd name="T19" fmla="*/ 31 h 141"/>
                <a:gd name="T20" fmla="*/ 0 w 180"/>
                <a:gd name="T21" fmla="*/ 134 h 141"/>
                <a:gd name="T22" fmla="*/ 13 w 180"/>
                <a:gd name="T23" fmla="*/ 137 h 141"/>
                <a:gd name="T24" fmla="*/ 13 w 180"/>
                <a:gd name="T25" fmla="*/ 137 h 141"/>
                <a:gd name="T26" fmla="*/ 22 w 180"/>
                <a:gd name="T27" fmla="*/ 126 h 141"/>
                <a:gd name="T28" fmla="*/ 48 w 180"/>
                <a:gd name="T29" fmla="*/ 116 h 141"/>
                <a:gd name="T30" fmla="*/ 75 w 180"/>
                <a:gd name="T31" fmla="*/ 126 h 141"/>
                <a:gd name="T32" fmla="*/ 82 w 180"/>
                <a:gd name="T33" fmla="*/ 134 h 141"/>
                <a:gd name="T34" fmla="*/ 84 w 180"/>
                <a:gd name="T35" fmla="*/ 137 h 141"/>
                <a:gd name="T36" fmla="*/ 84 w 180"/>
                <a:gd name="T37" fmla="*/ 137 h 141"/>
                <a:gd name="T38" fmla="*/ 84 w 180"/>
                <a:gd name="T39" fmla="*/ 137 h 141"/>
                <a:gd name="T40" fmla="*/ 84 w 180"/>
                <a:gd name="T41" fmla="*/ 137 h 141"/>
                <a:gd name="T42" fmla="*/ 84 w 180"/>
                <a:gd name="T43" fmla="*/ 137 h 141"/>
                <a:gd name="T44" fmla="*/ 84 w 180"/>
                <a:gd name="T45" fmla="*/ 137 h 141"/>
                <a:gd name="T46" fmla="*/ 90 w 180"/>
                <a:gd name="T47" fmla="*/ 141 h 141"/>
                <a:gd name="T48" fmla="*/ 96 w 180"/>
                <a:gd name="T49" fmla="*/ 137 h 141"/>
                <a:gd name="T50" fmla="*/ 96 w 180"/>
                <a:gd name="T51" fmla="*/ 137 h 141"/>
                <a:gd name="T52" fmla="*/ 96 w 180"/>
                <a:gd name="T53" fmla="*/ 137 h 141"/>
                <a:gd name="T54" fmla="*/ 96 w 180"/>
                <a:gd name="T55" fmla="*/ 137 h 141"/>
                <a:gd name="T56" fmla="*/ 105 w 180"/>
                <a:gd name="T57" fmla="*/ 126 h 141"/>
                <a:gd name="T58" fmla="*/ 131 w 180"/>
                <a:gd name="T59" fmla="*/ 116 h 141"/>
                <a:gd name="T60" fmla="*/ 158 w 180"/>
                <a:gd name="T61" fmla="*/ 126 h 141"/>
                <a:gd name="T62" fmla="*/ 165 w 180"/>
                <a:gd name="T63" fmla="*/ 134 h 141"/>
                <a:gd name="T64" fmla="*/ 167 w 180"/>
                <a:gd name="T65" fmla="*/ 137 h 141"/>
                <a:gd name="T66" fmla="*/ 168 w 180"/>
                <a:gd name="T67" fmla="*/ 137 h 141"/>
                <a:gd name="T68" fmla="*/ 168 w 180"/>
                <a:gd name="T69" fmla="*/ 137 h 141"/>
                <a:gd name="T70" fmla="*/ 168 w 180"/>
                <a:gd name="T71" fmla="*/ 137 h 141"/>
                <a:gd name="T72" fmla="*/ 168 w 180"/>
                <a:gd name="T73" fmla="*/ 137 h 141"/>
                <a:gd name="T74" fmla="*/ 180 w 180"/>
                <a:gd name="T75" fmla="*/ 134 h 141"/>
                <a:gd name="T76" fmla="*/ 180 w 180"/>
                <a:gd name="T77" fmla="*/ 31 h 141"/>
                <a:gd name="T78" fmla="*/ 179 w 180"/>
                <a:gd name="T79" fmla="*/ 28 h 141"/>
                <a:gd name="T80" fmla="*/ 48 w 180"/>
                <a:gd name="T81" fmla="*/ 102 h 141"/>
                <a:gd name="T82" fmla="*/ 48 w 180"/>
                <a:gd name="T83" fmla="*/ 102 h 141"/>
                <a:gd name="T84" fmla="*/ 13 w 180"/>
                <a:gd name="T85" fmla="*/ 116 h 141"/>
                <a:gd name="T86" fmla="*/ 13 w 180"/>
                <a:gd name="T87" fmla="*/ 33 h 141"/>
                <a:gd name="T88" fmla="*/ 22 w 180"/>
                <a:gd name="T89" fmla="*/ 23 h 141"/>
                <a:gd name="T90" fmla="*/ 48 w 180"/>
                <a:gd name="T91" fmla="*/ 13 h 141"/>
                <a:gd name="T92" fmla="*/ 75 w 180"/>
                <a:gd name="T93" fmla="*/ 24 h 141"/>
                <a:gd name="T94" fmla="*/ 82 w 180"/>
                <a:gd name="T95" fmla="*/ 32 h 141"/>
                <a:gd name="T96" fmla="*/ 84 w 180"/>
                <a:gd name="T97" fmla="*/ 33 h 141"/>
                <a:gd name="T98" fmla="*/ 84 w 180"/>
                <a:gd name="T99" fmla="*/ 116 h 141"/>
                <a:gd name="T100" fmla="*/ 48 w 180"/>
                <a:gd name="T101" fmla="*/ 102 h 141"/>
                <a:gd name="T102" fmla="*/ 167 w 180"/>
                <a:gd name="T103" fmla="*/ 116 h 141"/>
                <a:gd name="T104" fmla="*/ 131 w 180"/>
                <a:gd name="T105" fmla="*/ 102 h 141"/>
                <a:gd name="T106" fmla="*/ 97 w 180"/>
                <a:gd name="T107" fmla="*/ 116 h 141"/>
                <a:gd name="T108" fmla="*/ 97 w 180"/>
                <a:gd name="T109" fmla="*/ 33 h 141"/>
                <a:gd name="T110" fmla="*/ 105 w 180"/>
                <a:gd name="T111" fmla="*/ 23 h 141"/>
                <a:gd name="T112" fmla="*/ 131 w 180"/>
                <a:gd name="T113" fmla="*/ 13 h 141"/>
                <a:gd name="T114" fmla="*/ 158 w 180"/>
                <a:gd name="T115" fmla="*/ 24 h 141"/>
                <a:gd name="T116" fmla="*/ 165 w 180"/>
                <a:gd name="T117" fmla="*/ 32 h 141"/>
                <a:gd name="T118" fmla="*/ 167 w 180"/>
                <a:gd name="T119" fmla="*/ 33 h 141"/>
                <a:gd name="T120" fmla="*/ 167 w 180"/>
                <a:gd name="T121" fmla="*/ 1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141">
                  <a:moveTo>
                    <a:pt x="179" y="28"/>
                  </a:moveTo>
                  <a:cubicBezTo>
                    <a:pt x="179" y="28"/>
                    <a:pt x="175" y="21"/>
                    <a:pt x="167" y="14"/>
                  </a:cubicBezTo>
                  <a:cubicBezTo>
                    <a:pt x="159" y="7"/>
                    <a:pt x="147" y="0"/>
                    <a:pt x="131" y="0"/>
                  </a:cubicBezTo>
                  <a:cubicBezTo>
                    <a:pt x="116" y="0"/>
                    <a:pt x="104" y="7"/>
                    <a:pt x="96" y="14"/>
                  </a:cubicBezTo>
                  <a:cubicBezTo>
                    <a:pt x="94" y="16"/>
                    <a:pt x="92" y="18"/>
                    <a:pt x="90" y="20"/>
                  </a:cubicBezTo>
                  <a:cubicBezTo>
                    <a:pt x="88" y="18"/>
                    <a:pt x="86" y="16"/>
                    <a:pt x="84" y="14"/>
                  </a:cubicBezTo>
                  <a:cubicBezTo>
                    <a:pt x="76" y="7"/>
                    <a:pt x="64" y="0"/>
                    <a:pt x="48" y="0"/>
                  </a:cubicBezTo>
                  <a:cubicBezTo>
                    <a:pt x="32" y="0"/>
                    <a:pt x="20" y="7"/>
                    <a:pt x="13" y="14"/>
                  </a:cubicBezTo>
                  <a:cubicBezTo>
                    <a:pt x="5" y="21"/>
                    <a:pt x="1" y="28"/>
                    <a:pt x="1" y="28"/>
                  </a:cubicBezTo>
                  <a:cubicBezTo>
                    <a:pt x="0" y="31"/>
                    <a:pt x="0" y="31"/>
                    <a:pt x="0" y="31"/>
                  </a:cubicBezTo>
                  <a:cubicBezTo>
                    <a:pt x="0" y="134"/>
                    <a:pt x="0" y="134"/>
                    <a:pt x="0" y="134"/>
                  </a:cubicBezTo>
                  <a:cubicBezTo>
                    <a:pt x="13" y="137"/>
                    <a:pt x="13" y="137"/>
                    <a:pt x="13" y="137"/>
                  </a:cubicBezTo>
                  <a:cubicBezTo>
                    <a:pt x="13" y="137"/>
                    <a:pt x="13" y="137"/>
                    <a:pt x="13" y="137"/>
                  </a:cubicBezTo>
                  <a:cubicBezTo>
                    <a:pt x="13" y="137"/>
                    <a:pt x="16" y="131"/>
                    <a:pt x="22" y="126"/>
                  </a:cubicBezTo>
                  <a:cubicBezTo>
                    <a:pt x="28" y="120"/>
                    <a:pt x="37" y="116"/>
                    <a:pt x="48" y="116"/>
                  </a:cubicBezTo>
                  <a:cubicBezTo>
                    <a:pt x="60" y="116"/>
                    <a:pt x="69" y="121"/>
                    <a:pt x="75" y="126"/>
                  </a:cubicBezTo>
                  <a:cubicBezTo>
                    <a:pt x="78" y="129"/>
                    <a:pt x="81" y="132"/>
                    <a:pt x="82" y="134"/>
                  </a:cubicBezTo>
                  <a:cubicBezTo>
                    <a:pt x="83" y="135"/>
                    <a:pt x="84" y="136"/>
                    <a:pt x="84" y="137"/>
                  </a:cubicBezTo>
                  <a:cubicBezTo>
                    <a:pt x="84" y="137"/>
                    <a:pt x="84" y="137"/>
                    <a:pt x="84" y="137"/>
                  </a:cubicBezTo>
                  <a:cubicBezTo>
                    <a:pt x="84" y="137"/>
                    <a:pt x="84" y="137"/>
                    <a:pt x="84" y="137"/>
                  </a:cubicBezTo>
                  <a:cubicBezTo>
                    <a:pt x="84" y="137"/>
                    <a:pt x="84" y="137"/>
                    <a:pt x="84" y="137"/>
                  </a:cubicBezTo>
                  <a:cubicBezTo>
                    <a:pt x="84" y="137"/>
                    <a:pt x="84" y="137"/>
                    <a:pt x="84" y="137"/>
                  </a:cubicBezTo>
                  <a:cubicBezTo>
                    <a:pt x="84" y="137"/>
                    <a:pt x="84" y="137"/>
                    <a:pt x="84" y="137"/>
                  </a:cubicBezTo>
                  <a:cubicBezTo>
                    <a:pt x="86" y="139"/>
                    <a:pt x="88" y="141"/>
                    <a:pt x="90" y="141"/>
                  </a:cubicBezTo>
                  <a:cubicBezTo>
                    <a:pt x="93" y="141"/>
                    <a:pt x="95" y="139"/>
                    <a:pt x="96" y="137"/>
                  </a:cubicBezTo>
                  <a:cubicBezTo>
                    <a:pt x="96" y="137"/>
                    <a:pt x="96" y="137"/>
                    <a:pt x="96" y="137"/>
                  </a:cubicBezTo>
                  <a:cubicBezTo>
                    <a:pt x="96" y="137"/>
                    <a:pt x="96" y="137"/>
                    <a:pt x="96" y="137"/>
                  </a:cubicBezTo>
                  <a:cubicBezTo>
                    <a:pt x="96" y="137"/>
                    <a:pt x="96" y="137"/>
                    <a:pt x="96" y="137"/>
                  </a:cubicBezTo>
                  <a:cubicBezTo>
                    <a:pt x="96" y="137"/>
                    <a:pt x="99" y="131"/>
                    <a:pt x="105" y="126"/>
                  </a:cubicBezTo>
                  <a:cubicBezTo>
                    <a:pt x="111" y="120"/>
                    <a:pt x="120" y="116"/>
                    <a:pt x="131" y="116"/>
                  </a:cubicBezTo>
                  <a:cubicBezTo>
                    <a:pt x="143" y="116"/>
                    <a:pt x="152" y="121"/>
                    <a:pt x="158" y="126"/>
                  </a:cubicBezTo>
                  <a:cubicBezTo>
                    <a:pt x="162" y="129"/>
                    <a:pt x="164" y="132"/>
                    <a:pt x="165" y="134"/>
                  </a:cubicBezTo>
                  <a:cubicBezTo>
                    <a:pt x="166" y="135"/>
                    <a:pt x="167" y="136"/>
                    <a:pt x="167" y="137"/>
                  </a:cubicBezTo>
                  <a:cubicBezTo>
                    <a:pt x="167" y="137"/>
                    <a:pt x="168" y="137"/>
                    <a:pt x="168" y="137"/>
                  </a:cubicBezTo>
                  <a:cubicBezTo>
                    <a:pt x="168" y="137"/>
                    <a:pt x="168" y="137"/>
                    <a:pt x="168" y="137"/>
                  </a:cubicBezTo>
                  <a:cubicBezTo>
                    <a:pt x="168" y="137"/>
                    <a:pt x="168" y="137"/>
                    <a:pt x="168" y="137"/>
                  </a:cubicBezTo>
                  <a:cubicBezTo>
                    <a:pt x="168" y="137"/>
                    <a:pt x="168" y="137"/>
                    <a:pt x="168" y="137"/>
                  </a:cubicBezTo>
                  <a:cubicBezTo>
                    <a:pt x="180" y="134"/>
                    <a:pt x="180" y="134"/>
                    <a:pt x="180" y="134"/>
                  </a:cubicBezTo>
                  <a:cubicBezTo>
                    <a:pt x="180" y="31"/>
                    <a:pt x="180" y="31"/>
                    <a:pt x="180" y="31"/>
                  </a:cubicBezTo>
                  <a:lnTo>
                    <a:pt x="179" y="28"/>
                  </a:lnTo>
                  <a:close/>
                  <a:moveTo>
                    <a:pt x="48" y="102"/>
                  </a:moveTo>
                  <a:cubicBezTo>
                    <a:pt x="48" y="102"/>
                    <a:pt x="48" y="102"/>
                    <a:pt x="48" y="102"/>
                  </a:cubicBezTo>
                  <a:cubicBezTo>
                    <a:pt x="33" y="102"/>
                    <a:pt x="21" y="109"/>
                    <a:pt x="13" y="116"/>
                  </a:cubicBezTo>
                  <a:cubicBezTo>
                    <a:pt x="13" y="33"/>
                    <a:pt x="13" y="33"/>
                    <a:pt x="13" y="33"/>
                  </a:cubicBezTo>
                  <a:cubicBezTo>
                    <a:pt x="15" y="31"/>
                    <a:pt x="18" y="27"/>
                    <a:pt x="22" y="23"/>
                  </a:cubicBezTo>
                  <a:cubicBezTo>
                    <a:pt x="28" y="18"/>
                    <a:pt x="37" y="13"/>
                    <a:pt x="48" y="13"/>
                  </a:cubicBezTo>
                  <a:cubicBezTo>
                    <a:pt x="60" y="13"/>
                    <a:pt x="69" y="18"/>
                    <a:pt x="75" y="24"/>
                  </a:cubicBezTo>
                  <a:cubicBezTo>
                    <a:pt x="78" y="27"/>
                    <a:pt x="81" y="29"/>
                    <a:pt x="82" y="32"/>
                  </a:cubicBezTo>
                  <a:cubicBezTo>
                    <a:pt x="83" y="32"/>
                    <a:pt x="83" y="33"/>
                    <a:pt x="84" y="33"/>
                  </a:cubicBezTo>
                  <a:cubicBezTo>
                    <a:pt x="84" y="116"/>
                    <a:pt x="84" y="116"/>
                    <a:pt x="84" y="116"/>
                  </a:cubicBezTo>
                  <a:cubicBezTo>
                    <a:pt x="76" y="110"/>
                    <a:pt x="64" y="102"/>
                    <a:pt x="48" y="102"/>
                  </a:cubicBezTo>
                  <a:close/>
                  <a:moveTo>
                    <a:pt x="167" y="116"/>
                  </a:moveTo>
                  <a:cubicBezTo>
                    <a:pt x="159" y="109"/>
                    <a:pt x="147" y="102"/>
                    <a:pt x="131" y="102"/>
                  </a:cubicBezTo>
                  <a:cubicBezTo>
                    <a:pt x="116" y="102"/>
                    <a:pt x="104" y="109"/>
                    <a:pt x="97" y="116"/>
                  </a:cubicBezTo>
                  <a:cubicBezTo>
                    <a:pt x="97" y="33"/>
                    <a:pt x="97" y="33"/>
                    <a:pt x="97" y="33"/>
                  </a:cubicBezTo>
                  <a:cubicBezTo>
                    <a:pt x="98" y="31"/>
                    <a:pt x="101" y="27"/>
                    <a:pt x="105" y="23"/>
                  </a:cubicBezTo>
                  <a:cubicBezTo>
                    <a:pt x="111" y="18"/>
                    <a:pt x="120" y="13"/>
                    <a:pt x="131" y="13"/>
                  </a:cubicBezTo>
                  <a:cubicBezTo>
                    <a:pt x="143" y="13"/>
                    <a:pt x="152" y="18"/>
                    <a:pt x="158" y="24"/>
                  </a:cubicBezTo>
                  <a:cubicBezTo>
                    <a:pt x="162" y="27"/>
                    <a:pt x="164" y="29"/>
                    <a:pt x="165" y="32"/>
                  </a:cubicBezTo>
                  <a:cubicBezTo>
                    <a:pt x="166" y="32"/>
                    <a:pt x="166" y="33"/>
                    <a:pt x="167" y="33"/>
                  </a:cubicBezTo>
                  <a:lnTo>
                    <a:pt x="167" y="11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2" name="Freeform 106">
              <a:extLst>
                <a:ext uri="{FF2B5EF4-FFF2-40B4-BE49-F238E27FC236}">
                  <a16:creationId xmlns:a16="http://schemas.microsoft.com/office/drawing/2014/main" id="{7AE89F77-791B-4789-90F1-5D8E312C2F1C}"/>
                </a:ext>
              </a:extLst>
            </p:cNvPr>
            <p:cNvSpPr>
              <a:spLocks/>
            </p:cNvSpPr>
            <p:nvPr/>
          </p:nvSpPr>
          <p:spPr bwMode="auto">
            <a:xfrm>
              <a:off x="8207" y="4857"/>
              <a:ext cx="35" cy="137"/>
            </a:xfrm>
            <a:custGeom>
              <a:avLst/>
              <a:gdLst>
                <a:gd name="T0" fmla="*/ 9 w 17"/>
                <a:gd name="T1" fmla="*/ 1 h 65"/>
                <a:gd name="T2" fmla="*/ 9 w 17"/>
                <a:gd name="T3" fmla="*/ 1 h 65"/>
                <a:gd name="T4" fmla="*/ 0 w 17"/>
                <a:gd name="T5" fmla="*/ 0 h 65"/>
                <a:gd name="T6" fmla="*/ 0 w 17"/>
                <a:gd name="T7" fmla="*/ 65 h 65"/>
                <a:gd name="T8" fmla="*/ 17 w 17"/>
                <a:gd name="T9" fmla="*/ 65 h 65"/>
                <a:gd name="T10" fmla="*/ 17 w 17"/>
                <a:gd name="T11" fmla="*/ 0 h 65"/>
                <a:gd name="T12" fmla="*/ 9 w 17"/>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17" h="65">
                  <a:moveTo>
                    <a:pt x="9" y="1"/>
                  </a:moveTo>
                  <a:cubicBezTo>
                    <a:pt x="9" y="1"/>
                    <a:pt x="9" y="1"/>
                    <a:pt x="9" y="1"/>
                  </a:cubicBezTo>
                  <a:cubicBezTo>
                    <a:pt x="6" y="1"/>
                    <a:pt x="3" y="0"/>
                    <a:pt x="0" y="0"/>
                  </a:cubicBezTo>
                  <a:cubicBezTo>
                    <a:pt x="0" y="65"/>
                    <a:pt x="0" y="65"/>
                    <a:pt x="0" y="65"/>
                  </a:cubicBezTo>
                  <a:cubicBezTo>
                    <a:pt x="17" y="65"/>
                    <a:pt x="17" y="65"/>
                    <a:pt x="17" y="65"/>
                  </a:cubicBezTo>
                  <a:cubicBezTo>
                    <a:pt x="17" y="0"/>
                    <a:pt x="17" y="0"/>
                    <a:pt x="17" y="0"/>
                  </a:cubicBezTo>
                  <a:cubicBezTo>
                    <a:pt x="14" y="0"/>
                    <a:pt x="12" y="1"/>
                    <a:pt x="9" y="1"/>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3" name="Freeform 107">
              <a:extLst>
                <a:ext uri="{FF2B5EF4-FFF2-40B4-BE49-F238E27FC236}">
                  <a16:creationId xmlns:a16="http://schemas.microsoft.com/office/drawing/2014/main" id="{81D955B2-6E1B-4AF9-9C17-EA9EC002C3A9}"/>
                </a:ext>
              </a:extLst>
            </p:cNvPr>
            <p:cNvSpPr>
              <a:spLocks/>
            </p:cNvSpPr>
            <p:nvPr/>
          </p:nvSpPr>
          <p:spPr bwMode="auto">
            <a:xfrm>
              <a:off x="8181" y="4751"/>
              <a:ext cx="86" cy="87"/>
            </a:xfrm>
            <a:custGeom>
              <a:avLst/>
              <a:gdLst>
                <a:gd name="T0" fmla="*/ 6 w 41"/>
                <a:gd name="T1" fmla="*/ 6 h 41"/>
                <a:gd name="T2" fmla="*/ 0 w 41"/>
                <a:gd name="T3" fmla="*/ 20 h 41"/>
                <a:gd name="T4" fmla="*/ 0 w 41"/>
                <a:gd name="T5" fmla="*/ 20 h 41"/>
                <a:gd name="T6" fmla="*/ 6 w 41"/>
                <a:gd name="T7" fmla="*/ 35 h 41"/>
                <a:gd name="T8" fmla="*/ 6 w 41"/>
                <a:gd name="T9" fmla="*/ 35 h 41"/>
                <a:gd name="T10" fmla="*/ 21 w 41"/>
                <a:gd name="T11" fmla="*/ 41 h 41"/>
                <a:gd name="T12" fmla="*/ 21 w 41"/>
                <a:gd name="T13" fmla="*/ 41 h 41"/>
                <a:gd name="T14" fmla="*/ 35 w 41"/>
                <a:gd name="T15" fmla="*/ 35 h 41"/>
                <a:gd name="T16" fmla="*/ 35 w 41"/>
                <a:gd name="T17" fmla="*/ 35 h 41"/>
                <a:gd name="T18" fmla="*/ 41 w 41"/>
                <a:gd name="T19" fmla="*/ 20 h 41"/>
                <a:gd name="T20" fmla="*/ 41 w 41"/>
                <a:gd name="T21" fmla="*/ 20 h 41"/>
                <a:gd name="T22" fmla="*/ 35 w 41"/>
                <a:gd name="T23" fmla="*/ 6 h 41"/>
                <a:gd name="T24" fmla="*/ 35 w 41"/>
                <a:gd name="T25" fmla="*/ 6 h 41"/>
                <a:gd name="T26" fmla="*/ 21 w 41"/>
                <a:gd name="T27" fmla="*/ 0 h 41"/>
                <a:gd name="T28" fmla="*/ 21 w 41"/>
                <a:gd name="T29" fmla="*/ 0 h 41"/>
                <a:gd name="T30" fmla="*/ 6 w 41"/>
                <a:gd name="T3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41">
                  <a:moveTo>
                    <a:pt x="6" y="6"/>
                  </a:moveTo>
                  <a:cubicBezTo>
                    <a:pt x="2" y="10"/>
                    <a:pt x="0" y="15"/>
                    <a:pt x="0" y="20"/>
                  </a:cubicBezTo>
                  <a:cubicBezTo>
                    <a:pt x="0" y="20"/>
                    <a:pt x="0" y="20"/>
                    <a:pt x="0" y="20"/>
                  </a:cubicBezTo>
                  <a:cubicBezTo>
                    <a:pt x="0" y="26"/>
                    <a:pt x="2" y="31"/>
                    <a:pt x="6" y="35"/>
                  </a:cubicBezTo>
                  <a:cubicBezTo>
                    <a:pt x="6" y="35"/>
                    <a:pt x="6" y="35"/>
                    <a:pt x="6" y="35"/>
                  </a:cubicBezTo>
                  <a:cubicBezTo>
                    <a:pt x="10" y="39"/>
                    <a:pt x="15" y="41"/>
                    <a:pt x="21" y="41"/>
                  </a:cubicBezTo>
                  <a:cubicBezTo>
                    <a:pt x="21" y="41"/>
                    <a:pt x="21" y="41"/>
                    <a:pt x="21" y="41"/>
                  </a:cubicBezTo>
                  <a:cubicBezTo>
                    <a:pt x="26" y="41"/>
                    <a:pt x="31" y="39"/>
                    <a:pt x="35" y="35"/>
                  </a:cubicBezTo>
                  <a:cubicBezTo>
                    <a:pt x="35" y="35"/>
                    <a:pt x="35" y="35"/>
                    <a:pt x="35" y="35"/>
                  </a:cubicBezTo>
                  <a:cubicBezTo>
                    <a:pt x="39" y="31"/>
                    <a:pt x="41" y="26"/>
                    <a:pt x="41" y="20"/>
                  </a:cubicBezTo>
                  <a:cubicBezTo>
                    <a:pt x="41" y="20"/>
                    <a:pt x="41" y="20"/>
                    <a:pt x="41" y="20"/>
                  </a:cubicBezTo>
                  <a:cubicBezTo>
                    <a:pt x="41" y="15"/>
                    <a:pt x="39" y="10"/>
                    <a:pt x="35" y="6"/>
                  </a:cubicBezTo>
                  <a:cubicBezTo>
                    <a:pt x="35" y="6"/>
                    <a:pt x="35" y="6"/>
                    <a:pt x="35" y="6"/>
                  </a:cubicBezTo>
                  <a:cubicBezTo>
                    <a:pt x="31" y="2"/>
                    <a:pt x="26" y="0"/>
                    <a:pt x="21" y="0"/>
                  </a:cubicBezTo>
                  <a:cubicBezTo>
                    <a:pt x="21" y="0"/>
                    <a:pt x="21" y="0"/>
                    <a:pt x="21" y="0"/>
                  </a:cubicBezTo>
                  <a:cubicBezTo>
                    <a:pt x="15" y="0"/>
                    <a:pt x="10" y="2"/>
                    <a:pt x="6" y="6"/>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4" name="Freeform 108">
              <a:extLst>
                <a:ext uri="{FF2B5EF4-FFF2-40B4-BE49-F238E27FC236}">
                  <a16:creationId xmlns:a16="http://schemas.microsoft.com/office/drawing/2014/main" id="{F7E0BFE9-2BBF-4C20-B32A-953F945B634E}"/>
                </a:ext>
              </a:extLst>
            </p:cNvPr>
            <p:cNvSpPr>
              <a:spLocks/>
            </p:cNvSpPr>
            <p:nvPr/>
          </p:nvSpPr>
          <p:spPr bwMode="auto">
            <a:xfrm>
              <a:off x="8108" y="4741"/>
              <a:ext cx="46" cy="105"/>
            </a:xfrm>
            <a:custGeom>
              <a:avLst/>
              <a:gdLst>
                <a:gd name="T0" fmla="*/ 10 w 22"/>
                <a:gd name="T1" fmla="*/ 47 h 50"/>
                <a:gd name="T2" fmla="*/ 0 w 22"/>
                <a:gd name="T3" fmla="*/ 25 h 50"/>
                <a:gd name="T4" fmla="*/ 0 w 22"/>
                <a:gd name="T5" fmla="*/ 25 h 50"/>
                <a:gd name="T6" fmla="*/ 10 w 22"/>
                <a:gd name="T7" fmla="*/ 3 h 50"/>
                <a:gd name="T8" fmla="*/ 10 w 22"/>
                <a:gd name="T9" fmla="*/ 3 h 50"/>
                <a:gd name="T10" fmla="*/ 20 w 22"/>
                <a:gd name="T11" fmla="*/ 3 h 50"/>
                <a:gd name="T12" fmla="*/ 20 w 22"/>
                <a:gd name="T13" fmla="*/ 3 h 50"/>
                <a:gd name="T14" fmla="*/ 20 w 22"/>
                <a:gd name="T15" fmla="*/ 12 h 50"/>
                <a:gd name="T16" fmla="*/ 20 w 22"/>
                <a:gd name="T17" fmla="*/ 12 h 50"/>
                <a:gd name="T18" fmla="*/ 14 w 22"/>
                <a:gd name="T19" fmla="*/ 25 h 50"/>
                <a:gd name="T20" fmla="*/ 14 w 22"/>
                <a:gd name="T21" fmla="*/ 25 h 50"/>
                <a:gd name="T22" fmla="*/ 20 w 22"/>
                <a:gd name="T23" fmla="*/ 38 h 50"/>
                <a:gd name="T24" fmla="*/ 20 w 22"/>
                <a:gd name="T25" fmla="*/ 38 h 50"/>
                <a:gd name="T26" fmla="*/ 20 w 22"/>
                <a:gd name="T27" fmla="*/ 38 h 50"/>
                <a:gd name="T28" fmla="*/ 20 w 22"/>
                <a:gd name="T29" fmla="*/ 47 h 50"/>
                <a:gd name="T30" fmla="*/ 20 w 22"/>
                <a:gd name="T31" fmla="*/ 47 h 50"/>
                <a:gd name="T32" fmla="*/ 15 w 22"/>
                <a:gd name="T33" fmla="*/ 50 h 50"/>
                <a:gd name="T34" fmla="*/ 15 w 22"/>
                <a:gd name="T35" fmla="*/ 50 h 50"/>
                <a:gd name="T36" fmla="*/ 10 w 22"/>
                <a:gd name="T3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0">
                  <a:moveTo>
                    <a:pt x="10" y="47"/>
                  </a:moveTo>
                  <a:cubicBezTo>
                    <a:pt x="4" y="41"/>
                    <a:pt x="0" y="33"/>
                    <a:pt x="0" y="25"/>
                  </a:cubicBezTo>
                  <a:cubicBezTo>
                    <a:pt x="0" y="25"/>
                    <a:pt x="0" y="25"/>
                    <a:pt x="0" y="25"/>
                  </a:cubicBezTo>
                  <a:cubicBezTo>
                    <a:pt x="0" y="17"/>
                    <a:pt x="4" y="9"/>
                    <a:pt x="10" y="3"/>
                  </a:cubicBezTo>
                  <a:cubicBezTo>
                    <a:pt x="10" y="3"/>
                    <a:pt x="10" y="3"/>
                    <a:pt x="10" y="3"/>
                  </a:cubicBezTo>
                  <a:cubicBezTo>
                    <a:pt x="12" y="0"/>
                    <a:pt x="17" y="0"/>
                    <a:pt x="20" y="3"/>
                  </a:cubicBezTo>
                  <a:cubicBezTo>
                    <a:pt x="20" y="3"/>
                    <a:pt x="20" y="3"/>
                    <a:pt x="20" y="3"/>
                  </a:cubicBezTo>
                  <a:cubicBezTo>
                    <a:pt x="22" y="5"/>
                    <a:pt x="22" y="10"/>
                    <a:pt x="20" y="12"/>
                  </a:cubicBezTo>
                  <a:cubicBezTo>
                    <a:pt x="20" y="12"/>
                    <a:pt x="20" y="12"/>
                    <a:pt x="20" y="12"/>
                  </a:cubicBezTo>
                  <a:cubicBezTo>
                    <a:pt x="16" y="16"/>
                    <a:pt x="14" y="20"/>
                    <a:pt x="14" y="25"/>
                  </a:cubicBezTo>
                  <a:cubicBezTo>
                    <a:pt x="14" y="25"/>
                    <a:pt x="14" y="25"/>
                    <a:pt x="14" y="25"/>
                  </a:cubicBezTo>
                  <a:cubicBezTo>
                    <a:pt x="14" y="30"/>
                    <a:pt x="16" y="34"/>
                    <a:pt x="20" y="38"/>
                  </a:cubicBezTo>
                  <a:cubicBezTo>
                    <a:pt x="20" y="38"/>
                    <a:pt x="20" y="38"/>
                    <a:pt x="20" y="38"/>
                  </a:cubicBezTo>
                  <a:cubicBezTo>
                    <a:pt x="20" y="38"/>
                    <a:pt x="20" y="38"/>
                    <a:pt x="20" y="38"/>
                  </a:cubicBezTo>
                  <a:cubicBezTo>
                    <a:pt x="22" y="40"/>
                    <a:pt x="22" y="45"/>
                    <a:pt x="20" y="47"/>
                  </a:cubicBezTo>
                  <a:cubicBezTo>
                    <a:pt x="20" y="47"/>
                    <a:pt x="20" y="47"/>
                    <a:pt x="20" y="47"/>
                  </a:cubicBezTo>
                  <a:cubicBezTo>
                    <a:pt x="18" y="49"/>
                    <a:pt x="16" y="50"/>
                    <a:pt x="15" y="50"/>
                  </a:cubicBezTo>
                  <a:cubicBezTo>
                    <a:pt x="15" y="50"/>
                    <a:pt x="15" y="50"/>
                    <a:pt x="15" y="50"/>
                  </a:cubicBezTo>
                  <a:cubicBezTo>
                    <a:pt x="13" y="50"/>
                    <a:pt x="11" y="49"/>
                    <a:pt x="10" y="47"/>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5" name="Freeform 109">
              <a:extLst>
                <a:ext uri="{FF2B5EF4-FFF2-40B4-BE49-F238E27FC236}">
                  <a16:creationId xmlns:a16="http://schemas.microsoft.com/office/drawing/2014/main" id="{649A195A-FCB3-4CB6-BBC3-9F2FE424A789}"/>
                </a:ext>
              </a:extLst>
            </p:cNvPr>
            <p:cNvSpPr>
              <a:spLocks/>
            </p:cNvSpPr>
            <p:nvPr/>
          </p:nvSpPr>
          <p:spPr bwMode="auto">
            <a:xfrm>
              <a:off x="8297" y="4741"/>
              <a:ext cx="46" cy="105"/>
            </a:xfrm>
            <a:custGeom>
              <a:avLst/>
              <a:gdLst>
                <a:gd name="T0" fmla="*/ 3 w 22"/>
                <a:gd name="T1" fmla="*/ 47 h 50"/>
                <a:gd name="T2" fmla="*/ 3 w 22"/>
                <a:gd name="T3" fmla="*/ 38 h 50"/>
                <a:gd name="T4" fmla="*/ 3 w 22"/>
                <a:gd name="T5" fmla="*/ 38 h 50"/>
                <a:gd name="T6" fmla="*/ 8 w 22"/>
                <a:gd name="T7" fmla="*/ 25 h 50"/>
                <a:gd name="T8" fmla="*/ 8 w 22"/>
                <a:gd name="T9" fmla="*/ 25 h 50"/>
                <a:gd name="T10" fmla="*/ 3 w 22"/>
                <a:gd name="T11" fmla="*/ 12 h 50"/>
                <a:gd name="T12" fmla="*/ 3 w 22"/>
                <a:gd name="T13" fmla="*/ 12 h 50"/>
                <a:gd name="T14" fmla="*/ 3 w 22"/>
                <a:gd name="T15" fmla="*/ 12 h 50"/>
                <a:gd name="T16" fmla="*/ 3 w 22"/>
                <a:gd name="T17" fmla="*/ 3 h 50"/>
                <a:gd name="T18" fmla="*/ 3 w 22"/>
                <a:gd name="T19" fmla="*/ 3 h 50"/>
                <a:gd name="T20" fmla="*/ 13 w 22"/>
                <a:gd name="T21" fmla="*/ 3 h 50"/>
                <a:gd name="T22" fmla="*/ 13 w 22"/>
                <a:gd name="T23" fmla="*/ 3 h 50"/>
                <a:gd name="T24" fmla="*/ 22 w 22"/>
                <a:gd name="T25" fmla="*/ 25 h 50"/>
                <a:gd name="T26" fmla="*/ 22 w 22"/>
                <a:gd name="T27" fmla="*/ 25 h 50"/>
                <a:gd name="T28" fmla="*/ 13 w 22"/>
                <a:gd name="T29" fmla="*/ 47 h 50"/>
                <a:gd name="T30" fmla="*/ 13 w 22"/>
                <a:gd name="T31" fmla="*/ 47 h 50"/>
                <a:gd name="T32" fmla="*/ 8 w 22"/>
                <a:gd name="T33" fmla="*/ 50 h 50"/>
                <a:gd name="T34" fmla="*/ 8 w 22"/>
                <a:gd name="T35" fmla="*/ 50 h 50"/>
                <a:gd name="T36" fmla="*/ 3 w 22"/>
                <a:gd name="T3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0">
                  <a:moveTo>
                    <a:pt x="3" y="47"/>
                  </a:moveTo>
                  <a:cubicBezTo>
                    <a:pt x="0" y="45"/>
                    <a:pt x="0" y="40"/>
                    <a:pt x="3" y="38"/>
                  </a:cubicBezTo>
                  <a:cubicBezTo>
                    <a:pt x="3" y="38"/>
                    <a:pt x="3" y="38"/>
                    <a:pt x="3" y="38"/>
                  </a:cubicBezTo>
                  <a:cubicBezTo>
                    <a:pt x="7" y="34"/>
                    <a:pt x="8" y="30"/>
                    <a:pt x="8" y="25"/>
                  </a:cubicBezTo>
                  <a:cubicBezTo>
                    <a:pt x="8" y="25"/>
                    <a:pt x="8" y="25"/>
                    <a:pt x="8" y="25"/>
                  </a:cubicBezTo>
                  <a:cubicBezTo>
                    <a:pt x="8" y="20"/>
                    <a:pt x="7" y="16"/>
                    <a:pt x="3" y="12"/>
                  </a:cubicBezTo>
                  <a:cubicBezTo>
                    <a:pt x="3" y="12"/>
                    <a:pt x="3" y="12"/>
                    <a:pt x="3" y="12"/>
                  </a:cubicBezTo>
                  <a:cubicBezTo>
                    <a:pt x="3" y="12"/>
                    <a:pt x="3" y="12"/>
                    <a:pt x="3" y="12"/>
                  </a:cubicBezTo>
                  <a:cubicBezTo>
                    <a:pt x="0" y="10"/>
                    <a:pt x="0" y="5"/>
                    <a:pt x="3" y="3"/>
                  </a:cubicBezTo>
                  <a:cubicBezTo>
                    <a:pt x="3" y="3"/>
                    <a:pt x="3" y="3"/>
                    <a:pt x="3" y="3"/>
                  </a:cubicBezTo>
                  <a:cubicBezTo>
                    <a:pt x="6" y="0"/>
                    <a:pt x="10" y="0"/>
                    <a:pt x="13" y="3"/>
                  </a:cubicBezTo>
                  <a:cubicBezTo>
                    <a:pt x="13" y="3"/>
                    <a:pt x="13" y="3"/>
                    <a:pt x="13" y="3"/>
                  </a:cubicBezTo>
                  <a:cubicBezTo>
                    <a:pt x="19" y="9"/>
                    <a:pt x="22" y="17"/>
                    <a:pt x="22" y="25"/>
                  </a:cubicBezTo>
                  <a:cubicBezTo>
                    <a:pt x="22" y="25"/>
                    <a:pt x="22" y="25"/>
                    <a:pt x="22" y="25"/>
                  </a:cubicBezTo>
                  <a:cubicBezTo>
                    <a:pt x="22" y="33"/>
                    <a:pt x="19" y="41"/>
                    <a:pt x="13" y="47"/>
                  </a:cubicBezTo>
                  <a:cubicBezTo>
                    <a:pt x="13" y="47"/>
                    <a:pt x="13" y="47"/>
                    <a:pt x="13" y="47"/>
                  </a:cubicBezTo>
                  <a:cubicBezTo>
                    <a:pt x="12" y="49"/>
                    <a:pt x="10" y="50"/>
                    <a:pt x="8" y="50"/>
                  </a:cubicBezTo>
                  <a:cubicBezTo>
                    <a:pt x="8" y="50"/>
                    <a:pt x="8" y="50"/>
                    <a:pt x="8" y="50"/>
                  </a:cubicBezTo>
                  <a:cubicBezTo>
                    <a:pt x="6" y="50"/>
                    <a:pt x="4" y="49"/>
                    <a:pt x="3" y="47"/>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6" name="Freeform 110">
              <a:extLst>
                <a:ext uri="{FF2B5EF4-FFF2-40B4-BE49-F238E27FC236}">
                  <a16:creationId xmlns:a16="http://schemas.microsoft.com/office/drawing/2014/main" id="{4659877D-16D3-43C0-8C98-0A49D26F8908}"/>
                </a:ext>
              </a:extLst>
            </p:cNvPr>
            <p:cNvSpPr>
              <a:spLocks/>
            </p:cNvSpPr>
            <p:nvPr/>
          </p:nvSpPr>
          <p:spPr bwMode="auto">
            <a:xfrm>
              <a:off x="8049" y="4711"/>
              <a:ext cx="59" cy="163"/>
            </a:xfrm>
            <a:custGeom>
              <a:avLst/>
              <a:gdLst>
                <a:gd name="T0" fmla="*/ 16 w 28"/>
                <a:gd name="T1" fmla="*/ 75 h 77"/>
                <a:gd name="T2" fmla="*/ 0 w 28"/>
                <a:gd name="T3" fmla="*/ 39 h 77"/>
                <a:gd name="T4" fmla="*/ 0 w 28"/>
                <a:gd name="T5" fmla="*/ 39 h 77"/>
                <a:gd name="T6" fmla="*/ 16 w 28"/>
                <a:gd name="T7" fmla="*/ 3 h 77"/>
                <a:gd name="T8" fmla="*/ 16 w 28"/>
                <a:gd name="T9" fmla="*/ 3 h 77"/>
                <a:gd name="T10" fmla="*/ 25 w 28"/>
                <a:gd name="T11" fmla="*/ 3 h 77"/>
                <a:gd name="T12" fmla="*/ 25 w 28"/>
                <a:gd name="T13" fmla="*/ 3 h 77"/>
                <a:gd name="T14" fmla="*/ 25 w 28"/>
                <a:gd name="T15" fmla="*/ 13 h 77"/>
                <a:gd name="T16" fmla="*/ 25 w 28"/>
                <a:gd name="T17" fmla="*/ 13 h 77"/>
                <a:gd name="T18" fmla="*/ 14 w 28"/>
                <a:gd name="T19" fmla="*/ 39 h 77"/>
                <a:gd name="T20" fmla="*/ 14 w 28"/>
                <a:gd name="T21" fmla="*/ 39 h 77"/>
                <a:gd name="T22" fmla="*/ 25 w 28"/>
                <a:gd name="T23" fmla="*/ 66 h 77"/>
                <a:gd name="T24" fmla="*/ 25 w 28"/>
                <a:gd name="T25" fmla="*/ 66 h 77"/>
                <a:gd name="T26" fmla="*/ 25 w 28"/>
                <a:gd name="T27" fmla="*/ 66 h 77"/>
                <a:gd name="T28" fmla="*/ 25 w 28"/>
                <a:gd name="T29" fmla="*/ 75 h 77"/>
                <a:gd name="T30" fmla="*/ 25 w 28"/>
                <a:gd name="T31" fmla="*/ 75 h 77"/>
                <a:gd name="T32" fmla="*/ 20 w 28"/>
                <a:gd name="T33" fmla="*/ 77 h 77"/>
                <a:gd name="T34" fmla="*/ 20 w 28"/>
                <a:gd name="T35" fmla="*/ 77 h 77"/>
                <a:gd name="T36" fmla="*/ 16 w 28"/>
                <a:gd name="T37"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77">
                  <a:moveTo>
                    <a:pt x="16" y="75"/>
                  </a:moveTo>
                  <a:cubicBezTo>
                    <a:pt x="6" y="65"/>
                    <a:pt x="0" y="52"/>
                    <a:pt x="0" y="39"/>
                  </a:cubicBezTo>
                  <a:cubicBezTo>
                    <a:pt x="0" y="39"/>
                    <a:pt x="0" y="39"/>
                    <a:pt x="0" y="39"/>
                  </a:cubicBezTo>
                  <a:cubicBezTo>
                    <a:pt x="0" y="26"/>
                    <a:pt x="6" y="13"/>
                    <a:pt x="16" y="3"/>
                  </a:cubicBezTo>
                  <a:cubicBezTo>
                    <a:pt x="16" y="3"/>
                    <a:pt x="16" y="3"/>
                    <a:pt x="16" y="3"/>
                  </a:cubicBezTo>
                  <a:cubicBezTo>
                    <a:pt x="18" y="0"/>
                    <a:pt x="23" y="0"/>
                    <a:pt x="25" y="3"/>
                  </a:cubicBezTo>
                  <a:cubicBezTo>
                    <a:pt x="25" y="3"/>
                    <a:pt x="25" y="3"/>
                    <a:pt x="25" y="3"/>
                  </a:cubicBezTo>
                  <a:cubicBezTo>
                    <a:pt x="28" y="5"/>
                    <a:pt x="28" y="10"/>
                    <a:pt x="25" y="13"/>
                  </a:cubicBezTo>
                  <a:cubicBezTo>
                    <a:pt x="25" y="13"/>
                    <a:pt x="25" y="13"/>
                    <a:pt x="25" y="13"/>
                  </a:cubicBezTo>
                  <a:cubicBezTo>
                    <a:pt x="18" y="20"/>
                    <a:pt x="14" y="29"/>
                    <a:pt x="14" y="39"/>
                  </a:cubicBezTo>
                  <a:cubicBezTo>
                    <a:pt x="14" y="39"/>
                    <a:pt x="14" y="39"/>
                    <a:pt x="14" y="39"/>
                  </a:cubicBezTo>
                  <a:cubicBezTo>
                    <a:pt x="14" y="49"/>
                    <a:pt x="18" y="58"/>
                    <a:pt x="25" y="66"/>
                  </a:cubicBezTo>
                  <a:cubicBezTo>
                    <a:pt x="25" y="66"/>
                    <a:pt x="25" y="66"/>
                    <a:pt x="25" y="66"/>
                  </a:cubicBezTo>
                  <a:cubicBezTo>
                    <a:pt x="25" y="66"/>
                    <a:pt x="25" y="66"/>
                    <a:pt x="25" y="66"/>
                  </a:cubicBezTo>
                  <a:cubicBezTo>
                    <a:pt x="28" y="68"/>
                    <a:pt x="28" y="73"/>
                    <a:pt x="25" y="75"/>
                  </a:cubicBezTo>
                  <a:cubicBezTo>
                    <a:pt x="25" y="75"/>
                    <a:pt x="25" y="75"/>
                    <a:pt x="25" y="75"/>
                  </a:cubicBezTo>
                  <a:cubicBezTo>
                    <a:pt x="24" y="77"/>
                    <a:pt x="22" y="77"/>
                    <a:pt x="20" y="77"/>
                  </a:cubicBezTo>
                  <a:cubicBezTo>
                    <a:pt x="20" y="77"/>
                    <a:pt x="20" y="77"/>
                    <a:pt x="20" y="77"/>
                  </a:cubicBezTo>
                  <a:cubicBezTo>
                    <a:pt x="19" y="77"/>
                    <a:pt x="17" y="77"/>
                    <a:pt x="16" y="75"/>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7" name="Freeform 111">
              <a:extLst>
                <a:ext uri="{FF2B5EF4-FFF2-40B4-BE49-F238E27FC236}">
                  <a16:creationId xmlns:a16="http://schemas.microsoft.com/office/drawing/2014/main" id="{54FE2416-62A5-4501-AD38-D589EDA42C39}"/>
                </a:ext>
              </a:extLst>
            </p:cNvPr>
            <p:cNvSpPr>
              <a:spLocks/>
            </p:cNvSpPr>
            <p:nvPr/>
          </p:nvSpPr>
          <p:spPr bwMode="auto">
            <a:xfrm>
              <a:off x="8345" y="4711"/>
              <a:ext cx="56" cy="163"/>
            </a:xfrm>
            <a:custGeom>
              <a:avLst/>
              <a:gdLst>
                <a:gd name="T0" fmla="*/ 2 w 27"/>
                <a:gd name="T1" fmla="*/ 75 h 77"/>
                <a:gd name="T2" fmla="*/ 2 w 27"/>
                <a:gd name="T3" fmla="*/ 66 h 77"/>
                <a:gd name="T4" fmla="*/ 2 w 27"/>
                <a:gd name="T5" fmla="*/ 66 h 77"/>
                <a:gd name="T6" fmla="*/ 13 w 27"/>
                <a:gd name="T7" fmla="*/ 39 h 77"/>
                <a:gd name="T8" fmla="*/ 13 w 27"/>
                <a:gd name="T9" fmla="*/ 39 h 77"/>
                <a:gd name="T10" fmla="*/ 2 w 27"/>
                <a:gd name="T11" fmla="*/ 13 h 77"/>
                <a:gd name="T12" fmla="*/ 2 w 27"/>
                <a:gd name="T13" fmla="*/ 13 h 77"/>
                <a:gd name="T14" fmla="*/ 2 w 27"/>
                <a:gd name="T15" fmla="*/ 13 h 77"/>
                <a:gd name="T16" fmla="*/ 2 w 27"/>
                <a:gd name="T17" fmla="*/ 3 h 77"/>
                <a:gd name="T18" fmla="*/ 2 w 27"/>
                <a:gd name="T19" fmla="*/ 3 h 77"/>
                <a:gd name="T20" fmla="*/ 12 w 27"/>
                <a:gd name="T21" fmla="*/ 3 h 77"/>
                <a:gd name="T22" fmla="*/ 12 w 27"/>
                <a:gd name="T23" fmla="*/ 3 h 77"/>
                <a:gd name="T24" fmla="*/ 27 w 27"/>
                <a:gd name="T25" fmla="*/ 39 h 77"/>
                <a:gd name="T26" fmla="*/ 27 w 27"/>
                <a:gd name="T27" fmla="*/ 39 h 77"/>
                <a:gd name="T28" fmla="*/ 12 w 27"/>
                <a:gd name="T29" fmla="*/ 75 h 77"/>
                <a:gd name="T30" fmla="*/ 12 w 27"/>
                <a:gd name="T31" fmla="*/ 75 h 77"/>
                <a:gd name="T32" fmla="*/ 7 w 27"/>
                <a:gd name="T33" fmla="*/ 77 h 77"/>
                <a:gd name="T34" fmla="*/ 7 w 27"/>
                <a:gd name="T35" fmla="*/ 77 h 77"/>
                <a:gd name="T36" fmla="*/ 2 w 27"/>
                <a:gd name="T37"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77">
                  <a:moveTo>
                    <a:pt x="2" y="75"/>
                  </a:moveTo>
                  <a:cubicBezTo>
                    <a:pt x="0" y="73"/>
                    <a:pt x="0" y="68"/>
                    <a:pt x="2" y="66"/>
                  </a:cubicBezTo>
                  <a:cubicBezTo>
                    <a:pt x="2" y="66"/>
                    <a:pt x="2" y="66"/>
                    <a:pt x="2" y="66"/>
                  </a:cubicBezTo>
                  <a:cubicBezTo>
                    <a:pt x="10" y="58"/>
                    <a:pt x="13" y="49"/>
                    <a:pt x="13" y="39"/>
                  </a:cubicBezTo>
                  <a:cubicBezTo>
                    <a:pt x="13" y="39"/>
                    <a:pt x="13" y="39"/>
                    <a:pt x="13" y="39"/>
                  </a:cubicBezTo>
                  <a:cubicBezTo>
                    <a:pt x="13" y="29"/>
                    <a:pt x="10" y="20"/>
                    <a:pt x="2" y="13"/>
                  </a:cubicBezTo>
                  <a:cubicBezTo>
                    <a:pt x="2" y="13"/>
                    <a:pt x="2" y="13"/>
                    <a:pt x="2" y="13"/>
                  </a:cubicBezTo>
                  <a:cubicBezTo>
                    <a:pt x="2" y="13"/>
                    <a:pt x="2" y="13"/>
                    <a:pt x="2" y="13"/>
                  </a:cubicBezTo>
                  <a:cubicBezTo>
                    <a:pt x="0" y="10"/>
                    <a:pt x="0" y="5"/>
                    <a:pt x="2" y="3"/>
                  </a:cubicBezTo>
                  <a:cubicBezTo>
                    <a:pt x="2" y="3"/>
                    <a:pt x="2" y="3"/>
                    <a:pt x="2" y="3"/>
                  </a:cubicBezTo>
                  <a:cubicBezTo>
                    <a:pt x="5" y="0"/>
                    <a:pt x="9" y="0"/>
                    <a:pt x="12" y="3"/>
                  </a:cubicBezTo>
                  <a:cubicBezTo>
                    <a:pt x="12" y="3"/>
                    <a:pt x="12" y="3"/>
                    <a:pt x="12" y="3"/>
                  </a:cubicBezTo>
                  <a:cubicBezTo>
                    <a:pt x="22" y="13"/>
                    <a:pt x="27" y="26"/>
                    <a:pt x="27" y="39"/>
                  </a:cubicBezTo>
                  <a:cubicBezTo>
                    <a:pt x="27" y="39"/>
                    <a:pt x="27" y="39"/>
                    <a:pt x="27" y="39"/>
                  </a:cubicBezTo>
                  <a:cubicBezTo>
                    <a:pt x="27" y="52"/>
                    <a:pt x="22" y="65"/>
                    <a:pt x="12" y="75"/>
                  </a:cubicBezTo>
                  <a:cubicBezTo>
                    <a:pt x="12" y="75"/>
                    <a:pt x="12" y="75"/>
                    <a:pt x="12" y="75"/>
                  </a:cubicBezTo>
                  <a:cubicBezTo>
                    <a:pt x="11" y="77"/>
                    <a:pt x="9" y="77"/>
                    <a:pt x="7" y="77"/>
                  </a:cubicBezTo>
                  <a:cubicBezTo>
                    <a:pt x="7" y="77"/>
                    <a:pt x="7" y="77"/>
                    <a:pt x="7" y="77"/>
                  </a:cubicBezTo>
                  <a:cubicBezTo>
                    <a:pt x="5" y="77"/>
                    <a:pt x="4" y="77"/>
                    <a:pt x="2" y="75"/>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8" name="Freeform 112">
              <a:extLst>
                <a:ext uri="{FF2B5EF4-FFF2-40B4-BE49-F238E27FC236}">
                  <a16:creationId xmlns:a16="http://schemas.microsoft.com/office/drawing/2014/main" id="{399007F2-44A8-4D18-9E3D-12D6F0215534}"/>
                </a:ext>
              </a:extLst>
            </p:cNvPr>
            <p:cNvSpPr>
              <a:spLocks noEditPoints="1"/>
            </p:cNvSpPr>
            <p:nvPr/>
          </p:nvSpPr>
          <p:spPr bwMode="auto">
            <a:xfrm>
              <a:off x="7540" y="3610"/>
              <a:ext cx="520" cy="393"/>
            </a:xfrm>
            <a:custGeom>
              <a:avLst/>
              <a:gdLst>
                <a:gd name="T0" fmla="*/ 229 w 248"/>
                <a:gd name="T1" fmla="*/ 139 h 186"/>
                <a:gd name="T2" fmla="*/ 20 w 248"/>
                <a:gd name="T3" fmla="*/ 139 h 186"/>
                <a:gd name="T4" fmla="*/ 4 w 248"/>
                <a:gd name="T5" fmla="*/ 169 h 186"/>
                <a:gd name="T6" fmla="*/ 244 w 248"/>
                <a:gd name="T7" fmla="*/ 169 h 186"/>
                <a:gd name="T8" fmla="*/ 229 w 248"/>
                <a:gd name="T9" fmla="*/ 139 h 186"/>
                <a:gd name="T10" fmla="*/ 98 w 248"/>
                <a:gd name="T11" fmla="*/ 162 h 186"/>
                <a:gd name="T12" fmla="*/ 105 w 248"/>
                <a:gd name="T13" fmla="*/ 150 h 186"/>
                <a:gd name="T14" fmla="*/ 145 w 248"/>
                <a:gd name="T15" fmla="*/ 150 h 186"/>
                <a:gd name="T16" fmla="*/ 150 w 248"/>
                <a:gd name="T17" fmla="*/ 162 h 186"/>
                <a:gd name="T18" fmla="*/ 98 w 248"/>
                <a:gd name="T19" fmla="*/ 162 h 186"/>
                <a:gd name="T20" fmla="*/ 225 w 248"/>
                <a:gd name="T21" fmla="*/ 132 h 186"/>
                <a:gd name="T22" fmla="*/ 225 w 248"/>
                <a:gd name="T23" fmla="*/ 132 h 186"/>
                <a:gd name="T24" fmla="*/ 225 w 248"/>
                <a:gd name="T25" fmla="*/ 131 h 186"/>
                <a:gd name="T26" fmla="*/ 225 w 248"/>
                <a:gd name="T27" fmla="*/ 6 h 186"/>
                <a:gd name="T28" fmla="*/ 219 w 248"/>
                <a:gd name="T29" fmla="*/ 0 h 186"/>
                <a:gd name="T30" fmla="*/ 29 w 248"/>
                <a:gd name="T31" fmla="*/ 0 h 186"/>
                <a:gd name="T32" fmla="*/ 23 w 248"/>
                <a:gd name="T33" fmla="*/ 6 h 186"/>
                <a:gd name="T34" fmla="*/ 23 w 248"/>
                <a:gd name="T35" fmla="*/ 131 h 186"/>
                <a:gd name="T36" fmla="*/ 23 w 248"/>
                <a:gd name="T37" fmla="*/ 132 h 186"/>
                <a:gd name="T38" fmla="*/ 23 w 248"/>
                <a:gd name="T39" fmla="*/ 132 h 186"/>
                <a:gd name="T40" fmla="*/ 23 w 248"/>
                <a:gd name="T41" fmla="*/ 132 h 186"/>
                <a:gd name="T42" fmla="*/ 225 w 248"/>
                <a:gd name="T43" fmla="*/ 132 h 186"/>
                <a:gd name="T44" fmla="*/ 211 w 248"/>
                <a:gd name="T45" fmla="*/ 123 h 186"/>
                <a:gd name="T46" fmla="*/ 38 w 248"/>
                <a:gd name="T47" fmla="*/ 123 h 186"/>
                <a:gd name="T48" fmla="*/ 38 w 248"/>
                <a:gd name="T49" fmla="*/ 15 h 186"/>
                <a:gd name="T50" fmla="*/ 211 w 248"/>
                <a:gd name="T51" fmla="*/ 15 h 186"/>
                <a:gd name="T52" fmla="*/ 211 w 248"/>
                <a:gd name="T53" fmla="*/ 123 h 186"/>
                <a:gd name="T54" fmla="*/ 248 w 248"/>
                <a:gd name="T55" fmla="*/ 176 h 186"/>
                <a:gd name="T56" fmla="*/ 1 w 248"/>
                <a:gd name="T57" fmla="*/ 176 h 186"/>
                <a:gd name="T58" fmla="*/ 0 w 248"/>
                <a:gd name="T59" fmla="*/ 177 h 186"/>
                <a:gd name="T60" fmla="*/ 6 w 248"/>
                <a:gd name="T61" fmla="*/ 186 h 186"/>
                <a:gd name="T62" fmla="*/ 243 w 248"/>
                <a:gd name="T63" fmla="*/ 186 h 186"/>
                <a:gd name="T64" fmla="*/ 248 w 248"/>
                <a:gd name="T65" fmla="*/ 177 h 186"/>
                <a:gd name="T66" fmla="*/ 248 w 248"/>
                <a:gd name="T67" fmla="*/ 1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186">
                  <a:moveTo>
                    <a:pt x="229" y="139"/>
                  </a:moveTo>
                  <a:cubicBezTo>
                    <a:pt x="20" y="139"/>
                    <a:pt x="20" y="139"/>
                    <a:pt x="20" y="139"/>
                  </a:cubicBezTo>
                  <a:cubicBezTo>
                    <a:pt x="4" y="169"/>
                    <a:pt x="4" y="169"/>
                    <a:pt x="4" y="169"/>
                  </a:cubicBezTo>
                  <a:cubicBezTo>
                    <a:pt x="244" y="169"/>
                    <a:pt x="244" y="169"/>
                    <a:pt x="244" y="169"/>
                  </a:cubicBezTo>
                  <a:lnTo>
                    <a:pt x="229" y="139"/>
                  </a:lnTo>
                  <a:close/>
                  <a:moveTo>
                    <a:pt x="98" y="162"/>
                  </a:moveTo>
                  <a:cubicBezTo>
                    <a:pt x="105" y="150"/>
                    <a:pt x="105" y="150"/>
                    <a:pt x="105" y="150"/>
                  </a:cubicBezTo>
                  <a:cubicBezTo>
                    <a:pt x="145" y="150"/>
                    <a:pt x="145" y="150"/>
                    <a:pt x="145" y="150"/>
                  </a:cubicBezTo>
                  <a:cubicBezTo>
                    <a:pt x="150" y="162"/>
                    <a:pt x="150" y="162"/>
                    <a:pt x="150" y="162"/>
                  </a:cubicBezTo>
                  <a:lnTo>
                    <a:pt x="98" y="162"/>
                  </a:lnTo>
                  <a:close/>
                  <a:moveTo>
                    <a:pt x="225" y="132"/>
                  </a:moveTo>
                  <a:cubicBezTo>
                    <a:pt x="225" y="132"/>
                    <a:pt x="225" y="132"/>
                    <a:pt x="225" y="132"/>
                  </a:cubicBezTo>
                  <a:cubicBezTo>
                    <a:pt x="225" y="131"/>
                    <a:pt x="225" y="131"/>
                    <a:pt x="225" y="131"/>
                  </a:cubicBezTo>
                  <a:cubicBezTo>
                    <a:pt x="225" y="6"/>
                    <a:pt x="225" y="6"/>
                    <a:pt x="225" y="6"/>
                  </a:cubicBezTo>
                  <a:cubicBezTo>
                    <a:pt x="225" y="3"/>
                    <a:pt x="222" y="0"/>
                    <a:pt x="219" y="0"/>
                  </a:cubicBezTo>
                  <a:cubicBezTo>
                    <a:pt x="29" y="0"/>
                    <a:pt x="29" y="0"/>
                    <a:pt x="29" y="0"/>
                  </a:cubicBezTo>
                  <a:cubicBezTo>
                    <a:pt x="26" y="0"/>
                    <a:pt x="23" y="3"/>
                    <a:pt x="23" y="6"/>
                  </a:cubicBezTo>
                  <a:cubicBezTo>
                    <a:pt x="23" y="131"/>
                    <a:pt x="23" y="131"/>
                    <a:pt x="23" y="131"/>
                  </a:cubicBezTo>
                  <a:cubicBezTo>
                    <a:pt x="23" y="131"/>
                    <a:pt x="23" y="131"/>
                    <a:pt x="23" y="132"/>
                  </a:cubicBezTo>
                  <a:cubicBezTo>
                    <a:pt x="23" y="132"/>
                    <a:pt x="23" y="132"/>
                    <a:pt x="23" y="132"/>
                  </a:cubicBezTo>
                  <a:cubicBezTo>
                    <a:pt x="23" y="132"/>
                    <a:pt x="23" y="132"/>
                    <a:pt x="23" y="132"/>
                  </a:cubicBezTo>
                  <a:cubicBezTo>
                    <a:pt x="225" y="132"/>
                    <a:pt x="225" y="132"/>
                    <a:pt x="225" y="132"/>
                  </a:cubicBezTo>
                  <a:close/>
                  <a:moveTo>
                    <a:pt x="211" y="123"/>
                  </a:moveTo>
                  <a:cubicBezTo>
                    <a:pt x="38" y="123"/>
                    <a:pt x="38" y="123"/>
                    <a:pt x="38" y="123"/>
                  </a:cubicBezTo>
                  <a:cubicBezTo>
                    <a:pt x="38" y="15"/>
                    <a:pt x="38" y="15"/>
                    <a:pt x="38" y="15"/>
                  </a:cubicBezTo>
                  <a:cubicBezTo>
                    <a:pt x="211" y="15"/>
                    <a:pt x="211" y="15"/>
                    <a:pt x="211" y="15"/>
                  </a:cubicBezTo>
                  <a:lnTo>
                    <a:pt x="211" y="123"/>
                  </a:lnTo>
                  <a:close/>
                  <a:moveTo>
                    <a:pt x="248" y="176"/>
                  </a:moveTo>
                  <a:cubicBezTo>
                    <a:pt x="1" y="176"/>
                    <a:pt x="1" y="176"/>
                    <a:pt x="1" y="176"/>
                  </a:cubicBezTo>
                  <a:cubicBezTo>
                    <a:pt x="0" y="177"/>
                    <a:pt x="0" y="177"/>
                    <a:pt x="0" y="177"/>
                  </a:cubicBezTo>
                  <a:cubicBezTo>
                    <a:pt x="0" y="181"/>
                    <a:pt x="3" y="186"/>
                    <a:pt x="6" y="186"/>
                  </a:cubicBezTo>
                  <a:cubicBezTo>
                    <a:pt x="243" y="186"/>
                    <a:pt x="243" y="186"/>
                    <a:pt x="243" y="186"/>
                  </a:cubicBezTo>
                  <a:cubicBezTo>
                    <a:pt x="246" y="186"/>
                    <a:pt x="248" y="181"/>
                    <a:pt x="248" y="177"/>
                  </a:cubicBezTo>
                  <a:lnTo>
                    <a:pt x="248" y="17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39" name="Freeform 113">
              <a:extLst>
                <a:ext uri="{FF2B5EF4-FFF2-40B4-BE49-F238E27FC236}">
                  <a16:creationId xmlns:a16="http://schemas.microsoft.com/office/drawing/2014/main" id="{1173B421-2147-4EC0-B686-E8496D73BAEA}"/>
                </a:ext>
              </a:extLst>
            </p:cNvPr>
            <p:cNvSpPr>
              <a:spLocks noEditPoints="1"/>
            </p:cNvSpPr>
            <p:nvPr/>
          </p:nvSpPr>
          <p:spPr bwMode="auto">
            <a:xfrm>
              <a:off x="8259" y="4038"/>
              <a:ext cx="220" cy="393"/>
            </a:xfrm>
            <a:custGeom>
              <a:avLst/>
              <a:gdLst>
                <a:gd name="T0" fmla="*/ 92 w 105"/>
                <a:gd name="T1" fmla="*/ 0 h 186"/>
                <a:gd name="T2" fmla="*/ 14 w 105"/>
                <a:gd name="T3" fmla="*/ 0 h 186"/>
                <a:gd name="T4" fmla="*/ 0 w 105"/>
                <a:gd name="T5" fmla="*/ 13 h 186"/>
                <a:gd name="T6" fmla="*/ 0 w 105"/>
                <a:gd name="T7" fmla="*/ 172 h 186"/>
                <a:gd name="T8" fmla="*/ 14 w 105"/>
                <a:gd name="T9" fmla="*/ 186 h 186"/>
                <a:gd name="T10" fmla="*/ 92 w 105"/>
                <a:gd name="T11" fmla="*/ 186 h 186"/>
                <a:gd name="T12" fmla="*/ 105 w 105"/>
                <a:gd name="T13" fmla="*/ 172 h 186"/>
                <a:gd name="T14" fmla="*/ 105 w 105"/>
                <a:gd name="T15" fmla="*/ 13 h 186"/>
                <a:gd name="T16" fmla="*/ 92 w 105"/>
                <a:gd name="T17" fmla="*/ 0 h 186"/>
                <a:gd name="T18" fmla="*/ 44 w 105"/>
                <a:gd name="T19" fmla="*/ 11 h 186"/>
                <a:gd name="T20" fmla="*/ 62 w 105"/>
                <a:gd name="T21" fmla="*/ 11 h 186"/>
                <a:gd name="T22" fmla="*/ 62 w 105"/>
                <a:gd name="T23" fmla="*/ 17 h 186"/>
                <a:gd name="T24" fmla="*/ 44 w 105"/>
                <a:gd name="T25" fmla="*/ 17 h 186"/>
                <a:gd name="T26" fmla="*/ 44 w 105"/>
                <a:gd name="T27" fmla="*/ 11 h 186"/>
                <a:gd name="T28" fmla="*/ 53 w 105"/>
                <a:gd name="T29" fmla="*/ 178 h 186"/>
                <a:gd name="T30" fmla="*/ 44 w 105"/>
                <a:gd name="T31" fmla="*/ 170 h 186"/>
                <a:gd name="T32" fmla="*/ 53 w 105"/>
                <a:gd name="T33" fmla="*/ 161 h 186"/>
                <a:gd name="T34" fmla="*/ 62 w 105"/>
                <a:gd name="T35" fmla="*/ 170 h 186"/>
                <a:gd name="T36" fmla="*/ 53 w 105"/>
                <a:gd name="T37" fmla="*/ 178 h 186"/>
                <a:gd name="T38" fmla="*/ 95 w 105"/>
                <a:gd name="T39" fmla="*/ 156 h 186"/>
                <a:gd name="T40" fmla="*/ 10 w 105"/>
                <a:gd name="T41" fmla="*/ 156 h 186"/>
                <a:gd name="T42" fmla="*/ 10 w 105"/>
                <a:gd name="T43" fmla="*/ 30 h 186"/>
                <a:gd name="T44" fmla="*/ 95 w 105"/>
                <a:gd name="T45" fmla="*/ 30 h 186"/>
                <a:gd name="T46" fmla="*/ 95 w 105"/>
                <a:gd name="T47" fmla="*/ 15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 h="186">
                  <a:moveTo>
                    <a:pt x="92" y="0"/>
                  </a:moveTo>
                  <a:cubicBezTo>
                    <a:pt x="14" y="0"/>
                    <a:pt x="14" y="0"/>
                    <a:pt x="14" y="0"/>
                  </a:cubicBezTo>
                  <a:cubicBezTo>
                    <a:pt x="6" y="0"/>
                    <a:pt x="0" y="6"/>
                    <a:pt x="0" y="13"/>
                  </a:cubicBezTo>
                  <a:cubicBezTo>
                    <a:pt x="0" y="172"/>
                    <a:pt x="0" y="172"/>
                    <a:pt x="0" y="172"/>
                  </a:cubicBezTo>
                  <a:cubicBezTo>
                    <a:pt x="0" y="180"/>
                    <a:pt x="6" y="186"/>
                    <a:pt x="14" y="186"/>
                  </a:cubicBezTo>
                  <a:cubicBezTo>
                    <a:pt x="92" y="186"/>
                    <a:pt x="92" y="186"/>
                    <a:pt x="92" y="186"/>
                  </a:cubicBezTo>
                  <a:cubicBezTo>
                    <a:pt x="99" y="186"/>
                    <a:pt x="105" y="180"/>
                    <a:pt x="105" y="172"/>
                  </a:cubicBezTo>
                  <a:cubicBezTo>
                    <a:pt x="105" y="13"/>
                    <a:pt x="105" y="13"/>
                    <a:pt x="105" y="13"/>
                  </a:cubicBezTo>
                  <a:cubicBezTo>
                    <a:pt x="105" y="6"/>
                    <a:pt x="99" y="0"/>
                    <a:pt x="92" y="0"/>
                  </a:cubicBezTo>
                  <a:close/>
                  <a:moveTo>
                    <a:pt x="44" y="11"/>
                  </a:moveTo>
                  <a:cubicBezTo>
                    <a:pt x="62" y="11"/>
                    <a:pt x="62" y="11"/>
                    <a:pt x="62" y="11"/>
                  </a:cubicBezTo>
                  <a:cubicBezTo>
                    <a:pt x="62" y="17"/>
                    <a:pt x="62" y="17"/>
                    <a:pt x="62" y="17"/>
                  </a:cubicBezTo>
                  <a:cubicBezTo>
                    <a:pt x="44" y="17"/>
                    <a:pt x="44" y="17"/>
                    <a:pt x="44" y="17"/>
                  </a:cubicBezTo>
                  <a:lnTo>
                    <a:pt x="44" y="11"/>
                  </a:lnTo>
                  <a:close/>
                  <a:moveTo>
                    <a:pt x="53" y="178"/>
                  </a:moveTo>
                  <a:cubicBezTo>
                    <a:pt x="48" y="178"/>
                    <a:pt x="44" y="175"/>
                    <a:pt x="44" y="170"/>
                  </a:cubicBezTo>
                  <a:cubicBezTo>
                    <a:pt x="44" y="165"/>
                    <a:pt x="48" y="161"/>
                    <a:pt x="53" y="161"/>
                  </a:cubicBezTo>
                  <a:cubicBezTo>
                    <a:pt x="58" y="161"/>
                    <a:pt x="62" y="165"/>
                    <a:pt x="62" y="170"/>
                  </a:cubicBezTo>
                  <a:cubicBezTo>
                    <a:pt x="62" y="175"/>
                    <a:pt x="58" y="178"/>
                    <a:pt x="53" y="178"/>
                  </a:cubicBezTo>
                  <a:close/>
                  <a:moveTo>
                    <a:pt x="95" y="156"/>
                  </a:moveTo>
                  <a:cubicBezTo>
                    <a:pt x="10" y="156"/>
                    <a:pt x="10" y="156"/>
                    <a:pt x="10" y="156"/>
                  </a:cubicBezTo>
                  <a:cubicBezTo>
                    <a:pt x="10" y="30"/>
                    <a:pt x="10" y="30"/>
                    <a:pt x="10" y="30"/>
                  </a:cubicBezTo>
                  <a:cubicBezTo>
                    <a:pt x="95" y="30"/>
                    <a:pt x="95" y="30"/>
                    <a:pt x="95" y="30"/>
                  </a:cubicBezTo>
                  <a:lnTo>
                    <a:pt x="95" y="15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0" name="Freeform 114">
              <a:extLst>
                <a:ext uri="{FF2B5EF4-FFF2-40B4-BE49-F238E27FC236}">
                  <a16:creationId xmlns:a16="http://schemas.microsoft.com/office/drawing/2014/main" id="{D20DCA6E-6EE6-4194-8710-638E50B2E99B}"/>
                </a:ext>
              </a:extLst>
            </p:cNvPr>
            <p:cNvSpPr>
              <a:spLocks/>
            </p:cNvSpPr>
            <p:nvPr/>
          </p:nvSpPr>
          <p:spPr bwMode="auto">
            <a:xfrm>
              <a:off x="7188" y="4414"/>
              <a:ext cx="113" cy="308"/>
            </a:xfrm>
            <a:custGeom>
              <a:avLst/>
              <a:gdLst>
                <a:gd name="T0" fmla="*/ 39 w 54"/>
                <a:gd name="T1" fmla="*/ 146 h 146"/>
                <a:gd name="T2" fmla="*/ 0 w 54"/>
                <a:gd name="T3" fmla="*/ 0 h 146"/>
                <a:gd name="T4" fmla="*/ 18 w 54"/>
                <a:gd name="T5" fmla="*/ 0 h 146"/>
                <a:gd name="T6" fmla="*/ 54 w 54"/>
                <a:gd name="T7" fmla="*/ 137 h 146"/>
                <a:gd name="T8" fmla="*/ 39 w 54"/>
                <a:gd name="T9" fmla="*/ 146 h 146"/>
              </a:gdLst>
              <a:ahLst/>
              <a:cxnLst>
                <a:cxn ang="0">
                  <a:pos x="T0" y="T1"/>
                </a:cxn>
                <a:cxn ang="0">
                  <a:pos x="T2" y="T3"/>
                </a:cxn>
                <a:cxn ang="0">
                  <a:pos x="T4" y="T5"/>
                </a:cxn>
                <a:cxn ang="0">
                  <a:pos x="T6" y="T7"/>
                </a:cxn>
                <a:cxn ang="0">
                  <a:pos x="T8" y="T9"/>
                </a:cxn>
              </a:cxnLst>
              <a:rect l="0" t="0" r="r" b="b"/>
              <a:pathLst>
                <a:path w="54" h="146">
                  <a:moveTo>
                    <a:pt x="39" y="146"/>
                  </a:moveTo>
                  <a:cubicBezTo>
                    <a:pt x="13" y="102"/>
                    <a:pt x="0" y="51"/>
                    <a:pt x="0" y="0"/>
                  </a:cubicBezTo>
                  <a:cubicBezTo>
                    <a:pt x="18" y="0"/>
                    <a:pt x="18" y="0"/>
                    <a:pt x="18" y="0"/>
                  </a:cubicBezTo>
                  <a:cubicBezTo>
                    <a:pt x="18" y="48"/>
                    <a:pt x="30" y="96"/>
                    <a:pt x="54" y="137"/>
                  </a:cubicBezTo>
                  <a:lnTo>
                    <a:pt x="39" y="146"/>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1" name="Freeform 115">
              <a:extLst>
                <a:ext uri="{FF2B5EF4-FFF2-40B4-BE49-F238E27FC236}">
                  <a16:creationId xmlns:a16="http://schemas.microsoft.com/office/drawing/2014/main" id="{80CBDAAC-D6A8-45E7-A5B0-34A75D191D41}"/>
                </a:ext>
              </a:extLst>
            </p:cNvPr>
            <p:cNvSpPr>
              <a:spLocks/>
            </p:cNvSpPr>
            <p:nvPr/>
          </p:nvSpPr>
          <p:spPr bwMode="auto">
            <a:xfrm>
              <a:off x="7733" y="4922"/>
              <a:ext cx="365" cy="110"/>
            </a:xfrm>
            <a:custGeom>
              <a:avLst/>
              <a:gdLst>
                <a:gd name="T0" fmla="*/ 32 w 174"/>
                <a:gd name="T1" fmla="*/ 52 h 52"/>
                <a:gd name="T2" fmla="*/ 0 w 174"/>
                <a:gd name="T3" fmla="*/ 50 h 52"/>
                <a:gd name="T4" fmla="*/ 2 w 174"/>
                <a:gd name="T5" fmla="*/ 32 h 52"/>
                <a:gd name="T6" fmla="*/ 32 w 174"/>
                <a:gd name="T7" fmla="*/ 34 h 52"/>
                <a:gd name="T8" fmla="*/ 165 w 174"/>
                <a:gd name="T9" fmla="*/ 0 h 52"/>
                <a:gd name="T10" fmla="*/ 174 w 174"/>
                <a:gd name="T11" fmla="*/ 15 h 52"/>
                <a:gd name="T12" fmla="*/ 32 w 174"/>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74" h="52">
                  <a:moveTo>
                    <a:pt x="32" y="52"/>
                  </a:moveTo>
                  <a:cubicBezTo>
                    <a:pt x="22" y="52"/>
                    <a:pt x="11" y="51"/>
                    <a:pt x="0" y="50"/>
                  </a:cubicBezTo>
                  <a:cubicBezTo>
                    <a:pt x="2" y="32"/>
                    <a:pt x="2" y="32"/>
                    <a:pt x="2" y="32"/>
                  </a:cubicBezTo>
                  <a:cubicBezTo>
                    <a:pt x="12" y="33"/>
                    <a:pt x="22" y="34"/>
                    <a:pt x="32" y="34"/>
                  </a:cubicBezTo>
                  <a:cubicBezTo>
                    <a:pt x="79" y="34"/>
                    <a:pt x="125" y="22"/>
                    <a:pt x="165" y="0"/>
                  </a:cubicBezTo>
                  <a:cubicBezTo>
                    <a:pt x="174" y="15"/>
                    <a:pt x="174" y="15"/>
                    <a:pt x="174" y="15"/>
                  </a:cubicBezTo>
                  <a:cubicBezTo>
                    <a:pt x="131" y="39"/>
                    <a:pt x="82" y="52"/>
                    <a:pt x="32" y="52"/>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2" name="Freeform 116">
              <a:extLst>
                <a:ext uri="{FF2B5EF4-FFF2-40B4-BE49-F238E27FC236}">
                  <a16:creationId xmlns:a16="http://schemas.microsoft.com/office/drawing/2014/main" id="{4AAE945B-3D7C-4E72-8B93-6E9DAC677756}"/>
                </a:ext>
              </a:extLst>
            </p:cNvPr>
            <p:cNvSpPr>
              <a:spLocks/>
            </p:cNvSpPr>
            <p:nvPr/>
          </p:nvSpPr>
          <p:spPr bwMode="auto">
            <a:xfrm>
              <a:off x="8324" y="4458"/>
              <a:ext cx="88" cy="211"/>
            </a:xfrm>
            <a:custGeom>
              <a:avLst/>
              <a:gdLst>
                <a:gd name="T0" fmla="*/ 17 w 42"/>
                <a:gd name="T1" fmla="*/ 100 h 100"/>
                <a:gd name="T2" fmla="*/ 0 w 42"/>
                <a:gd name="T3" fmla="*/ 92 h 100"/>
                <a:gd name="T4" fmla="*/ 24 w 42"/>
                <a:gd name="T5" fmla="*/ 0 h 100"/>
                <a:gd name="T6" fmla="*/ 42 w 42"/>
                <a:gd name="T7" fmla="*/ 1 h 100"/>
                <a:gd name="T8" fmla="*/ 17 w 42"/>
                <a:gd name="T9" fmla="*/ 100 h 100"/>
              </a:gdLst>
              <a:ahLst/>
              <a:cxnLst>
                <a:cxn ang="0">
                  <a:pos x="T0" y="T1"/>
                </a:cxn>
                <a:cxn ang="0">
                  <a:pos x="T2" y="T3"/>
                </a:cxn>
                <a:cxn ang="0">
                  <a:pos x="T4" y="T5"/>
                </a:cxn>
                <a:cxn ang="0">
                  <a:pos x="T6" y="T7"/>
                </a:cxn>
                <a:cxn ang="0">
                  <a:pos x="T8" y="T9"/>
                </a:cxn>
              </a:cxnLst>
              <a:rect l="0" t="0" r="r" b="b"/>
              <a:pathLst>
                <a:path w="42" h="100">
                  <a:moveTo>
                    <a:pt x="17" y="100"/>
                  </a:moveTo>
                  <a:cubicBezTo>
                    <a:pt x="0" y="92"/>
                    <a:pt x="0" y="92"/>
                    <a:pt x="0" y="92"/>
                  </a:cubicBezTo>
                  <a:cubicBezTo>
                    <a:pt x="14" y="63"/>
                    <a:pt x="22" y="32"/>
                    <a:pt x="24" y="0"/>
                  </a:cubicBezTo>
                  <a:cubicBezTo>
                    <a:pt x="42" y="1"/>
                    <a:pt x="42" y="1"/>
                    <a:pt x="42" y="1"/>
                  </a:cubicBezTo>
                  <a:cubicBezTo>
                    <a:pt x="40" y="35"/>
                    <a:pt x="31" y="69"/>
                    <a:pt x="17" y="10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3" name="Freeform 117">
              <a:extLst>
                <a:ext uri="{FF2B5EF4-FFF2-40B4-BE49-F238E27FC236}">
                  <a16:creationId xmlns:a16="http://schemas.microsoft.com/office/drawing/2014/main" id="{069607FD-B437-4BAC-9059-A44327047465}"/>
                </a:ext>
              </a:extLst>
            </p:cNvPr>
            <p:cNvSpPr>
              <a:spLocks/>
            </p:cNvSpPr>
            <p:nvPr/>
          </p:nvSpPr>
          <p:spPr bwMode="auto">
            <a:xfrm>
              <a:off x="8031" y="3846"/>
              <a:ext cx="215" cy="169"/>
            </a:xfrm>
            <a:custGeom>
              <a:avLst/>
              <a:gdLst>
                <a:gd name="T0" fmla="*/ 90 w 103"/>
                <a:gd name="T1" fmla="*/ 80 h 80"/>
                <a:gd name="T2" fmla="*/ 0 w 103"/>
                <a:gd name="T3" fmla="*/ 17 h 80"/>
                <a:gd name="T4" fmla="*/ 7 w 103"/>
                <a:gd name="T5" fmla="*/ 0 h 80"/>
                <a:gd name="T6" fmla="*/ 103 w 103"/>
                <a:gd name="T7" fmla="*/ 68 h 80"/>
                <a:gd name="T8" fmla="*/ 90 w 103"/>
                <a:gd name="T9" fmla="*/ 80 h 80"/>
              </a:gdLst>
              <a:ahLst/>
              <a:cxnLst>
                <a:cxn ang="0">
                  <a:pos x="T0" y="T1"/>
                </a:cxn>
                <a:cxn ang="0">
                  <a:pos x="T2" y="T3"/>
                </a:cxn>
                <a:cxn ang="0">
                  <a:pos x="T4" y="T5"/>
                </a:cxn>
                <a:cxn ang="0">
                  <a:pos x="T6" y="T7"/>
                </a:cxn>
                <a:cxn ang="0">
                  <a:pos x="T8" y="T9"/>
                </a:cxn>
              </a:cxnLst>
              <a:rect l="0" t="0" r="r" b="b"/>
              <a:pathLst>
                <a:path w="103" h="80">
                  <a:moveTo>
                    <a:pt x="90" y="80"/>
                  </a:moveTo>
                  <a:cubicBezTo>
                    <a:pt x="64" y="53"/>
                    <a:pt x="34" y="32"/>
                    <a:pt x="0" y="17"/>
                  </a:cubicBezTo>
                  <a:cubicBezTo>
                    <a:pt x="7" y="0"/>
                    <a:pt x="7" y="0"/>
                    <a:pt x="7" y="0"/>
                  </a:cubicBezTo>
                  <a:cubicBezTo>
                    <a:pt x="43" y="16"/>
                    <a:pt x="75" y="39"/>
                    <a:pt x="103" y="68"/>
                  </a:cubicBezTo>
                  <a:lnTo>
                    <a:pt x="90" y="80"/>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4" name="Freeform 118">
              <a:extLst>
                <a:ext uri="{FF2B5EF4-FFF2-40B4-BE49-F238E27FC236}">
                  <a16:creationId xmlns:a16="http://schemas.microsoft.com/office/drawing/2014/main" id="{3898E4FD-0048-42DD-ABDF-BF0061B4A7DF}"/>
                </a:ext>
              </a:extLst>
            </p:cNvPr>
            <p:cNvSpPr>
              <a:spLocks/>
            </p:cNvSpPr>
            <p:nvPr/>
          </p:nvSpPr>
          <p:spPr bwMode="auto">
            <a:xfrm>
              <a:off x="7264" y="3859"/>
              <a:ext cx="285" cy="274"/>
            </a:xfrm>
            <a:custGeom>
              <a:avLst/>
              <a:gdLst>
                <a:gd name="T0" fmla="*/ 16 w 136"/>
                <a:gd name="T1" fmla="*/ 130 h 130"/>
                <a:gd name="T2" fmla="*/ 0 w 136"/>
                <a:gd name="T3" fmla="*/ 121 h 130"/>
                <a:gd name="T4" fmla="*/ 128 w 136"/>
                <a:gd name="T5" fmla="*/ 0 h 130"/>
                <a:gd name="T6" fmla="*/ 136 w 136"/>
                <a:gd name="T7" fmla="*/ 16 h 130"/>
                <a:gd name="T8" fmla="*/ 16 w 136"/>
                <a:gd name="T9" fmla="*/ 130 h 130"/>
              </a:gdLst>
              <a:ahLst/>
              <a:cxnLst>
                <a:cxn ang="0">
                  <a:pos x="T0" y="T1"/>
                </a:cxn>
                <a:cxn ang="0">
                  <a:pos x="T2" y="T3"/>
                </a:cxn>
                <a:cxn ang="0">
                  <a:pos x="T4" y="T5"/>
                </a:cxn>
                <a:cxn ang="0">
                  <a:pos x="T6" y="T7"/>
                </a:cxn>
                <a:cxn ang="0">
                  <a:pos x="T8" y="T9"/>
                </a:cxn>
              </a:cxnLst>
              <a:rect l="0" t="0" r="r" b="b"/>
              <a:pathLst>
                <a:path w="136" h="130">
                  <a:moveTo>
                    <a:pt x="16" y="130"/>
                  </a:moveTo>
                  <a:cubicBezTo>
                    <a:pt x="0" y="121"/>
                    <a:pt x="0" y="121"/>
                    <a:pt x="0" y="121"/>
                  </a:cubicBezTo>
                  <a:cubicBezTo>
                    <a:pt x="29" y="68"/>
                    <a:pt x="74" y="26"/>
                    <a:pt x="128" y="0"/>
                  </a:cubicBezTo>
                  <a:cubicBezTo>
                    <a:pt x="136" y="16"/>
                    <a:pt x="136" y="16"/>
                    <a:pt x="136" y="16"/>
                  </a:cubicBezTo>
                  <a:cubicBezTo>
                    <a:pt x="85" y="41"/>
                    <a:pt x="43" y="80"/>
                    <a:pt x="16" y="130"/>
                  </a:cubicBez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5" name="Freeform 119">
              <a:extLst>
                <a:ext uri="{FF2B5EF4-FFF2-40B4-BE49-F238E27FC236}">
                  <a16:creationId xmlns:a16="http://schemas.microsoft.com/office/drawing/2014/main" id="{2C34256A-C20E-43B6-9CCF-EB989947717F}"/>
                </a:ext>
              </a:extLst>
            </p:cNvPr>
            <p:cNvSpPr>
              <a:spLocks noEditPoints="1"/>
            </p:cNvSpPr>
            <p:nvPr/>
          </p:nvSpPr>
          <p:spPr bwMode="auto">
            <a:xfrm>
              <a:off x="7050" y="4161"/>
              <a:ext cx="325" cy="207"/>
            </a:xfrm>
            <a:custGeom>
              <a:avLst/>
              <a:gdLst>
                <a:gd name="T0" fmla="*/ 322 w 325"/>
                <a:gd name="T1" fmla="*/ 0 h 207"/>
                <a:gd name="T2" fmla="*/ 4 w 325"/>
                <a:gd name="T3" fmla="*/ 0 h 207"/>
                <a:gd name="T4" fmla="*/ 163 w 325"/>
                <a:gd name="T5" fmla="*/ 137 h 207"/>
                <a:gd name="T6" fmla="*/ 322 w 325"/>
                <a:gd name="T7" fmla="*/ 0 h 207"/>
                <a:gd name="T8" fmla="*/ 163 w 325"/>
                <a:gd name="T9" fmla="*/ 162 h 207"/>
                <a:gd name="T10" fmla="*/ 0 w 325"/>
                <a:gd name="T11" fmla="*/ 21 h 207"/>
                <a:gd name="T12" fmla="*/ 0 w 325"/>
                <a:gd name="T13" fmla="*/ 207 h 207"/>
                <a:gd name="T14" fmla="*/ 325 w 325"/>
                <a:gd name="T15" fmla="*/ 207 h 207"/>
                <a:gd name="T16" fmla="*/ 325 w 325"/>
                <a:gd name="T17" fmla="*/ 23 h 207"/>
                <a:gd name="T18" fmla="*/ 163 w 325"/>
                <a:gd name="T19" fmla="*/ 16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207">
                  <a:moveTo>
                    <a:pt x="322" y="0"/>
                  </a:moveTo>
                  <a:lnTo>
                    <a:pt x="4" y="0"/>
                  </a:lnTo>
                  <a:lnTo>
                    <a:pt x="163" y="137"/>
                  </a:lnTo>
                  <a:lnTo>
                    <a:pt x="322" y="0"/>
                  </a:lnTo>
                  <a:close/>
                  <a:moveTo>
                    <a:pt x="163" y="162"/>
                  </a:moveTo>
                  <a:lnTo>
                    <a:pt x="0" y="21"/>
                  </a:lnTo>
                  <a:lnTo>
                    <a:pt x="0" y="207"/>
                  </a:lnTo>
                  <a:lnTo>
                    <a:pt x="325" y="207"/>
                  </a:lnTo>
                  <a:lnTo>
                    <a:pt x="325" y="23"/>
                  </a:lnTo>
                  <a:lnTo>
                    <a:pt x="163" y="162"/>
                  </a:lnTo>
                  <a:close/>
                </a:path>
              </a:pathLst>
            </a:custGeom>
            <a:solidFill>
              <a:srgbClr val="003C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6" name="Rectangle 120">
              <a:extLst>
                <a:ext uri="{FF2B5EF4-FFF2-40B4-BE49-F238E27FC236}">
                  <a16:creationId xmlns:a16="http://schemas.microsoft.com/office/drawing/2014/main" id="{7C7754A9-C58F-42AE-85A3-34264F957AE6}"/>
                </a:ext>
              </a:extLst>
            </p:cNvPr>
            <p:cNvSpPr>
              <a:spLocks noChangeArrowheads="1"/>
            </p:cNvSpPr>
            <p:nvPr/>
          </p:nvSpPr>
          <p:spPr bwMode="auto">
            <a:xfrm>
              <a:off x="6878" y="4199"/>
              <a:ext cx="136" cy="21"/>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7" name="Rectangle 121">
              <a:extLst>
                <a:ext uri="{FF2B5EF4-FFF2-40B4-BE49-F238E27FC236}">
                  <a16:creationId xmlns:a16="http://schemas.microsoft.com/office/drawing/2014/main" id="{796B1DE7-3F01-473D-B5F2-308C6B5B429B}"/>
                </a:ext>
              </a:extLst>
            </p:cNvPr>
            <p:cNvSpPr>
              <a:spLocks noChangeArrowheads="1"/>
            </p:cNvSpPr>
            <p:nvPr/>
          </p:nvSpPr>
          <p:spPr bwMode="auto">
            <a:xfrm>
              <a:off x="6918" y="4245"/>
              <a:ext cx="96" cy="23"/>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sp>
          <p:nvSpPr>
            <p:cNvPr id="48" name="Rectangle 122">
              <a:extLst>
                <a:ext uri="{FF2B5EF4-FFF2-40B4-BE49-F238E27FC236}">
                  <a16:creationId xmlns:a16="http://schemas.microsoft.com/office/drawing/2014/main" id="{3A7866F7-4B24-4A07-BD2E-A63153C937E6}"/>
                </a:ext>
              </a:extLst>
            </p:cNvPr>
            <p:cNvSpPr>
              <a:spLocks noChangeArrowheads="1"/>
            </p:cNvSpPr>
            <p:nvPr/>
          </p:nvSpPr>
          <p:spPr bwMode="auto">
            <a:xfrm>
              <a:off x="6960" y="4292"/>
              <a:ext cx="54" cy="23"/>
            </a:xfrm>
            <a:prstGeom prst="rect">
              <a:avLst/>
            </a:prstGeom>
            <a:solidFill>
              <a:srgbClr val="003C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03" tIns="22852" rIns="45703" bIns="22852" numCol="1" anchor="t" anchorCtr="0" compatLnSpc="1">
              <a:prstTxWarp prst="textNoShape">
                <a:avLst/>
              </a:prstTxWarp>
            </a:bodyPr>
            <a:lstStyle/>
            <a:p>
              <a:endParaRPr lang="nb-NO" sz="899">
                <a:solidFill>
                  <a:prstClr val="black"/>
                </a:solidFill>
              </a:endParaRPr>
            </a:p>
          </p:txBody>
        </p:sp>
      </p:grpSp>
      <p:pic>
        <p:nvPicPr>
          <p:cNvPr id="49" name="Graphic 48" descr="Server">
            <a:extLst>
              <a:ext uri="{FF2B5EF4-FFF2-40B4-BE49-F238E27FC236}">
                <a16:creationId xmlns:a16="http://schemas.microsoft.com/office/drawing/2014/main" id="{C4B63EBF-2301-4304-9528-2C850EFC39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65499" y="3126247"/>
            <a:ext cx="846475" cy="846475"/>
          </a:xfrm>
          <a:prstGeom prst="rect">
            <a:avLst/>
          </a:prstGeom>
        </p:spPr>
      </p:pic>
      <p:sp>
        <p:nvSpPr>
          <p:cNvPr id="50" name="Freeform 107">
            <a:extLst>
              <a:ext uri="{FF2B5EF4-FFF2-40B4-BE49-F238E27FC236}">
                <a16:creationId xmlns:a16="http://schemas.microsoft.com/office/drawing/2014/main" id="{102BFA78-E0AD-45EE-866E-AC68EB0428D3}"/>
              </a:ext>
            </a:extLst>
          </p:cNvPr>
          <p:cNvSpPr>
            <a:spLocks/>
          </p:cNvSpPr>
          <p:nvPr/>
        </p:nvSpPr>
        <p:spPr bwMode="auto">
          <a:xfrm>
            <a:off x="5772633" y="3166434"/>
            <a:ext cx="716425" cy="743951"/>
          </a:xfrm>
          <a:custGeom>
            <a:avLst/>
            <a:gdLst>
              <a:gd name="T0" fmla="*/ 1512 w 1718"/>
              <a:gd name="T1" fmla="*/ 555 h 1773"/>
              <a:gd name="T2" fmla="*/ 1468 w 1718"/>
              <a:gd name="T3" fmla="*/ 437 h 1773"/>
              <a:gd name="T4" fmla="*/ 1414 w 1718"/>
              <a:gd name="T5" fmla="*/ 382 h 1773"/>
              <a:gd name="T6" fmla="*/ 693 w 1718"/>
              <a:gd name="T7" fmla="*/ 222 h 1773"/>
              <a:gd name="T8" fmla="*/ 711 w 1718"/>
              <a:gd name="T9" fmla="*/ 245 h 1773"/>
              <a:gd name="T10" fmla="*/ 856 w 1718"/>
              <a:gd name="T11" fmla="*/ 223 h 1773"/>
              <a:gd name="T12" fmla="*/ 736 w 1718"/>
              <a:gd name="T13" fmla="*/ 277 h 1773"/>
              <a:gd name="T14" fmla="*/ 759 w 1718"/>
              <a:gd name="T15" fmla="*/ 305 h 1773"/>
              <a:gd name="T16" fmla="*/ 1115 w 1718"/>
              <a:gd name="T17" fmla="*/ 517 h 1773"/>
              <a:gd name="T18" fmla="*/ 832 w 1718"/>
              <a:gd name="T19" fmla="*/ 800 h 1773"/>
              <a:gd name="T20" fmla="*/ 831 w 1718"/>
              <a:gd name="T21" fmla="*/ 800 h 1773"/>
              <a:gd name="T22" fmla="*/ 764 w 1718"/>
              <a:gd name="T23" fmla="*/ 837 h 1773"/>
              <a:gd name="T24" fmla="*/ 0 w 1718"/>
              <a:gd name="T25" fmla="*/ 1534 h 1773"/>
              <a:gd name="T26" fmla="*/ 239 w 1718"/>
              <a:gd name="T27" fmla="*/ 1773 h 1773"/>
              <a:gd name="T28" fmla="*/ 935 w 1718"/>
              <a:gd name="T29" fmla="*/ 1011 h 1773"/>
              <a:gd name="T30" fmla="*/ 976 w 1718"/>
              <a:gd name="T31" fmla="*/ 939 h 1773"/>
              <a:gd name="T32" fmla="*/ 984 w 1718"/>
              <a:gd name="T33" fmla="*/ 931 h 1773"/>
              <a:gd name="T34" fmla="*/ 1287 w 1718"/>
              <a:gd name="T35" fmla="*/ 628 h 1773"/>
              <a:gd name="T36" fmla="*/ 1287 w 1718"/>
              <a:gd name="T37" fmla="*/ 628 h 1773"/>
              <a:gd name="T38" fmla="*/ 1398 w 1718"/>
              <a:gd name="T39" fmla="*/ 670 h 1773"/>
              <a:gd name="T40" fmla="*/ 1442 w 1718"/>
              <a:gd name="T41" fmla="*/ 783 h 1773"/>
              <a:gd name="T42" fmla="*/ 1532 w 1718"/>
              <a:gd name="T43" fmla="*/ 873 h 1773"/>
              <a:gd name="T44" fmla="*/ 1718 w 1718"/>
              <a:gd name="T45" fmla="*/ 687 h 1773"/>
              <a:gd name="T46" fmla="*/ 1631 w 1718"/>
              <a:gd name="T47" fmla="*/ 600 h 1773"/>
              <a:gd name="T48" fmla="*/ 1512 w 1718"/>
              <a:gd name="T49" fmla="*/ 555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8" h="1773">
                <a:moveTo>
                  <a:pt x="1512" y="555"/>
                </a:moveTo>
                <a:cubicBezTo>
                  <a:pt x="1480" y="523"/>
                  <a:pt x="1465" y="479"/>
                  <a:pt x="1468" y="437"/>
                </a:cubicBezTo>
                <a:cubicBezTo>
                  <a:pt x="1414" y="382"/>
                  <a:pt x="1414" y="382"/>
                  <a:pt x="1414" y="382"/>
                </a:cubicBezTo>
                <a:cubicBezTo>
                  <a:pt x="1414" y="382"/>
                  <a:pt x="1081" y="0"/>
                  <a:pt x="693" y="222"/>
                </a:cubicBezTo>
                <a:cubicBezTo>
                  <a:pt x="711" y="245"/>
                  <a:pt x="711" y="245"/>
                  <a:pt x="711" y="245"/>
                </a:cubicBezTo>
                <a:cubicBezTo>
                  <a:pt x="856" y="223"/>
                  <a:pt x="856" y="223"/>
                  <a:pt x="856" y="223"/>
                </a:cubicBezTo>
                <a:cubicBezTo>
                  <a:pt x="736" y="277"/>
                  <a:pt x="736" y="277"/>
                  <a:pt x="736" y="277"/>
                </a:cubicBezTo>
                <a:cubicBezTo>
                  <a:pt x="759" y="305"/>
                  <a:pt x="759" y="305"/>
                  <a:pt x="759" y="305"/>
                </a:cubicBezTo>
                <a:cubicBezTo>
                  <a:pt x="920" y="281"/>
                  <a:pt x="1211" y="397"/>
                  <a:pt x="1115" y="517"/>
                </a:cubicBezTo>
                <a:cubicBezTo>
                  <a:pt x="832" y="800"/>
                  <a:pt x="832" y="800"/>
                  <a:pt x="832" y="800"/>
                </a:cubicBezTo>
                <a:cubicBezTo>
                  <a:pt x="831" y="800"/>
                  <a:pt x="831" y="800"/>
                  <a:pt x="831" y="800"/>
                </a:cubicBezTo>
                <a:cubicBezTo>
                  <a:pt x="811" y="818"/>
                  <a:pt x="788" y="831"/>
                  <a:pt x="764" y="837"/>
                </a:cubicBezTo>
                <a:cubicBezTo>
                  <a:pt x="0" y="1534"/>
                  <a:pt x="0" y="1534"/>
                  <a:pt x="0" y="1534"/>
                </a:cubicBezTo>
                <a:cubicBezTo>
                  <a:pt x="239" y="1773"/>
                  <a:pt x="239" y="1773"/>
                  <a:pt x="239" y="1773"/>
                </a:cubicBezTo>
                <a:cubicBezTo>
                  <a:pt x="935" y="1011"/>
                  <a:pt x="935" y="1011"/>
                  <a:pt x="935" y="1011"/>
                </a:cubicBezTo>
                <a:cubicBezTo>
                  <a:pt x="941" y="985"/>
                  <a:pt x="955" y="959"/>
                  <a:pt x="976" y="939"/>
                </a:cubicBezTo>
                <a:cubicBezTo>
                  <a:pt x="978" y="936"/>
                  <a:pt x="981" y="934"/>
                  <a:pt x="984" y="931"/>
                </a:cubicBezTo>
                <a:cubicBezTo>
                  <a:pt x="1287" y="628"/>
                  <a:pt x="1287" y="628"/>
                  <a:pt x="1287" y="628"/>
                </a:cubicBezTo>
                <a:cubicBezTo>
                  <a:pt x="1287" y="628"/>
                  <a:pt x="1287" y="628"/>
                  <a:pt x="1287" y="628"/>
                </a:cubicBezTo>
                <a:cubicBezTo>
                  <a:pt x="1326" y="628"/>
                  <a:pt x="1368" y="640"/>
                  <a:pt x="1398" y="670"/>
                </a:cubicBezTo>
                <a:cubicBezTo>
                  <a:pt x="1429" y="701"/>
                  <a:pt x="1444" y="742"/>
                  <a:pt x="1442" y="783"/>
                </a:cubicBezTo>
                <a:cubicBezTo>
                  <a:pt x="1532" y="873"/>
                  <a:pt x="1532" y="873"/>
                  <a:pt x="1532" y="873"/>
                </a:cubicBezTo>
                <a:cubicBezTo>
                  <a:pt x="1718" y="687"/>
                  <a:pt x="1718" y="687"/>
                  <a:pt x="1718" y="687"/>
                </a:cubicBezTo>
                <a:cubicBezTo>
                  <a:pt x="1631" y="600"/>
                  <a:pt x="1631" y="600"/>
                  <a:pt x="1631" y="600"/>
                </a:cubicBezTo>
                <a:cubicBezTo>
                  <a:pt x="1588" y="602"/>
                  <a:pt x="1545" y="588"/>
                  <a:pt x="1512" y="555"/>
                </a:cubicBezTo>
                <a:close/>
              </a:path>
            </a:pathLst>
          </a:custGeom>
          <a:solidFill>
            <a:schemeClr val="tx2"/>
          </a:solidFill>
          <a:ln>
            <a:noFill/>
          </a:ln>
        </p:spPr>
        <p:txBody>
          <a:bodyPr vert="horz" wrap="square" lIns="91407" tIns="45703" rIns="91407" bIns="45703" numCol="1" anchor="t" anchorCtr="0" compatLnSpc="1">
            <a:prstTxWarp prst="textNoShape">
              <a:avLst/>
            </a:prstTxWarp>
          </a:bodyPr>
          <a:lstStyle/>
          <a:p>
            <a:endParaRPr lang="nb-NO">
              <a:solidFill>
                <a:prstClr val="black"/>
              </a:solidFill>
            </a:endParaRPr>
          </a:p>
        </p:txBody>
      </p:sp>
      <p:sp>
        <p:nvSpPr>
          <p:cNvPr id="51" name="Rectangle 50">
            <a:extLst>
              <a:ext uri="{FF2B5EF4-FFF2-40B4-BE49-F238E27FC236}">
                <a16:creationId xmlns:a16="http://schemas.microsoft.com/office/drawing/2014/main" id="{32BC1A08-CE50-41DA-8920-C3D53CCB6707}"/>
              </a:ext>
            </a:extLst>
          </p:cNvPr>
          <p:cNvSpPr/>
          <p:nvPr/>
        </p:nvSpPr>
        <p:spPr>
          <a:xfrm>
            <a:off x="2744902" y="2349001"/>
            <a:ext cx="9129598" cy="355705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561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8C52D8-93EC-F94D-BE92-EF86FC0F2993}"/>
              </a:ext>
            </a:extLst>
          </p:cNvPr>
          <p:cNvSpPr>
            <a:spLocks noGrp="1"/>
          </p:cNvSpPr>
          <p:nvPr>
            <p:ph type="sldNum" sz="quarter" idx="12"/>
          </p:nvPr>
        </p:nvSpPr>
        <p:spPr/>
        <p:txBody>
          <a:bodyPr/>
          <a:lstStyle/>
          <a:p>
            <a:fld id="{5751DFAA-887F-4071-8EAD-E8CA316FCF06}" type="slidenum">
              <a:rPr lang="nb-NO" smtClean="0"/>
              <a:t>5</a:t>
            </a:fld>
            <a:endParaRPr lang="nb-NO"/>
          </a:p>
        </p:txBody>
      </p:sp>
      <p:graphicFrame>
        <p:nvGraphicFramePr>
          <p:cNvPr id="5" name="Diagram 4">
            <a:extLst>
              <a:ext uri="{FF2B5EF4-FFF2-40B4-BE49-F238E27FC236}">
                <a16:creationId xmlns:a16="http://schemas.microsoft.com/office/drawing/2014/main" id="{CCE64DD3-036C-BC49-A02B-1D0561EC9138}"/>
              </a:ext>
            </a:extLst>
          </p:cNvPr>
          <p:cNvGraphicFramePr/>
          <p:nvPr/>
        </p:nvGraphicFramePr>
        <p:xfrm>
          <a:off x="767899" y="719667"/>
          <a:ext cx="10941501" cy="156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36AD0AB-0F6E-C140-9B6D-08EE467CC29F}"/>
              </a:ext>
            </a:extLst>
          </p:cNvPr>
          <p:cNvSpPr txBox="1"/>
          <p:nvPr/>
        </p:nvSpPr>
        <p:spPr>
          <a:xfrm>
            <a:off x="4966602" y="550390"/>
            <a:ext cx="4146099"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MLOps &amp; DevOps</a:t>
            </a:r>
          </a:p>
        </p:txBody>
      </p:sp>
      <p:sp>
        <p:nvSpPr>
          <p:cNvPr id="7" name="TextBox 6">
            <a:extLst>
              <a:ext uri="{FF2B5EF4-FFF2-40B4-BE49-F238E27FC236}">
                <a16:creationId xmlns:a16="http://schemas.microsoft.com/office/drawing/2014/main" id="{2E78B9E7-C314-5440-B283-D4E05FA0C87C}"/>
              </a:ext>
            </a:extLst>
          </p:cNvPr>
          <p:cNvSpPr txBox="1"/>
          <p:nvPr/>
        </p:nvSpPr>
        <p:spPr>
          <a:xfrm>
            <a:off x="794201" y="550390"/>
            <a:ext cx="4172401"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Business Development &amp; Data Science</a:t>
            </a:r>
          </a:p>
        </p:txBody>
      </p:sp>
      <p:sp>
        <p:nvSpPr>
          <p:cNvPr id="8" name="TextBox 7">
            <a:extLst>
              <a:ext uri="{FF2B5EF4-FFF2-40B4-BE49-F238E27FC236}">
                <a16:creationId xmlns:a16="http://schemas.microsoft.com/office/drawing/2014/main" id="{7D8E8AC2-C893-8D48-9C3C-28799C8ACF48}"/>
              </a:ext>
            </a:extLst>
          </p:cNvPr>
          <p:cNvSpPr txBox="1"/>
          <p:nvPr/>
        </p:nvSpPr>
        <p:spPr>
          <a:xfrm>
            <a:off x="767899" y="2286000"/>
            <a:ext cx="2089601" cy="3416320"/>
          </a:xfrm>
          <a:prstGeom prst="rect">
            <a:avLst/>
          </a:prstGeom>
          <a:noFill/>
        </p:spPr>
        <p:txBody>
          <a:bodyPr wrap="square" rtlCol="0">
            <a:spAutoFit/>
          </a:bodyPr>
          <a:lstStyle/>
          <a:p>
            <a:r>
              <a:rPr lang="en-US" sz="1200">
                <a:solidFill>
                  <a:schemeClr val="tx2"/>
                </a:solidFill>
                <a:latin typeface="Helvetica Light" panose="020B0403020202020204" pitchFamily="34" charset="0"/>
              </a:rPr>
              <a:t>Bring together internal and external stakeholders with data scientists. Generate ideas about processes that can be improved with data-driven insights.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Set performance indicators and requirements so that results can be decision gated.</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Facilitated by frameworks such as Design Thinking, 10 Types of Innovation, or types of Business Process Analysis (LEAN, Six Sigma).</a:t>
            </a:r>
          </a:p>
        </p:txBody>
      </p:sp>
      <p:sp>
        <p:nvSpPr>
          <p:cNvPr id="9" name="TextBox 8">
            <a:extLst>
              <a:ext uri="{FF2B5EF4-FFF2-40B4-BE49-F238E27FC236}">
                <a16:creationId xmlns:a16="http://schemas.microsoft.com/office/drawing/2014/main" id="{005AE867-8710-AA44-8749-AD73FD8FA213}"/>
              </a:ext>
            </a:extLst>
          </p:cNvPr>
          <p:cNvSpPr txBox="1"/>
          <p:nvPr/>
        </p:nvSpPr>
        <p:spPr>
          <a:xfrm>
            <a:off x="2850699" y="2286000"/>
            <a:ext cx="2089601" cy="3785652"/>
          </a:xfrm>
          <a:prstGeom prst="rect">
            <a:avLst/>
          </a:prstGeom>
          <a:noFill/>
        </p:spPr>
        <p:txBody>
          <a:bodyPr wrap="square" rtlCol="0">
            <a:spAutoFit/>
          </a:bodyPr>
          <a:lstStyle/>
          <a:p>
            <a:r>
              <a:rPr lang="en-US" sz="1200">
                <a:solidFill>
                  <a:schemeClr val="tx2"/>
                </a:solidFill>
                <a:latin typeface="Helvetica Light" panose="020B0403020202020204" pitchFamily="34" charset="0"/>
              </a:rPr>
              <a:t>Prepare, process, and analyze data to assess validity of ideas generated together with business stakeholders.</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Log and document experiments and keep stakeholders updated using performance indicators.</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This is a heavily iterative process as hypotheses become invalidated, are adjusted, and finally validated.</a:t>
            </a:r>
          </a:p>
          <a:p>
            <a:endParaRPr lang="en-US" sz="1200">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Python, R, Julia</a:t>
            </a:r>
          </a:p>
        </p:txBody>
      </p:sp>
      <p:sp>
        <p:nvSpPr>
          <p:cNvPr id="10" name="TextBox 9">
            <a:extLst>
              <a:ext uri="{FF2B5EF4-FFF2-40B4-BE49-F238E27FC236}">
                <a16:creationId xmlns:a16="http://schemas.microsoft.com/office/drawing/2014/main" id="{0134F5EE-DE5C-5D4F-BF60-7EA597A43788}"/>
              </a:ext>
            </a:extLst>
          </p:cNvPr>
          <p:cNvSpPr txBox="1"/>
          <p:nvPr/>
        </p:nvSpPr>
        <p:spPr>
          <a:xfrm>
            <a:off x="4933499" y="2286000"/>
            <a:ext cx="2089601" cy="3231654"/>
          </a:xfrm>
          <a:prstGeom prst="rect">
            <a:avLst/>
          </a:prstGeom>
          <a:noFill/>
        </p:spPr>
        <p:txBody>
          <a:bodyPr wrap="square" rtlCol="0">
            <a:spAutoFit/>
          </a:bodyPr>
          <a:lstStyle/>
          <a:p>
            <a:r>
              <a:rPr lang="en-US" sz="1200">
                <a:solidFill>
                  <a:schemeClr val="tx2"/>
                </a:solidFill>
                <a:latin typeface="Helvetica Light" panose="020B0403020202020204" pitchFamily="34" charset="0"/>
              </a:rPr>
              <a:t>For successful applications, iteratively improve models by model tuning, feature engineering, and addition of new data sources.</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Track and archive model versions and associated training data (data provenance).</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This ensures reproducibility and enables automated rollout (and rollback) when models improve (or fail).</a:t>
            </a:r>
          </a:p>
        </p:txBody>
      </p:sp>
      <p:sp>
        <p:nvSpPr>
          <p:cNvPr id="11" name="TextBox 10">
            <a:extLst>
              <a:ext uri="{FF2B5EF4-FFF2-40B4-BE49-F238E27FC236}">
                <a16:creationId xmlns:a16="http://schemas.microsoft.com/office/drawing/2014/main" id="{E5EE936E-2F0E-B047-925E-87794BFD4398}"/>
              </a:ext>
            </a:extLst>
          </p:cNvPr>
          <p:cNvSpPr txBox="1"/>
          <p:nvPr/>
        </p:nvSpPr>
        <p:spPr>
          <a:xfrm>
            <a:off x="7023100" y="2286000"/>
            <a:ext cx="2089601" cy="3785652"/>
          </a:xfrm>
          <a:prstGeom prst="rect">
            <a:avLst/>
          </a:prstGeom>
          <a:noFill/>
        </p:spPr>
        <p:txBody>
          <a:bodyPr wrap="square" rtlCol="0">
            <a:spAutoFit/>
          </a:bodyPr>
          <a:lstStyle/>
          <a:p>
            <a:r>
              <a:rPr lang="en-US" sz="1200">
                <a:solidFill>
                  <a:schemeClr val="tx2"/>
                </a:solidFill>
                <a:latin typeface="Helvetica Light" panose="020B0403020202020204" pitchFamily="34" charset="0"/>
              </a:rPr>
              <a:t>Make models available for integration into new and existing workflows. Serve models through APIs, so they are agnostic to to existing infrastructure.</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Automate rollout/rollback through by continuous integration and deployment (CI/CD) with performance monitoring.</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This ensures that best performing models are automatically deployed and that misbehaving models are rolled back. </a:t>
            </a:r>
          </a:p>
          <a:p>
            <a:endParaRPr lang="en-US" sz="1200">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Spark, Docker, Kubernetes</a:t>
            </a:r>
          </a:p>
        </p:txBody>
      </p:sp>
      <p:sp>
        <p:nvSpPr>
          <p:cNvPr id="12" name="TextBox 11">
            <a:extLst>
              <a:ext uri="{FF2B5EF4-FFF2-40B4-BE49-F238E27FC236}">
                <a16:creationId xmlns:a16="http://schemas.microsoft.com/office/drawing/2014/main" id="{FC520FA0-3B10-4A42-B643-9C691FBCBE7F}"/>
              </a:ext>
            </a:extLst>
          </p:cNvPr>
          <p:cNvSpPr txBox="1"/>
          <p:nvPr/>
        </p:nvSpPr>
        <p:spPr>
          <a:xfrm>
            <a:off x="9112701" y="2286000"/>
            <a:ext cx="2089601" cy="3785652"/>
          </a:xfrm>
          <a:prstGeom prst="rect">
            <a:avLst/>
          </a:prstGeom>
          <a:noFill/>
        </p:spPr>
        <p:txBody>
          <a:bodyPr wrap="square" rtlCol="0">
            <a:spAutoFit/>
          </a:bodyPr>
          <a:lstStyle/>
          <a:p>
            <a:r>
              <a:rPr lang="en-US" sz="1200">
                <a:solidFill>
                  <a:schemeClr val="tx2"/>
                </a:solidFill>
                <a:latin typeface="Helvetica Light" panose="020B0403020202020204" pitchFamily="34" charset="0"/>
              </a:rPr>
              <a:t>To exploit operational models, build robust data ingestion pipelines. This enables real- and near-time processing and continuous improvement of models.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Archive all inbound data to allow data scientists and business stakeholders to develop new and iterate on existing improvements.</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Kafka, MQTT, Avro, Thrift</a:t>
            </a:r>
          </a:p>
        </p:txBody>
      </p:sp>
      <p:sp>
        <p:nvSpPr>
          <p:cNvPr id="13" name="TextBox 12">
            <a:extLst>
              <a:ext uri="{FF2B5EF4-FFF2-40B4-BE49-F238E27FC236}">
                <a16:creationId xmlns:a16="http://schemas.microsoft.com/office/drawing/2014/main" id="{8F8A261F-505C-E745-B768-8A78D078D504}"/>
              </a:ext>
            </a:extLst>
          </p:cNvPr>
          <p:cNvSpPr txBox="1"/>
          <p:nvPr/>
        </p:nvSpPr>
        <p:spPr>
          <a:xfrm>
            <a:off x="9112701" y="567529"/>
            <a:ext cx="2089601"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Data Engineering</a:t>
            </a:r>
          </a:p>
        </p:txBody>
      </p:sp>
      <p:sp>
        <p:nvSpPr>
          <p:cNvPr id="15" name="Rectangle 14">
            <a:extLst>
              <a:ext uri="{FF2B5EF4-FFF2-40B4-BE49-F238E27FC236}">
                <a16:creationId xmlns:a16="http://schemas.microsoft.com/office/drawing/2014/main" id="{E204E869-C7DF-49CB-BA97-132C0CB97B66}"/>
              </a:ext>
            </a:extLst>
          </p:cNvPr>
          <p:cNvSpPr/>
          <p:nvPr/>
        </p:nvSpPr>
        <p:spPr>
          <a:xfrm>
            <a:off x="724078" y="2215633"/>
            <a:ext cx="10941501" cy="3922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275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8C52D8-93EC-F94D-BE92-EF86FC0F2993}"/>
              </a:ext>
            </a:extLst>
          </p:cNvPr>
          <p:cNvSpPr>
            <a:spLocks noGrp="1"/>
          </p:cNvSpPr>
          <p:nvPr>
            <p:ph type="sldNum" sz="quarter" idx="12"/>
          </p:nvPr>
        </p:nvSpPr>
        <p:spPr/>
        <p:txBody>
          <a:bodyPr/>
          <a:lstStyle/>
          <a:p>
            <a:fld id="{5751DFAA-887F-4071-8EAD-E8CA316FCF06}" type="slidenum">
              <a:rPr lang="nb-NO" smtClean="0"/>
              <a:t>6</a:t>
            </a:fld>
            <a:endParaRPr lang="nb-NO"/>
          </a:p>
        </p:txBody>
      </p:sp>
      <p:graphicFrame>
        <p:nvGraphicFramePr>
          <p:cNvPr id="5" name="Diagram 4">
            <a:extLst>
              <a:ext uri="{FF2B5EF4-FFF2-40B4-BE49-F238E27FC236}">
                <a16:creationId xmlns:a16="http://schemas.microsoft.com/office/drawing/2014/main" id="{CCE64DD3-036C-BC49-A02B-1D0561EC9138}"/>
              </a:ext>
            </a:extLst>
          </p:cNvPr>
          <p:cNvGraphicFramePr/>
          <p:nvPr/>
        </p:nvGraphicFramePr>
        <p:xfrm>
          <a:off x="767899" y="719667"/>
          <a:ext cx="10941501" cy="156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36AD0AB-0F6E-C140-9B6D-08EE467CC29F}"/>
              </a:ext>
            </a:extLst>
          </p:cNvPr>
          <p:cNvSpPr txBox="1"/>
          <p:nvPr/>
        </p:nvSpPr>
        <p:spPr>
          <a:xfrm>
            <a:off x="4966602" y="550390"/>
            <a:ext cx="4146099"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MLOps &amp; DevOps</a:t>
            </a:r>
          </a:p>
        </p:txBody>
      </p:sp>
      <p:sp>
        <p:nvSpPr>
          <p:cNvPr id="7" name="TextBox 6">
            <a:extLst>
              <a:ext uri="{FF2B5EF4-FFF2-40B4-BE49-F238E27FC236}">
                <a16:creationId xmlns:a16="http://schemas.microsoft.com/office/drawing/2014/main" id="{2E78B9E7-C314-5440-B283-D4E05FA0C87C}"/>
              </a:ext>
            </a:extLst>
          </p:cNvPr>
          <p:cNvSpPr txBox="1"/>
          <p:nvPr/>
        </p:nvSpPr>
        <p:spPr>
          <a:xfrm>
            <a:off x="794201" y="550390"/>
            <a:ext cx="4172401"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Business Development &amp; Data Science</a:t>
            </a:r>
          </a:p>
        </p:txBody>
      </p:sp>
      <p:sp>
        <p:nvSpPr>
          <p:cNvPr id="8" name="TextBox 7">
            <a:extLst>
              <a:ext uri="{FF2B5EF4-FFF2-40B4-BE49-F238E27FC236}">
                <a16:creationId xmlns:a16="http://schemas.microsoft.com/office/drawing/2014/main" id="{7D8E8AC2-C893-8D48-9C3C-28799C8ACF48}"/>
              </a:ext>
            </a:extLst>
          </p:cNvPr>
          <p:cNvSpPr txBox="1"/>
          <p:nvPr/>
        </p:nvSpPr>
        <p:spPr>
          <a:xfrm>
            <a:off x="767899" y="2286000"/>
            <a:ext cx="2089601" cy="2123658"/>
          </a:xfrm>
          <a:prstGeom prst="rect">
            <a:avLst/>
          </a:prstGeom>
          <a:noFill/>
        </p:spPr>
        <p:txBody>
          <a:bodyPr wrap="square" rtlCol="0">
            <a:spAutoFit/>
          </a:bodyPr>
          <a:lstStyle/>
          <a:p>
            <a:r>
              <a:rPr lang="en-US" sz="1200">
                <a:solidFill>
                  <a:schemeClr val="tx2"/>
                </a:solidFill>
                <a:latin typeface="Helvetica Light" panose="020B0403020202020204" pitchFamily="34" charset="0"/>
              </a:rPr>
              <a:t>Connect with stakeholders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Low hanging fruits</a:t>
            </a:r>
          </a:p>
          <a:p>
            <a:r>
              <a:rPr lang="en-US" sz="1200">
                <a:solidFill>
                  <a:schemeClr val="tx2"/>
                </a:solidFill>
                <a:latin typeface="Helvetica Light" panose="020B0403020202020204" pitchFamily="34" charset="0"/>
              </a:rPr>
              <a:t>High-impact projects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Set performance indicators</a:t>
            </a:r>
          </a:p>
          <a:p>
            <a:r>
              <a:rPr lang="en-US" sz="1200">
                <a:solidFill>
                  <a:schemeClr val="tx2"/>
                </a:solidFill>
                <a:latin typeface="Helvetica Light" panose="020B0403020202020204" pitchFamily="34" charset="0"/>
              </a:rPr>
              <a:t>Set performance targets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Use Design Thinking, 10 Types of Innovation, LEAN, Six Sigma, </a:t>
            </a:r>
            <a:r>
              <a:rPr lang="en-US" sz="1200" err="1">
                <a:solidFill>
                  <a:schemeClr val="tx2"/>
                </a:solidFill>
                <a:latin typeface="Helvetica Light" panose="020B0403020202020204" pitchFamily="34" charset="0"/>
              </a:rPr>
              <a:t>etc</a:t>
            </a:r>
            <a:endParaRPr lang="en-US" sz="1200">
              <a:solidFill>
                <a:schemeClr val="tx2"/>
              </a:solidFill>
              <a:latin typeface="Helvetica Light" panose="020B0403020202020204" pitchFamily="34" charset="0"/>
            </a:endParaRPr>
          </a:p>
        </p:txBody>
      </p:sp>
      <p:sp>
        <p:nvSpPr>
          <p:cNvPr id="9" name="TextBox 8">
            <a:extLst>
              <a:ext uri="{FF2B5EF4-FFF2-40B4-BE49-F238E27FC236}">
                <a16:creationId xmlns:a16="http://schemas.microsoft.com/office/drawing/2014/main" id="{005AE867-8710-AA44-8749-AD73FD8FA213}"/>
              </a:ext>
            </a:extLst>
          </p:cNvPr>
          <p:cNvSpPr txBox="1"/>
          <p:nvPr/>
        </p:nvSpPr>
        <p:spPr>
          <a:xfrm>
            <a:off x="2850699"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Keep stakeholders updated</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Build prototypes</a:t>
            </a:r>
          </a:p>
          <a:p>
            <a:r>
              <a:rPr lang="en-US" sz="1200">
                <a:solidFill>
                  <a:schemeClr val="tx2"/>
                </a:solidFill>
                <a:latin typeface="Helvetica Light" panose="020B0403020202020204" pitchFamily="34" charset="0"/>
              </a:rPr>
              <a:t>Log experiments</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Iterate, iterate, iterate</a:t>
            </a: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Python, R, Julia</a:t>
            </a:r>
          </a:p>
        </p:txBody>
      </p:sp>
      <p:sp>
        <p:nvSpPr>
          <p:cNvPr id="10" name="TextBox 9">
            <a:extLst>
              <a:ext uri="{FF2B5EF4-FFF2-40B4-BE49-F238E27FC236}">
                <a16:creationId xmlns:a16="http://schemas.microsoft.com/office/drawing/2014/main" id="{0134F5EE-DE5C-5D4F-BF60-7EA597A43788}"/>
              </a:ext>
            </a:extLst>
          </p:cNvPr>
          <p:cNvSpPr txBox="1"/>
          <p:nvPr/>
        </p:nvSpPr>
        <p:spPr>
          <a:xfrm>
            <a:off x="4933499" y="2286000"/>
            <a:ext cx="2089601" cy="1754326"/>
          </a:xfrm>
          <a:prstGeom prst="rect">
            <a:avLst/>
          </a:prstGeom>
          <a:noFill/>
        </p:spPr>
        <p:txBody>
          <a:bodyPr wrap="square" rtlCol="0">
            <a:spAutoFit/>
          </a:bodyPr>
          <a:lstStyle/>
          <a:p>
            <a:r>
              <a:rPr lang="en-US" sz="1200">
                <a:solidFill>
                  <a:schemeClr val="tx2"/>
                </a:solidFill>
                <a:latin typeface="Helvetica Light" panose="020B0403020202020204" pitchFamily="34" charset="0"/>
              </a:rPr>
              <a:t>Iteratively improve models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Feature engineering</a:t>
            </a:r>
          </a:p>
          <a:p>
            <a:r>
              <a:rPr lang="en-US" sz="1200">
                <a:solidFill>
                  <a:schemeClr val="tx2"/>
                </a:solidFill>
                <a:latin typeface="Helvetica Light" panose="020B0403020202020204" pitchFamily="34" charset="0"/>
              </a:rPr>
              <a:t>Hyperparameters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Track and archive models</a:t>
            </a:r>
          </a:p>
          <a:p>
            <a:r>
              <a:rPr lang="en-US" sz="1200">
                <a:solidFill>
                  <a:schemeClr val="tx2"/>
                </a:solidFill>
                <a:latin typeface="Helvetica Light" panose="020B0403020202020204" pitchFamily="34" charset="0"/>
              </a:rPr>
              <a:t>Track and archive data</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Make it reproducible</a:t>
            </a:r>
          </a:p>
        </p:txBody>
      </p:sp>
      <p:sp>
        <p:nvSpPr>
          <p:cNvPr id="11" name="TextBox 10">
            <a:extLst>
              <a:ext uri="{FF2B5EF4-FFF2-40B4-BE49-F238E27FC236}">
                <a16:creationId xmlns:a16="http://schemas.microsoft.com/office/drawing/2014/main" id="{E5EE936E-2F0E-B047-925E-87794BFD4398}"/>
              </a:ext>
            </a:extLst>
          </p:cNvPr>
          <p:cNvSpPr txBox="1"/>
          <p:nvPr/>
        </p:nvSpPr>
        <p:spPr>
          <a:xfrm>
            <a:off x="7023100"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Add models to workflows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Serve through APIs</a:t>
            </a:r>
          </a:p>
          <a:p>
            <a:r>
              <a:rPr lang="en-US" sz="1200">
                <a:solidFill>
                  <a:schemeClr val="tx2"/>
                </a:solidFill>
                <a:latin typeface="Helvetica Light" panose="020B0403020202020204" pitchFamily="34" charset="0"/>
              </a:rPr>
              <a:t>Monitor performance</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Automate deployment</a:t>
            </a:r>
          </a:p>
          <a:p>
            <a:r>
              <a:rPr lang="en-US" sz="1200">
                <a:solidFill>
                  <a:schemeClr val="tx2"/>
                </a:solidFill>
                <a:latin typeface="Helvetica Light" panose="020B0403020202020204" pitchFamily="34" charset="0"/>
              </a:rPr>
              <a:t>Automate rollback</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Spark, Docker, Kubernetes</a:t>
            </a:r>
          </a:p>
        </p:txBody>
      </p:sp>
      <p:sp>
        <p:nvSpPr>
          <p:cNvPr id="12" name="TextBox 11">
            <a:extLst>
              <a:ext uri="{FF2B5EF4-FFF2-40B4-BE49-F238E27FC236}">
                <a16:creationId xmlns:a16="http://schemas.microsoft.com/office/drawing/2014/main" id="{FC520FA0-3B10-4A42-B643-9C691FBCBE7F}"/>
              </a:ext>
            </a:extLst>
          </p:cNvPr>
          <p:cNvSpPr txBox="1"/>
          <p:nvPr/>
        </p:nvSpPr>
        <p:spPr>
          <a:xfrm>
            <a:off x="9112701"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Build robust pipelines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Operate on real-time data</a:t>
            </a:r>
          </a:p>
          <a:p>
            <a:r>
              <a:rPr lang="en-US" sz="1200">
                <a:solidFill>
                  <a:schemeClr val="tx2"/>
                </a:solidFill>
                <a:latin typeface="Helvetica Light" panose="020B0403020202020204" pitchFamily="34" charset="0"/>
              </a:rPr>
              <a:t>Archive data</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Kafka, MQTT, Avro, Thrift</a:t>
            </a:r>
          </a:p>
        </p:txBody>
      </p:sp>
      <p:sp>
        <p:nvSpPr>
          <p:cNvPr id="13" name="TextBox 12">
            <a:extLst>
              <a:ext uri="{FF2B5EF4-FFF2-40B4-BE49-F238E27FC236}">
                <a16:creationId xmlns:a16="http://schemas.microsoft.com/office/drawing/2014/main" id="{8F8A261F-505C-E745-B768-8A78D078D504}"/>
              </a:ext>
            </a:extLst>
          </p:cNvPr>
          <p:cNvSpPr txBox="1"/>
          <p:nvPr/>
        </p:nvSpPr>
        <p:spPr>
          <a:xfrm>
            <a:off x="9112701" y="567529"/>
            <a:ext cx="2089601"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Data Engineering</a:t>
            </a:r>
          </a:p>
        </p:txBody>
      </p:sp>
      <p:sp>
        <p:nvSpPr>
          <p:cNvPr id="14" name="Rectangle 13">
            <a:extLst>
              <a:ext uri="{FF2B5EF4-FFF2-40B4-BE49-F238E27FC236}">
                <a16:creationId xmlns:a16="http://schemas.microsoft.com/office/drawing/2014/main" id="{6061A34A-C0B0-4A4C-9CBA-E4254C5278E0}"/>
              </a:ext>
            </a:extLst>
          </p:cNvPr>
          <p:cNvSpPr/>
          <p:nvPr/>
        </p:nvSpPr>
        <p:spPr>
          <a:xfrm>
            <a:off x="2857500" y="2215633"/>
            <a:ext cx="8808079" cy="3922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11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8C52D8-93EC-F94D-BE92-EF86FC0F2993}"/>
              </a:ext>
            </a:extLst>
          </p:cNvPr>
          <p:cNvSpPr>
            <a:spLocks noGrp="1"/>
          </p:cNvSpPr>
          <p:nvPr>
            <p:ph type="sldNum" sz="quarter" idx="12"/>
          </p:nvPr>
        </p:nvSpPr>
        <p:spPr/>
        <p:txBody>
          <a:bodyPr/>
          <a:lstStyle/>
          <a:p>
            <a:fld id="{5751DFAA-887F-4071-8EAD-E8CA316FCF06}" type="slidenum">
              <a:rPr lang="nb-NO" smtClean="0"/>
              <a:t>7</a:t>
            </a:fld>
            <a:endParaRPr lang="nb-NO"/>
          </a:p>
        </p:txBody>
      </p:sp>
      <p:graphicFrame>
        <p:nvGraphicFramePr>
          <p:cNvPr id="5" name="Diagram 4">
            <a:extLst>
              <a:ext uri="{FF2B5EF4-FFF2-40B4-BE49-F238E27FC236}">
                <a16:creationId xmlns:a16="http://schemas.microsoft.com/office/drawing/2014/main" id="{CCE64DD3-036C-BC49-A02B-1D0561EC9138}"/>
              </a:ext>
            </a:extLst>
          </p:cNvPr>
          <p:cNvGraphicFramePr/>
          <p:nvPr/>
        </p:nvGraphicFramePr>
        <p:xfrm>
          <a:off x="767899" y="719667"/>
          <a:ext cx="10941501" cy="156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36AD0AB-0F6E-C140-9B6D-08EE467CC29F}"/>
              </a:ext>
            </a:extLst>
          </p:cNvPr>
          <p:cNvSpPr txBox="1"/>
          <p:nvPr/>
        </p:nvSpPr>
        <p:spPr>
          <a:xfrm>
            <a:off x="4966602" y="550390"/>
            <a:ext cx="4146099"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MLOps &amp; DevOps</a:t>
            </a:r>
          </a:p>
        </p:txBody>
      </p:sp>
      <p:sp>
        <p:nvSpPr>
          <p:cNvPr id="7" name="TextBox 6">
            <a:extLst>
              <a:ext uri="{FF2B5EF4-FFF2-40B4-BE49-F238E27FC236}">
                <a16:creationId xmlns:a16="http://schemas.microsoft.com/office/drawing/2014/main" id="{2E78B9E7-C314-5440-B283-D4E05FA0C87C}"/>
              </a:ext>
            </a:extLst>
          </p:cNvPr>
          <p:cNvSpPr txBox="1"/>
          <p:nvPr/>
        </p:nvSpPr>
        <p:spPr>
          <a:xfrm>
            <a:off x="794201" y="550390"/>
            <a:ext cx="4172401"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Business Development &amp; Data Science</a:t>
            </a:r>
          </a:p>
        </p:txBody>
      </p:sp>
      <p:sp>
        <p:nvSpPr>
          <p:cNvPr id="8" name="TextBox 7">
            <a:extLst>
              <a:ext uri="{FF2B5EF4-FFF2-40B4-BE49-F238E27FC236}">
                <a16:creationId xmlns:a16="http://schemas.microsoft.com/office/drawing/2014/main" id="{7D8E8AC2-C893-8D48-9C3C-28799C8ACF48}"/>
              </a:ext>
            </a:extLst>
          </p:cNvPr>
          <p:cNvSpPr txBox="1"/>
          <p:nvPr/>
        </p:nvSpPr>
        <p:spPr>
          <a:xfrm>
            <a:off x="767899" y="2286000"/>
            <a:ext cx="2089601" cy="2123658"/>
          </a:xfrm>
          <a:prstGeom prst="rect">
            <a:avLst/>
          </a:prstGeom>
          <a:noFill/>
        </p:spPr>
        <p:txBody>
          <a:bodyPr wrap="square" rtlCol="0">
            <a:spAutoFit/>
          </a:bodyPr>
          <a:lstStyle/>
          <a:p>
            <a:r>
              <a:rPr lang="en-US" sz="1200">
                <a:solidFill>
                  <a:schemeClr val="tx2"/>
                </a:solidFill>
                <a:latin typeface="Helvetica Light" panose="020B0403020202020204" pitchFamily="34" charset="0"/>
              </a:rPr>
              <a:t>Connect with stakeholders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Low hanging fruits</a:t>
            </a:r>
          </a:p>
          <a:p>
            <a:r>
              <a:rPr lang="en-US" sz="1200">
                <a:solidFill>
                  <a:schemeClr val="tx2"/>
                </a:solidFill>
                <a:latin typeface="Helvetica Light" panose="020B0403020202020204" pitchFamily="34" charset="0"/>
              </a:rPr>
              <a:t>High-impact projects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Set performance indicators</a:t>
            </a:r>
          </a:p>
          <a:p>
            <a:r>
              <a:rPr lang="en-US" sz="1200">
                <a:solidFill>
                  <a:schemeClr val="tx2"/>
                </a:solidFill>
                <a:latin typeface="Helvetica Light" panose="020B0403020202020204" pitchFamily="34" charset="0"/>
              </a:rPr>
              <a:t>Set performance targets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Use Design Thinking, 10 Types of Innovation, LEAN, Six Sigma, </a:t>
            </a:r>
            <a:r>
              <a:rPr lang="en-US" sz="1200" err="1">
                <a:solidFill>
                  <a:schemeClr val="tx2"/>
                </a:solidFill>
                <a:latin typeface="Helvetica Light" panose="020B0403020202020204" pitchFamily="34" charset="0"/>
              </a:rPr>
              <a:t>etc</a:t>
            </a:r>
            <a:endParaRPr lang="en-US" sz="1200">
              <a:solidFill>
                <a:schemeClr val="tx2"/>
              </a:solidFill>
              <a:latin typeface="Helvetica Light" panose="020B0403020202020204" pitchFamily="34" charset="0"/>
            </a:endParaRPr>
          </a:p>
        </p:txBody>
      </p:sp>
      <p:sp>
        <p:nvSpPr>
          <p:cNvPr id="9" name="TextBox 8">
            <a:extLst>
              <a:ext uri="{FF2B5EF4-FFF2-40B4-BE49-F238E27FC236}">
                <a16:creationId xmlns:a16="http://schemas.microsoft.com/office/drawing/2014/main" id="{005AE867-8710-AA44-8749-AD73FD8FA213}"/>
              </a:ext>
            </a:extLst>
          </p:cNvPr>
          <p:cNvSpPr txBox="1"/>
          <p:nvPr/>
        </p:nvSpPr>
        <p:spPr>
          <a:xfrm>
            <a:off x="2850699"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Keep stakeholders updated</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Build prototypes</a:t>
            </a:r>
          </a:p>
          <a:p>
            <a:r>
              <a:rPr lang="en-US" sz="1200">
                <a:solidFill>
                  <a:schemeClr val="tx2"/>
                </a:solidFill>
                <a:latin typeface="Helvetica Light" panose="020B0403020202020204" pitchFamily="34" charset="0"/>
              </a:rPr>
              <a:t>Log experiments</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Iterate, iterate, iterate</a:t>
            </a: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Python, R, Julia</a:t>
            </a:r>
          </a:p>
        </p:txBody>
      </p:sp>
      <p:sp>
        <p:nvSpPr>
          <p:cNvPr id="10" name="TextBox 9">
            <a:extLst>
              <a:ext uri="{FF2B5EF4-FFF2-40B4-BE49-F238E27FC236}">
                <a16:creationId xmlns:a16="http://schemas.microsoft.com/office/drawing/2014/main" id="{0134F5EE-DE5C-5D4F-BF60-7EA597A43788}"/>
              </a:ext>
            </a:extLst>
          </p:cNvPr>
          <p:cNvSpPr txBox="1"/>
          <p:nvPr/>
        </p:nvSpPr>
        <p:spPr>
          <a:xfrm>
            <a:off x="4933499" y="2286000"/>
            <a:ext cx="2089601" cy="1754326"/>
          </a:xfrm>
          <a:prstGeom prst="rect">
            <a:avLst/>
          </a:prstGeom>
          <a:noFill/>
        </p:spPr>
        <p:txBody>
          <a:bodyPr wrap="square" rtlCol="0">
            <a:spAutoFit/>
          </a:bodyPr>
          <a:lstStyle/>
          <a:p>
            <a:r>
              <a:rPr lang="en-US" sz="1200">
                <a:solidFill>
                  <a:schemeClr val="tx2"/>
                </a:solidFill>
                <a:latin typeface="Helvetica Light" panose="020B0403020202020204" pitchFamily="34" charset="0"/>
              </a:rPr>
              <a:t>Iteratively improve models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Feature engineering</a:t>
            </a:r>
          </a:p>
          <a:p>
            <a:r>
              <a:rPr lang="en-US" sz="1200">
                <a:solidFill>
                  <a:schemeClr val="tx2"/>
                </a:solidFill>
                <a:latin typeface="Helvetica Light" panose="020B0403020202020204" pitchFamily="34" charset="0"/>
              </a:rPr>
              <a:t>Hyperparameters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Track and archive models</a:t>
            </a:r>
          </a:p>
          <a:p>
            <a:r>
              <a:rPr lang="en-US" sz="1200">
                <a:solidFill>
                  <a:schemeClr val="tx2"/>
                </a:solidFill>
                <a:latin typeface="Helvetica Light" panose="020B0403020202020204" pitchFamily="34" charset="0"/>
              </a:rPr>
              <a:t>Track and archive data</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Make it reproducible</a:t>
            </a:r>
          </a:p>
        </p:txBody>
      </p:sp>
      <p:sp>
        <p:nvSpPr>
          <p:cNvPr id="11" name="TextBox 10">
            <a:extLst>
              <a:ext uri="{FF2B5EF4-FFF2-40B4-BE49-F238E27FC236}">
                <a16:creationId xmlns:a16="http://schemas.microsoft.com/office/drawing/2014/main" id="{E5EE936E-2F0E-B047-925E-87794BFD4398}"/>
              </a:ext>
            </a:extLst>
          </p:cNvPr>
          <p:cNvSpPr txBox="1"/>
          <p:nvPr/>
        </p:nvSpPr>
        <p:spPr>
          <a:xfrm>
            <a:off x="7023100"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Add models to workflows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Serve through APIs</a:t>
            </a:r>
          </a:p>
          <a:p>
            <a:r>
              <a:rPr lang="en-US" sz="1200">
                <a:solidFill>
                  <a:schemeClr val="tx2"/>
                </a:solidFill>
                <a:latin typeface="Helvetica Light" panose="020B0403020202020204" pitchFamily="34" charset="0"/>
              </a:rPr>
              <a:t>Monitor performance</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Automate deployment</a:t>
            </a:r>
          </a:p>
          <a:p>
            <a:r>
              <a:rPr lang="en-US" sz="1200">
                <a:solidFill>
                  <a:schemeClr val="tx2"/>
                </a:solidFill>
                <a:latin typeface="Helvetica Light" panose="020B0403020202020204" pitchFamily="34" charset="0"/>
              </a:rPr>
              <a:t>Automate rollback</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Spark, Docker, Kubernetes</a:t>
            </a:r>
          </a:p>
        </p:txBody>
      </p:sp>
      <p:sp>
        <p:nvSpPr>
          <p:cNvPr id="12" name="TextBox 11">
            <a:extLst>
              <a:ext uri="{FF2B5EF4-FFF2-40B4-BE49-F238E27FC236}">
                <a16:creationId xmlns:a16="http://schemas.microsoft.com/office/drawing/2014/main" id="{FC520FA0-3B10-4A42-B643-9C691FBCBE7F}"/>
              </a:ext>
            </a:extLst>
          </p:cNvPr>
          <p:cNvSpPr txBox="1"/>
          <p:nvPr/>
        </p:nvSpPr>
        <p:spPr>
          <a:xfrm>
            <a:off x="9112701"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Build robust pipelines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Operate on real-time data</a:t>
            </a:r>
          </a:p>
          <a:p>
            <a:r>
              <a:rPr lang="en-US" sz="1200">
                <a:solidFill>
                  <a:schemeClr val="tx2"/>
                </a:solidFill>
                <a:latin typeface="Helvetica Light" panose="020B0403020202020204" pitchFamily="34" charset="0"/>
              </a:rPr>
              <a:t>Archive data</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Kafka, MQTT, Avro, Thrift</a:t>
            </a:r>
          </a:p>
        </p:txBody>
      </p:sp>
      <p:sp>
        <p:nvSpPr>
          <p:cNvPr id="13" name="TextBox 12">
            <a:extLst>
              <a:ext uri="{FF2B5EF4-FFF2-40B4-BE49-F238E27FC236}">
                <a16:creationId xmlns:a16="http://schemas.microsoft.com/office/drawing/2014/main" id="{8F8A261F-505C-E745-B768-8A78D078D504}"/>
              </a:ext>
            </a:extLst>
          </p:cNvPr>
          <p:cNvSpPr txBox="1"/>
          <p:nvPr/>
        </p:nvSpPr>
        <p:spPr>
          <a:xfrm>
            <a:off x="9112701" y="567529"/>
            <a:ext cx="2089601"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Data Engineering</a:t>
            </a:r>
          </a:p>
        </p:txBody>
      </p:sp>
      <p:sp>
        <p:nvSpPr>
          <p:cNvPr id="14" name="Rectangle 13">
            <a:extLst>
              <a:ext uri="{FF2B5EF4-FFF2-40B4-BE49-F238E27FC236}">
                <a16:creationId xmlns:a16="http://schemas.microsoft.com/office/drawing/2014/main" id="{A68D352B-3043-4262-B84D-31E9F0F529EC}"/>
              </a:ext>
            </a:extLst>
          </p:cNvPr>
          <p:cNvSpPr/>
          <p:nvPr/>
        </p:nvSpPr>
        <p:spPr>
          <a:xfrm>
            <a:off x="4933499" y="2215633"/>
            <a:ext cx="6732080" cy="3922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172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8C52D8-93EC-F94D-BE92-EF86FC0F2993}"/>
              </a:ext>
            </a:extLst>
          </p:cNvPr>
          <p:cNvSpPr>
            <a:spLocks noGrp="1"/>
          </p:cNvSpPr>
          <p:nvPr>
            <p:ph type="sldNum" sz="quarter" idx="12"/>
          </p:nvPr>
        </p:nvSpPr>
        <p:spPr/>
        <p:txBody>
          <a:bodyPr/>
          <a:lstStyle/>
          <a:p>
            <a:fld id="{5751DFAA-887F-4071-8EAD-E8CA316FCF06}" type="slidenum">
              <a:rPr lang="nb-NO" smtClean="0"/>
              <a:t>8</a:t>
            </a:fld>
            <a:endParaRPr lang="nb-NO"/>
          </a:p>
        </p:txBody>
      </p:sp>
      <p:graphicFrame>
        <p:nvGraphicFramePr>
          <p:cNvPr id="5" name="Diagram 4">
            <a:extLst>
              <a:ext uri="{FF2B5EF4-FFF2-40B4-BE49-F238E27FC236}">
                <a16:creationId xmlns:a16="http://schemas.microsoft.com/office/drawing/2014/main" id="{CCE64DD3-036C-BC49-A02B-1D0561EC9138}"/>
              </a:ext>
            </a:extLst>
          </p:cNvPr>
          <p:cNvGraphicFramePr/>
          <p:nvPr/>
        </p:nvGraphicFramePr>
        <p:xfrm>
          <a:off x="767899" y="719667"/>
          <a:ext cx="10941501" cy="156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36AD0AB-0F6E-C140-9B6D-08EE467CC29F}"/>
              </a:ext>
            </a:extLst>
          </p:cNvPr>
          <p:cNvSpPr txBox="1"/>
          <p:nvPr/>
        </p:nvSpPr>
        <p:spPr>
          <a:xfrm>
            <a:off x="4966602" y="550390"/>
            <a:ext cx="4146099"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MLOps &amp; DevOps</a:t>
            </a:r>
          </a:p>
        </p:txBody>
      </p:sp>
      <p:sp>
        <p:nvSpPr>
          <p:cNvPr id="7" name="TextBox 6">
            <a:extLst>
              <a:ext uri="{FF2B5EF4-FFF2-40B4-BE49-F238E27FC236}">
                <a16:creationId xmlns:a16="http://schemas.microsoft.com/office/drawing/2014/main" id="{2E78B9E7-C314-5440-B283-D4E05FA0C87C}"/>
              </a:ext>
            </a:extLst>
          </p:cNvPr>
          <p:cNvSpPr txBox="1"/>
          <p:nvPr/>
        </p:nvSpPr>
        <p:spPr>
          <a:xfrm>
            <a:off x="794201" y="550390"/>
            <a:ext cx="4172401"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Business Development &amp; Data Science</a:t>
            </a:r>
          </a:p>
        </p:txBody>
      </p:sp>
      <p:sp>
        <p:nvSpPr>
          <p:cNvPr id="8" name="TextBox 7">
            <a:extLst>
              <a:ext uri="{FF2B5EF4-FFF2-40B4-BE49-F238E27FC236}">
                <a16:creationId xmlns:a16="http://schemas.microsoft.com/office/drawing/2014/main" id="{7D8E8AC2-C893-8D48-9C3C-28799C8ACF48}"/>
              </a:ext>
            </a:extLst>
          </p:cNvPr>
          <p:cNvSpPr txBox="1"/>
          <p:nvPr/>
        </p:nvSpPr>
        <p:spPr>
          <a:xfrm>
            <a:off x="767899" y="2286000"/>
            <a:ext cx="2089601" cy="2123658"/>
          </a:xfrm>
          <a:prstGeom prst="rect">
            <a:avLst/>
          </a:prstGeom>
          <a:noFill/>
        </p:spPr>
        <p:txBody>
          <a:bodyPr wrap="square" rtlCol="0">
            <a:spAutoFit/>
          </a:bodyPr>
          <a:lstStyle/>
          <a:p>
            <a:r>
              <a:rPr lang="en-US" sz="1200">
                <a:solidFill>
                  <a:schemeClr val="tx2"/>
                </a:solidFill>
                <a:latin typeface="Helvetica Light" panose="020B0403020202020204" pitchFamily="34" charset="0"/>
              </a:rPr>
              <a:t>Connect with stakeholders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Low hanging fruits</a:t>
            </a:r>
          </a:p>
          <a:p>
            <a:r>
              <a:rPr lang="en-US" sz="1200">
                <a:solidFill>
                  <a:schemeClr val="tx2"/>
                </a:solidFill>
                <a:latin typeface="Helvetica Light" panose="020B0403020202020204" pitchFamily="34" charset="0"/>
              </a:rPr>
              <a:t>High-impact projects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Set performance indicators</a:t>
            </a:r>
          </a:p>
          <a:p>
            <a:r>
              <a:rPr lang="en-US" sz="1200">
                <a:solidFill>
                  <a:schemeClr val="tx2"/>
                </a:solidFill>
                <a:latin typeface="Helvetica Light" panose="020B0403020202020204" pitchFamily="34" charset="0"/>
              </a:rPr>
              <a:t>Set performance targets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Use Design Thinking, 10 Types of Innovation, LEAN, Six Sigma, </a:t>
            </a:r>
            <a:r>
              <a:rPr lang="en-US" sz="1200" err="1">
                <a:solidFill>
                  <a:schemeClr val="tx2"/>
                </a:solidFill>
                <a:latin typeface="Helvetica Light" panose="020B0403020202020204" pitchFamily="34" charset="0"/>
              </a:rPr>
              <a:t>etc</a:t>
            </a:r>
            <a:endParaRPr lang="en-US" sz="1200">
              <a:solidFill>
                <a:schemeClr val="tx2"/>
              </a:solidFill>
              <a:latin typeface="Helvetica Light" panose="020B0403020202020204" pitchFamily="34" charset="0"/>
            </a:endParaRPr>
          </a:p>
        </p:txBody>
      </p:sp>
      <p:sp>
        <p:nvSpPr>
          <p:cNvPr id="9" name="TextBox 8">
            <a:extLst>
              <a:ext uri="{FF2B5EF4-FFF2-40B4-BE49-F238E27FC236}">
                <a16:creationId xmlns:a16="http://schemas.microsoft.com/office/drawing/2014/main" id="{005AE867-8710-AA44-8749-AD73FD8FA213}"/>
              </a:ext>
            </a:extLst>
          </p:cNvPr>
          <p:cNvSpPr txBox="1"/>
          <p:nvPr/>
        </p:nvSpPr>
        <p:spPr>
          <a:xfrm>
            <a:off x="2850699"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Keep stakeholders updated</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Build prototypes</a:t>
            </a:r>
          </a:p>
          <a:p>
            <a:r>
              <a:rPr lang="en-US" sz="1200">
                <a:solidFill>
                  <a:schemeClr val="tx2"/>
                </a:solidFill>
                <a:latin typeface="Helvetica Light" panose="020B0403020202020204" pitchFamily="34" charset="0"/>
              </a:rPr>
              <a:t>Log experiments</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Iterate, iterate, iterate</a:t>
            </a: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Python, R, Julia</a:t>
            </a:r>
          </a:p>
        </p:txBody>
      </p:sp>
      <p:sp>
        <p:nvSpPr>
          <p:cNvPr id="10" name="TextBox 9">
            <a:extLst>
              <a:ext uri="{FF2B5EF4-FFF2-40B4-BE49-F238E27FC236}">
                <a16:creationId xmlns:a16="http://schemas.microsoft.com/office/drawing/2014/main" id="{0134F5EE-DE5C-5D4F-BF60-7EA597A43788}"/>
              </a:ext>
            </a:extLst>
          </p:cNvPr>
          <p:cNvSpPr txBox="1"/>
          <p:nvPr/>
        </p:nvSpPr>
        <p:spPr>
          <a:xfrm>
            <a:off x="4933499" y="2286000"/>
            <a:ext cx="2089601" cy="1754326"/>
          </a:xfrm>
          <a:prstGeom prst="rect">
            <a:avLst/>
          </a:prstGeom>
          <a:noFill/>
        </p:spPr>
        <p:txBody>
          <a:bodyPr wrap="square" rtlCol="0">
            <a:spAutoFit/>
          </a:bodyPr>
          <a:lstStyle/>
          <a:p>
            <a:r>
              <a:rPr lang="en-US" sz="1200">
                <a:solidFill>
                  <a:schemeClr val="tx2"/>
                </a:solidFill>
                <a:latin typeface="Helvetica Light" panose="020B0403020202020204" pitchFamily="34" charset="0"/>
              </a:rPr>
              <a:t>Iteratively improve models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Feature engineering</a:t>
            </a:r>
          </a:p>
          <a:p>
            <a:r>
              <a:rPr lang="en-US" sz="1200">
                <a:solidFill>
                  <a:schemeClr val="tx2"/>
                </a:solidFill>
                <a:latin typeface="Helvetica Light" panose="020B0403020202020204" pitchFamily="34" charset="0"/>
              </a:rPr>
              <a:t>Hyperparameters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Track and archive models</a:t>
            </a:r>
          </a:p>
          <a:p>
            <a:r>
              <a:rPr lang="en-US" sz="1200">
                <a:solidFill>
                  <a:schemeClr val="tx2"/>
                </a:solidFill>
                <a:latin typeface="Helvetica Light" panose="020B0403020202020204" pitchFamily="34" charset="0"/>
              </a:rPr>
              <a:t>Track and archive data</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Make it reproducible</a:t>
            </a:r>
          </a:p>
        </p:txBody>
      </p:sp>
      <p:sp>
        <p:nvSpPr>
          <p:cNvPr id="11" name="TextBox 10">
            <a:extLst>
              <a:ext uri="{FF2B5EF4-FFF2-40B4-BE49-F238E27FC236}">
                <a16:creationId xmlns:a16="http://schemas.microsoft.com/office/drawing/2014/main" id="{E5EE936E-2F0E-B047-925E-87794BFD4398}"/>
              </a:ext>
            </a:extLst>
          </p:cNvPr>
          <p:cNvSpPr txBox="1"/>
          <p:nvPr/>
        </p:nvSpPr>
        <p:spPr>
          <a:xfrm>
            <a:off x="7023100"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Add models to workflows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Serve through APIs</a:t>
            </a:r>
          </a:p>
          <a:p>
            <a:r>
              <a:rPr lang="en-US" sz="1200">
                <a:solidFill>
                  <a:schemeClr val="tx2"/>
                </a:solidFill>
                <a:latin typeface="Helvetica Light" panose="020B0403020202020204" pitchFamily="34" charset="0"/>
              </a:rPr>
              <a:t>Monitor performance</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Automate deployment</a:t>
            </a:r>
          </a:p>
          <a:p>
            <a:r>
              <a:rPr lang="en-US" sz="1200">
                <a:solidFill>
                  <a:schemeClr val="tx2"/>
                </a:solidFill>
                <a:latin typeface="Helvetica Light" panose="020B0403020202020204" pitchFamily="34" charset="0"/>
              </a:rPr>
              <a:t>Automate rollback</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Spark, Docker, Kubernetes</a:t>
            </a:r>
          </a:p>
        </p:txBody>
      </p:sp>
      <p:sp>
        <p:nvSpPr>
          <p:cNvPr id="12" name="TextBox 11">
            <a:extLst>
              <a:ext uri="{FF2B5EF4-FFF2-40B4-BE49-F238E27FC236}">
                <a16:creationId xmlns:a16="http://schemas.microsoft.com/office/drawing/2014/main" id="{FC520FA0-3B10-4A42-B643-9C691FBCBE7F}"/>
              </a:ext>
            </a:extLst>
          </p:cNvPr>
          <p:cNvSpPr txBox="1"/>
          <p:nvPr/>
        </p:nvSpPr>
        <p:spPr>
          <a:xfrm>
            <a:off x="9112701"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Build robust pipelines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Operate on real-time data</a:t>
            </a:r>
          </a:p>
          <a:p>
            <a:r>
              <a:rPr lang="en-US" sz="1200">
                <a:solidFill>
                  <a:schemeClr val="tx2"/>
                </a:solidFill>
                <a:latin typeface="Helvetica Light" panose="020B0403020202020204" pitchFamily="34" charset="0"/>
              </a:rPr>
              <a:t>Archive data</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Kafka, MQTT, Avro, Thrift</a:t>
            </a:r>
          </a:p>
        </p:txBody>
      </p:sp>
      <p:sp>
        <p:nvSpPr>
          <p:cNvPr id="13" name="TextBox 12">
            <a:extLst>
              <a:ext uri="{FF2B5EF4-FFF2-40B4-BE49-F238E27FC236}">
                <a16:creationId xmlns:a16="http://schemas.microsoft.com/office/drawing/2014/main" id="{8F8A261F-505C-E745-B768-8A78D078D504}"/>
              </a:ext>
            </a:extLst>
          </p:cNvPr>
          <p:cNvSpPr txBox="1"/>
          <p:nvPr/>
        </p:nvSpPr>
        <p:spPr>
          <a:xfrm>
            <a:off x="9112701" y="567529"/>
            <a:ext cx="2089601"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Data Engineering</a:t>
            </a:r>
          </a:p>
        </p:txBody>
      </p:sp>
      <p:sp>
        <p:nvSpPr>
          <p:cNvPr id="14" name="Rectangle 13">
            <a:extLst>
              <a:ext uri="{FF2B5EF4-FFF2-40B4-BE49-F238E27FC236}">
                <a16:creationId xmlns:a16="http://schemas.microsoft.com/office/drawing/2014/main" id="{2DEB2DDE-F14D-4B6C-92FC-385C833EAF28}"/>
              </a:ext>
            </a:extLst>
          </p:cNvPr>
          <p:cNvSpPr/>
          <p:nvPr/>
        </p:nvSpPr>
        <p:spPr>
          <a:xfrm>
            <a:off x="7023100" y="2215633"/>
            <a:ext cx="4642479" cy="3922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17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8C52D8-93EC-F94D-BE92-EF86FC0F2993}"/>
              </a:ext>
            </a:extLst>
          </p:cNvPr>
          <p:cNvSpPr>
            <a:spLocks noGrp="1"/>
          </p:cNvSpPr>
          <p:nvPr>
            <p:ph type="sldNum" sz="quarter" idx="12"/>
          </p:nvPr>
        </p:nvSpPr>
        <p:spPr/>
        <p:txBody>
          <a:bodyPr/>
          <a:lstStyle/>
          <a:p>
            <a:fld id="{5751DFAA-887F-4071-8EAD-E8CA316FCF06}" type="slidenum">
              <a:rPr lang="nb-NO" smtClean="0"/>
              <a:t>9</a:t>
            </a:fld>
            <a:endParaRPr lang="nb-NO"/>
          </a:p>
        </p:txBody>
      </p:sp>
      <p:graphicFrame>
        <p:nvGraphicFramePr>
          <p:cNvPr id="5" name="Diagram 4">
            <a:extLst>
              <a:ext uri="{FF2B5EF4-FFF2-40B4-BE49-F238E27FC236}">
                <a16:creationId xmlns:a16="http://schemas.microsoft.com/office/drawing/2014/main" id="{CCE64DD3-036C-BC49-A02B-1D0561EC9138}"/>
              </a:ext>
            </a:extLst>
          </p:cNvPr>
          <p:cNvGraphicFramePr/>
          <p:nvPr/>
        </p:nvGraphicFramePr>
        <p:xfrm>
          <a:off x="767899" y="719667"/>
          <a:ext cx="10941501" cy="156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36AD0AB-0F6E-C140-9B6D-08EE467CC29F}"/>
              </a:ext>
            </a:extLst>
          </p:cNvPr>
          <p:cNvSpPr txBox="1"/>
          <p:nvPr/>
        </p:nvSpPr>
        <p:spPr>
          <a:xfrm>
            <a:off x="4966602" y="550390"/>
            <a:ext cx="4146099"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MLOps &amp; DevOps</a:t>
            </a:r>
          </a:p>
        </p:txBody>
      </p:sp>
      <p:sp>
        <p:nvSpPr>
          <p:cNvPr id="7" name="TextBox 6">
            <a:extLst>
              <a:ext uri="{FF2B5EF4-FFF2-40B4-BE49-F238E27FC236}">
                <a16:creationId xmlns:a16="http://schemas.microsoft.com/office/drawing/2014/main" id="{2E78B9E7-C314-5440-B283-D4E05FA0C87C}"/>
              </a:ext>
            </a:extLst>
          </p:cNvPr>
          <p:cNvSpPr txBox="1"/>
          <p:nvPr/>
        </p:nvSpPr>
        <p:spPr>
          <a:xfrm>
            <a:off x="794201" y="550390"/>
            <a:ext cx="4172401"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Business Development &amp; Data Science</a:t>
            </a:r>
          </a:p>
        </p:txBody>
      </p:sp>
      <p:sp>
        <p:nvSpPr>
          <p:cNvPr id="8" name="TextBox 7">
            <a:extLst>
              <a:ext uri="{FF2B5EF4-FFF2-40B4-BE49-F238E27FC236}">
                <a16:creationId xmlns:a16="http://schemas.microsoft.com/office/drawing/2014/main" id="{7D8E8AC2-C893-8D48-9C3C-28799C8ACF48}"/>
              </a:ext>
            </a:extLst>
          </p:cNvPr>
          <p:cNvSpPr txBox="1"/>
          <p:nvPr/>
        </p:nvSpPr>
        <p:spPr>
          <a:xfrm>
            <a:off x="767899" y="2286000"/>
            <a:ext cx="2089601" cy="2123658"/>
          </a:xfrm>
          <a:prstGeom prst="rect">
            <a:avLst/>
          </a:prstGeom>
          <a:noFill/>
        </p:spPr>
        <p:txBody>
          <a:bodyPr wrap="square" rtlCol="0">
            <a:spAutoFit/>
          </a:bodyPr>
          <a:lstStyle/>
          <a:p>
            <a:r>
              <a:rPr lang="en-US" sz="1200">
                <a:solidFill>
                  <a:schemeClr val="tx2"/>
                </a:solidFill>
                <a:latin typeface="Helvetica Light" panose="020B0403020202020204" pitchFamily="34" charset="0"/>
              </a:rPr>
              <a:t>Connect with stakeholders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Low hanging fruits</a:t>
            </a:r>
          </a:p>
          <a:p>
            <a:r>
              <a:rPr lang="en-US" sz="1200">
                <a:solidFill>
                  <a:schemeClr val="tx2"/>
                </a:solidFill>
                <a:latin typeface="Helvetica Light" panose="020B0403020202020204" pitchFamily="34" charset="0"/>
              </a:rPr>
              <a:t>High-impact projects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Set performance indicators</a:t>
            </a:r>
          </a:p>
          <a:p>
            <a:r>
              <a:rPr lang="en-US" sz="1200">
                <a:solidFill>
                  <a:schemeClr val="tx2"/>
                </a:solidFill>
                <a:latin typeface="Helvetica Light" panose="020B0403020202020204" pitchFamily="34" charset="0"/>
              </a:rPr>
              <a:t>Set performance targets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Use Design Thinking, 10 Types of Innovation, LEAN, Six Sigma, </a:t>
            </a:r>
            <a:r>
              <a:rPr lang="en-US" sz="1200" err="1">
                <a:solidFill>
                  <a:schemeClr val="tx2"/>
                </a:solidFill>
                <a:latin typeface="Helvetica Light" panose="020B0403020202020204" pitchFamily="34" charset="0"/>
              </a:rPr>
              <a:t>etc</a:t>
            </a:r>
            <a:endParaRPr lang="en-US" sz="1200">
              <a:solidFill>
                <a:schemeClr val="tx2"/>
              </a:solidFill>
              <a:latin typeface="Helvetica Light" panose="020B0403020202020204" pitchFamily="34" charset="0"/>
            </a:endParaRPr>
          </a:p>
        </p:txBody>
      </p:sp>
      <p:sp>
        <p:nvSpPr>
          <p:cNvPr id="9" name="TextBox 8">
            <a:extLst>
              <a:ext uri="{FF2B5EF4-FFF2-40B4-BE49-F238E27FC236}">
                <a16:creationId xmlns:a16="http://schemas.microsoft.com/office/drawing/2014/main" id="{005AE867-8710-AA44-8749-AD73FD8FA213}"/>
              </a:ext>
            </a:extLst>
          </p:cNvPr>
          <p:cNvSpPr txBox="1"/>
          <p:nvPr/>
        </p:nvSpPr>
        <p:spPr>
          <a:xfrm>
            <a:off x="2850699"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Keep stakeholders updated</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Build prototypes</a:t>
            </a:r>
          </a:p>
          <a:p>
            <a:r>
              <a:rPr lang="en-US" sz="1200">
                <a:solidFill>
                  <a:schemeClr val="tx2"/>
                </a:solidFill>
                <a:latin typeface="Helvetica Light" panose="020B0403020202020204" pitchFamily="34" charset="0"/>
              </a:rPr>
              <a:t>Log experiments</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Iterate, iterate, iterate</a:t>
            </a: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Python, R, Julia</a:t>
            </a:r>
          </a:p>
        </p:txBody>
      </p:sp>
      <p:sp>
        <p:nvSpPr>
          <p:cNvPr id="10" name="TextBox 9">
            <a:extLst>
              <a:ext uri="{FF2B5EF4-FFF2-40B4-BE49-F238E27FC236}">
                <a16:creationId xmlns:a16="http://schemas.microsoft.com/office/drawing/2014/main" id="{0134F5EE-DE5C-5D4F-BF60-7EA597A43788}"/>
              </a:ext>
            </a:extLst>
          </p:cNvPr>
          <p:cNvSpPr txBox="1"/>
          <p:nvPr/>
        </p:nvSpPr>
        <p:spPr>
          <a:xfrm>
            <a:off x="4933499" y="2286000"/>
            <a:ext cx="2089601" cy="1754326"/>
          </a:xfrm>
          <a:prstGeom prst="rect">
            <a:avLst/>
          </a:prstGeom>
          <a:noFill/>
        </p:spPr>
        <p:txBody>
          <a:bodyPr wrap="square" rtlCol="0">
            <a:spAutoFit/>
          </a:bodyPr>
          <a:lstStyle/>
          <a:p>
            <a:r>
              <a:rPr lang="en-US" sz="1200">
                <a:solidFill>
                  <a:schemeClr val="tx2"/>
                </a:solidFill>
                <a:latin typeface="Helvetica Light" panose="020B0403020202020204" pitchFamily="34" charset="0"/>
              </a:rPr>
              <a:t>Iteratively improve models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Feature engineering</a:t>
            </a:r>
          </a:p>
          <a:p>
            <a:r>
              <a:rPr lang="en-US" sz="1200">
                <a:solidFill>
                  <a:schemeClr val="tx2"/>
                </a:solidFill>
                <a:latin typeface="Helvetica Light" panose="020B0403020202020204" pitchFamily="34" charset="0"/>
              </a:rPr>
              <a:t>Hyperparameters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Track and archive models</a:t>
            </a:r>
          </a:p>
          <a:p>
            <a:r>
              <a:rPr lang="en-US" sz="1200">
                <a:solidFill>
                  <a:schemeClr val="tx2"/>
                </a:solidFill>
                <a:latin typeface="Helvetica Light" panose="020B0403020202020204" pitchFamily="34" charset="0"/>
              </a:rPr>
              <a:t>Track and archive data</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Make it reproducible</a:t>
            </a:r>
          </a:p>
        </p:txBody>
      </p:sp>
      <p:sp>
        <p:nvSpPr>
          <p:cNvPr id="11" name="TextBox 10">
            <a:extLst>
              <a:ext uri="{FF2B5EF4-FFF2-40B4-BE49-F238E27FC236}">
                <a16:creationId xmlns:a16="http://schemas.microsoft.com/office/drawing/2014/main" id="{E5EE936E-2F0E-B047-925E-87794BFD4398}"/>
              </a:ext>
            </a:extLst>
          </p:cNvPr>
          <p:cNvSpPr txBox="1"/>
          <p:nvPr/>
        </p:nvSpPr>
        <p:spPr>
          <a:xfrm>
            <a:off x="7023100"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Add models to workflows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Serve through APIs</a:t>
            </a:r>
          </a:p>
          <a:p>
            <a:r>
              <a:rPr lang="en-US" sz="1200">
                <a:solidFill>
                  <a:schemeClr val="tx2"/>
                </a:solidFill>
                <a:latin typeface="Helvetica Light" panose="020B0403020202020204" pitchFamily="34" charset="0"/>
              </a:rPr>
              <a:t>Monitor performance</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Automate deployment</a:t>
            </a:r>
          </a:p>
          <a:p>
            <a:r>
              <a:rPr lang="en-US" sz="1200">
                <a:solidFill>
                  <a:schemeClr val="tx2"/>
                </a:solidFill>
                <a:latin typeface="Helvetica Light" panose="020B0403020202020204" pitchFamily="34" charset="0"/>
              </a:rPr>
              <a:t>Automate rollback</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i="1">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Spark, Docker, Kubernetes</a:t>
            </a:r>
          </a:p>
        </p:txBody>
      </p:sp>
      <p:sp>
        <p:nvSpPr>
          <p:cNvPr id="12" name="TextBox 11">
            <a:extLst>
              <a:ext uri="{FF2B5EF4-FFF2-40B4-BE49-F238E27FC236}">
                <a16:creationId xmlns:a16="http://schemas.microsoft.com/office/drawing/2014/main" id="{FC520FA0-3B10-4A42-B643-9C691FBCBE7F}"/>
              </a:ext>
            </a:extLst>
          </p:cNvPr>
          <p:cNvSpPr txBox="1"/>
          <p:nvPr/>
        </p:nvSpPr>
        <p:spPr>
          <a:xfrm>
            <a:off x="9112701" y="2286000"/>
            <a:ext cx="2089601" cy="2677656"/>
          </a:xfrm>
          <a:prstGeom prst="rect">
            <a:avLst/>
          </a:prstGeom>
          <a:noFill/>
        </p:spPr>
        <p:txBody>
          <a:bodyPr wrap="square" rtlCol="0">
            <a:spAutoFit/>
          </a:bodyPr>
          <a:lstStyle/>
          <a:p>
            <a:r>
              <a:rPr lang="en-US" sz="1200">
                <a:solidFill>
                  <a:schemeClr val="tx2"/>
                </a:solidFill>
                <a:latin typeface="Helvetica Light" panose="020B0403020202020204" pitchFamily="34" charset="0"/>
              </a:rPr>
              <a:t>Build robust pipelines</a:t>
            </a:r>
          </a:p>
          <a:p>
            <a:endParaRPr lang="en-US" sz="1200">
              <a:solidFill>
                <a:schemeClr val="tx2"/>
              </a:solidFill>
              <a:latin typeface="Helvetica Light" panose="020B0403020202020204" pitchFamily="34" charset="0"/>
            </a:endParaRPr>
          </a:p>
          <a:p>
            <a:r>
              <a:rPr lang="en-US" sz="1200">
                <a:solidFill>
                  <a:schemeClr val="tx2"/>
                </a:solidFill>
                <a:latin typeface="Helvetica Light" panose="020B0403020202020204" pitchFamily="34" charset="0"/>
              </a:rPr>
              <a:t>Operate on real-time data</a:t>
            </a:r>
          </a:p>
          <a:p>
            <a:r>
              <a:rPr lang="en-US" sz="1200">
                <a:solidFill>
                  <a:schemeClr val="tx2"/>
                </a:solidFill>
                <a:latin typeface="Helvetica Light" panose="020B0403020202020204" pitchFamily="34" charset="0"/>
              </a:rPr>
              <a:t>Archive data</a:t>
            </a: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endParaRPr lang="en-US" sz="1200">
              <a:solidFill>
                <a:schemeClr val="tx2"/>
              </a:solidFill>
              <a:latin typeface="Helvetica Light" panose="020B0403020202020204" pitchFamily="34" charset="0"/>
            </a:endParaRPr>
          </a:p>
          <a:p>
            <a:r>
              <a:rPr lang="en-US" sz="1200" i="1">
                <a:solidFill>
                  <a:schemeClr val="tx2"/>
                </a:solidFill>
                <a:latin typeface="Helvetica Light" panose="020B0403020202020204" pitchFamily="34" charset="0"/>
              </a:rPr>
              <a:t>Kafka, MQTT, Avro, Thrift</a:t>
            </a:r>
          </a:p>
        </p:txBody>
      </p:sp>
      <p:sp>
        <p:nvSpPr>
          <p:cNvPr id="13" name="TextBox 12">
            <a:extLst>
              <a:ext uri="{FF2B5EF4-FFF2-40B4-BE49-F238E27FC236}">
                <a16:creationId xmlns:a16="http://schemas.microsoft.com/office/drawing/2014/main" id="{8F8A261F-505C-E745-B768-8A78D078D504}"/>
              </a:ext>
            </a:extLst>
          </p:cNvPr>
          <p:cNvSpPr txBox="1"/>
          <p:nvPr/>
        </p:nvSpPr>
        <p:spPr>
          <a:xfrm>
            <a:off x="9112701" y="567529"/>
            <a:ext cx="2089601" cy="338554"/>
          </a:xfrm>
          <a:prstGeom prst="rect">
            <a:avLst/>
          </a:prstGeom>
          <a:noFill/>
        </p:spPr>
        <p:txBody>
          <a:bodyPr wrap="square" rtlCol="0">
            <a:spAutoFit/>
          </a:bodyPr>
          <a:lstStyle/>
          <a:p>
            <a:pPr algn="ctr"/>
            <a:r>
              <a:rPr lang="en-US" sz="1600">
                <a:solidFill>
                  <a:schemeClr val="tx2"/>
                </a:solidFill>
                <a:latin typeface="Helvetica Light" panose="020B0403020202020204" pitchFamily="34" charset="0"/>
              </a:rPr>
              <a:t>Data Engineering</a:t>
            </a:r>
          </a:p>
        </p:txBody>
      </p:sp>
      <p:sp>
        <p:nvSpPr>
          <p:cNvPr id="14" name="Rectangle 13">
            <a:extLst>
              <a:ext uri="{FF2B5EF4-FFF2-40B4-BE49-F238E27FC236}">
                <a16:creationId xmlns:a16="http://schemas.microsoft.com/office/drawing/2014/main" id="{D5D8C37E-4688-44A7-96AF-1293917A5D35}"/>
              </a:ext>
            </a:extLst>
          </p:cNvPr>
          <p:cNvSpPr/>
          <p:nvPr/>
        </p:nvSpPr>
        <p:spPr>
          <a:xfrm>
            <a:off x="9099099" y="2215633"/>
            <a:ext cx="2566480" cy="3922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2107714"/>
      </p:ext>
    </p:extLst>
  </p:cSld>
  <p:clrMapOvr>
    <a:masterClrMapping/>
  </p:clrMapOvr>
</p:sld>
</file>

<file path=ppt/theme/theme1.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2.xml><?xml version="1.0" encoding="utf-8"?>
<a:theme xmlns:a="http://schemas.openxmlformats.org/drawingml/2006/main" name="SINTEF Mørk">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437E8BBA-6947-4E25-91C8-495944816AA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27FADD0A676504CBFCFE30DD0BB1B48" ma:contentTypeVersion="12" ma:contentTypeDescription="Opprett et nytt dokument." ma:contentTypeScope="" ma:versionID="f529f43c96b9ffbd131f1674d02ad57b">
  <xsd:schema xmlns:xsd="http://www.w3.org/2001/XMLSchema" xmlns:xs="http://www.w3.org/2001/XMLSchema" xmlns:p="http://schemas.microsoft.com/office/2006/metadata/properties" xmlns:ns2="3e32537f-5e93-420e-bbf3-3e346f2127ac" xmlns:ns3="a6a60d18-de39-4529-a70b-869d44d232a8" targetNamespace="http://schemas.microsoft.com/office/2006/metadata/properties" ma:root="true" ma:fieldsID="3857d2558f4d695009b0934ba7882e59" ns2:_="" ns3:_="">
    <xsd:import namespace="3e32537f-5e93-420e-bbf3-3e346f2127ac"/>
    <xsd:import namespace="a6a60d18-de39-4529-a70b-869d44d232a8"/>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32537f-5e93-420e-bbf3-3e346f212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a60d18-de39-4529-a70b-869d44d232a8"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6018E3-580F-4C95-A137-B724EB42C88B}"/>
</file>

<file path=customXml/itemProps2.xml><?xml version="1.0" encoding="utf-8"?>
<ds:datastoreItem xmlns:ds="http://schemas.openxmlformats.org/officeDocument/2006/customXml" ds:itemID="{54735B96-22BA-4AFF-A8A3-1D218ACCDCDF}">
  <ds:schemaRefs>
    <ds:schemaRef ds:uri="http://schemas.microsoft.com/sharepoint/v3/contenttype/forms"/>
  </ds:schemaRefs>
</ds:datastoreItem>
</file>

<file path=customXml/itemProps3.xml><?xml version="1.0" encoding="utf-8"?>
<ds:datastoreItem xmlns:ds="http://schemas.openxmlformats.org/officeDocument/2006/customXml" ds:itemID="{E212CE06-335F-4E70-847C-374C665DCF02}">
  <ds:schemaRefs>
    <ds:schemaRef ds:uri="http://schemas.microsoft.com/office/2006/metadata/properties"/>
    <ds:schemaRef ds:uri="http://schemas.microsoft.com/office/infopath/2007/PartnerControls"/>
    <ds:schemaRef ds:uri="8bbd4995-53b7-43e2-b62f-10947586ac31"/>
    <ds:schemaRef ds:uri="67afc161-2139-4f38-8ce0-2a4dc68caf4b"/>
    <ds:schemaRef ds:uri="7a437007-9626-4405-986f-13a23f0c5b95"/>
  </ds:schemaRefs>
</ds:datastoreItem>
</file>

<file path=docProps/app.xml><?xml version="1.0" encoding="utf-8"?>
<Properties xmlns="http://schemas.openxmlformats.org/officeDocument/2006/extended-properties" xmlns:vt="http://schemas.openxmlformats.org/officeDocument/2006/docPropsVTypes">
  <Template>SINTEF Presentation</Template>
  <TotalTime>0</TotalTime>
  <Words>2039</Words>
  <Application>Microsoft Office PowerPoint</Application>
  <PresentationFormat>Widescreen</PresentationFormat>
  <Paragraphs>569</Paragraphs>
  <Slides>20</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Consolas</vt:lpstr>
      <vt:lpstr>Helvetica Light</vt:lpstr>
      <vt:lpstr>SINTEF Lys</vt:lpstr>
      <vt:lpstr>SINTEF Mørk</vt:lpstr>
      <vt:lpstr>AIOPS Hvordan velge ut KI prosjekter og gå fra prototyp til drift</vt:lpstr>
      <vt:lpstr>Context: Elements on AI Transformation</vt:lpstr>
      <vt:lpstr>Elements on AI Transformation</vt:lpstr>
      <vt:lpstr>Framework: Concept to Impact</vt:lpstr>
      <vt:lpstr>PowerPoint Presentation</vt:lpstr>
      <vt:lpstr>PowerPoint Presentation</vt:lpstr>
      <vt:lpstr>PowerPoint Presentation</vt:lpstr>
      <vt:lpstr>PowerPoint Presentation</vt:lpstr>
      <vt:lpstr>PowerPoint Presentation</vt:lpstr>
      <vt:lpstr>PowerPoint Presentation</vt:lpstr>
      <vt:lpstr>Tools to Speed You Up</vt:lpstr>
      <vt:lpstr> Neptune</vt:lpstr>
      <vt:lpstr> MLFlow</vt:lpstr>
      <vt:lpstr> Kubeflow</vt:lpstr>
      <vt:lpstr> Pachyderm</vt:lpstr>
      <vt:lpstr>Hosted One-Stop-Shops</vt:lpstr>
      <vt:lpstr> Recommendations</vt:lpstr>
      <vt:lpstr>Conclusion</vt:lpstr>
      <vt:lpstr>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Volker Hoffmann</dc:creator>
  <dc:description>template by officeconsult.no</dc:description>
  <cp:lastModifiedBy>Volker Hoffmann</cp:lastModifiedBy>
  <cp:revision>1</cp:revision>
  <cp:lastPrinted>2019-03-01T08:39:53Z</cp:lastPrinted>
  <dcterms:created xsi:type="dcterms:W3CDTF">2018-06-27T18:43:24Z</dcterms:created>
  <dcterms:modified xsi:type="dcterms:W3CDTF">2020-06-10T11:16:21Z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0x010100A27FADD0A676504CBFCFE30DD0BB1B48</vt:lpwstr>
  </property>
  <property fmtid="{D5CDD505-2E9C-101B-9397-08002B2CF9AE}" pid="4" name="AuthorIds_UIVersion_2560">
    <vt:lpwstr>55</vt:lpwstr>
  </property>
</Properties>
</file>