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3"/>
  </p:notesMasterIdLst>
  <p:sldIdLst>
    <p:sldId id="273" r:id="rId6"/>
    <p:sldId id="379" r:id="rId7"/>
    <p:sldId id="360" r:id="rId8"/>
    <p:sldId id="362" r:id="rId9"/>
    <p:sldId id="363" r:id="rId10"/>
    <p:sldId id="365" r:id="rId11"/>
    <p:sldId id="369" r:id="rId12"/>
    <p:sldId id="371" r:id="rId13"/>
    <p:sldId id="366" r:id="rId14"/>
    <p:sldId id="372" r:id="rId15"/>
    <p:sldId id="373" r:id="rId16"/>
    <p:sldId id="374" r:id="rId17"/>
    <p:sldId id="376" r:id="rId18"/>
    <p:sldId id="368" r:id="rId19"/>
    <p:sldId id="377" r:id="rId20"/>
    <p:sldId id="378" r:id="rId21"/>
    <p:sldId id="268" r:id="rId22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EA81D-BAC4-45C2-AD14-9FFDA38261B4}" v="99" dt="2020-06-08T08:08:53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66" autoAdjust="0"/>
  </p:normalViewPr>
  <p:slideViewPr>
    <p:cSldViewPr snapToGrid="0">
      <p:cViewPr varScale="1">
        <p:scale>
          <a:sx n="88" d="100"/>
          <a:sy n="88" d="100"/>
        </p:scale>
        <p:origin x="4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ker Hoffmann" userId="846f390b-9333-426b-9ddf-e8033bb4006d" providerId="ADAL" clId="{7F7EA81D-BAC4-45C2-AD14-9FFDA38261B4}"/>
    <pc:docChg chg="undo redo custSel addSld delSld modSld sldOrd">
      <pc:chgData name="Volker Hoffmann" userId="846f390b-9333-426b-9ddf-e8033bb4006d" providerId="ADAL" clId="{7F7EA81D-BAC4-45C2-AD14-9FFDA38261B4}" dt="2020-06-08T08:10:13.770" v="1231" actId="1076"/>
      <pc:docMkLst>
        <pc:docMk/>
      </pc:docMkLst>
      <pc:sldChg chg="modSp mod">
        <pc:chgData name="Volker Hoffmann" userId="846f390b-9333-426b-9ddf-e8033bb4006d" providerId="ADAL" clId="{7F7EA81D-BAC4-45C2-AD14-9FFDA38261B4}" dt="2020-06-05T09:15:11.178" v="56" actId="20577"/>
        <pc:sldMkLst>
          <pc:docMk/>
          <pc:sldMk cId="2355491973" sldId="273"/>
        </pc:sldMkLst>
        <pc:spChg chg="mod">
          <ac:chgData name="Volker Hoffmann" userId="846f390b-9333-426b-9ddf-e8033bb4006d" providerId="ADAL" clId="{7F7EA81D-BAC4-45C2-AD14-9FFDA38261B4}" dt="2020-06-05T09:15:11.178" v="56" actId="20577"/>
          <ac:spMkLst>
            <pc:docMk/>
            <pc:sldMk cId="2355491973" sldId="273"/>
            <ac:spMk id="6" creationId="{00000000-0000-0000-0000-000000000000}"/>
          </ac:spMkLst>
        </pc:spChg>
        <pc:spChg chg="mod">
          <ac:chgData name="Volker Hoffmann" userId="846f390b-9333-426b-9ddf-e8033bb4006d" providerId="ADAL" clId="{7F7EA81D-BAC4-45C2-AD14-9FFDA38261B4}" dt="2020-06-05T09:14:15.467" v="48" actId="20577"/>
          <ac:spMkLst>
            <pc:docMk/>
            <pc:sldMk cId="2355491973" sldId="273"/>
            <ac:spMk id="8" creationId="{00000000-0000-0000-0000-000000000000}"/>
          </ac:spMkLst>
        </pc:spChg>
      </pc:sldChg>
      <pc:sldChg chg="del">
        <pc:chgData name="Volker Hoffmann" userId="846f390b-9333-426b-9ddf-e8033bb4006d" providerId="ADAL" clId="{7F7EA81D-BAC4-45C2-AD14-9FFDA38261B4}" dt="2020-06-05T10:30:27.544" v="628" actId="47"/>
        <pc:sldMkLst>
          <pc:docMk/>
          <pc:sldMk cId="2347403221" sldId="354"/>
        </pc:sldMkLst>
      </pc:sldChg>
      <pc:sldChg chg="del">
        <pc:chgData name="Volker Hoffmann" userId="846f390b-9333-426b-9ddf-e8033bb4006d" providerId="ADAL" clId="{7F7EA81D-BAC4-45C2-AD14-9FFDA38261B4}" dt="2020-06-05T10:30:27.544" v="628" actId="47"/>
        <pc:sldMkLst>
          <pc:docMk/>
          <pc:sldMk cId="3147305126" sldId="355"/>
        </pc:sldMkLst>
      </pc:sldChg>
      <pc:sldChg chg="del">
        <pc:chgData name="Volker Hoffmann" userId="846f390b-9333-426b-9ddf-e8033bb4006d" providerId="ADAL" clId="{7F7EA81D-BAC4-45C2-AD14-9FFDA38261B4}" dt="2020-06-05T10:30:27.544" v="628" actId="47"/>
        <pc:sldMkLst>
          <pc:docMk/>
          <pc:sldMk cId="1957444819" sldId="356"/>
        </pc:sldMkLst>
      </pc:sldChg>
      <pc:sldChg chg="del">
        <pc:chgData name="Volker Hoffmann" userId="846f390b-9333-426b-9ddf-e8033bb4006d" providerId="ADAL" clId="{7F7EA81D-BAC4-45C2-AD14-9FFDA38261B4}" dt="2020-06-05T10:30:27.544" v="628" actId="47"/>
        <pc:sldMkLst>
          <pc:docMk/>
          <pc:sldMk cId="1834381532" sldId="357"/>
        </pc:sldMkLst>
      </pc:sldChg>
      <pc:sldChg chg="del">
        <pc:chgData name="Volker Hoffmann" userId="846f390b-9333-426b-9ddf-e8033bb4006d" providerId="ADAL" clId="{7F7EA81D-BAC4-45C2-AD14-9FFDA38261B4}" dt="2020-06-05T10:30:27.544" v="628" actId="47"/>
        <pc:sldMkLst>
          <pc:docMk/>
          <pc:sldMk cId="3537047318" sldId="358"/>
        </pc:sldMkLst>
      </pc:sldChg>
      <pc:sldChg chg="addSp delSp modSp new del mod">
        <pc:chgData name="Volker Hoffmann" userId="846f390b-9333-426b-9ddf-e8033bb4006d" providerId="ADAL" clId="{7F7EA81D-BAC4-45C2-AD14-9FFDA38261B4}" dt="2020-06-05T09:25:34.319" v="389" actId="47"/>
        <pc:sldMkLst>
          <pc:docMk/>
          <pc:sldMk cId="2778380815" sldId="359"/>
        </pc:sldMkLst>
        <pc:spChg chg="del">
          <ac:chgData name="Volker Hoffmann" userId="846f390b-9333-426b-9ddf-e8033bb4006d" providerId="ADAL" clId="{7F7EA81D-BAC4-45C2-AD14-9FFDA38261B4}" dt="2020-06-05T09:15:18.506" v="58" actId="478"/>
          <ac:spMkLst>
            <pc:docMk/>
            <pc:sldMk cId="2778380815" sldId="359"/>
            <ac:spMk id="2" creationId="{7F06DAC1-800C-49F9-AEA2-C7DAA150EA4D}"/>
          </ac:spMkLst>
        </pc:spChg>
        <pc:spChg chg="del">
          <ac:chgData name="Volker Hoffmann" userId="846f390b-9333-426b-9ddf-e8033bb4006d" providerId="ADAL" clId="{7F7EA81D-BAC4-45C2-AD14-9FFDA38261B4}" dt="2020-06-05T09:15:20.906" v="59" actId="478"/>
          <ac:spMkLst>
            <pc:docMk/>
            <pc:sldMk cId="2778380815" sldId="359"/>
            <ac:spMk id="3" creationId="{BBDA1A4F-3C5C-4B55-8F3C-FB88B57B2EEA}"/>
          </ac:spMkLst>
        </pc:spChg>
        <pc:spChg chg="add mod">
          <ac:chgData name="Volker Hoffmann" userId="846f390b-9333-426b-9ddf-e8033bb4006d" providerId="ADAL" clId="{7F7EA81D-BAC4-45C2-AD14-9FFDA38261B4}" dt="2020-06-05T09:23:19.087" v="368" actId="1076"/>
          <ac:spMkLst>
            <pc:docMk/>
            <pc:sldMk cId="2778380815" sldId="359"/>
            <ac:spMk id="5" creationId="{4FD808B1-EA6E-49CA-80B8-3E1781B991B0}"/>
          </ac:spMkLst>
        </pc:spChg>
        <pc:spChg chg="add mod">
          <ac:chgData name="Volker Hoffmann" userId="846f390b-9333-426b-9ddf-e8033bb4006d" providerId="ADAL" clId="{7F7EA81D-BAC4-45C2-AD14-9FFDA38261B4}" dt="2020-06-05T09:24:29.814" v="374" actId="1076"/>
          <ac:spMkLst>
            <pc:docMk/>
            <pc:sldMk cId="2778380815" sldId="359"/>
            <ac:spMk id="6" creationId="{DDEA5609-80ED-477C-902A-FFED606B0B21}"/>
          </ac:spMkLst>
        </pc:spChg>
        <pc:spChg chg="add mod">
          <ac:chgData name="Volker Hoffmann" userId="846f390b-9333-426b-9ddf-e8033bb4006d" providerId="ADAL" clId="{7F7EA81D-BAC4-45C2-AD14-9FFDA38261B4}" dt="2020-06-05T09:24:29.814" v="374" actId="1076"/>
          <ac:spMkLst>
            <pc:docMk/>
            <pc:sldMk cId="2778380815" sldId="359"/>
            <ac:spMk id="7" creationId="{9AEBD9D9-79B4-4D1B-8C61-0AEE2290809B}"/>
          </ac:spMkLst>
        </pc:spChg>
        <pc:spChg chg="add mod">
          <ac:chgData name="Volker Hoffmann" userId="846f390b-9333-426b-9ddf-e8033bb4006d" providerId="ADAL" clId="{7F7EA81D-BAC4-45C2-AD14-9FFDA38261B4}" dt="2020-06-05T09:24:29.814" v="374" actId="1076"/>
          <ac:spMkLst>
            <pc:docMk/>
            <pc:sldMk cId="2778380815" sldId="359"/>
            <ac:spMk id="8" creationId="{77AC4CD6-E9E1-4CBB-91EF-A8F6478CA58C}"/>
          </ac:spMkLst>
        </pc:spChg>
        <pc:spChg chg="add mod">
          <ac:chgData name="Volker Hoffmann" userId="846f390b-9333-426b-9ddf-e8033bb4006d" providerId="ADAL" clId="{7F7EA81D-BAC4-45C2-AD14-9FFDA38261B4}" dt="2020-06-05T09:24:29.814" v="374" actId="1076"/>
          <ac:spMkLst>
            <pc:docMk/>
            <pc:sldMk cId="2778380815" sldId="359"/>
            <ac:spMk id="9" creationId="{51C3A702-3E6A-4C47-BB03-3039D8C7127B}"/>
          </ac:spMkLst>
        </pc:spChg>
        <pc:spChg chg="add del mod">
          <ac:chgData name="Volker Hoffmann" userId="846f390b-9333-426b-9ddf-e8033bb4006d" providerId="ADAL" clId="{7F7EA81D-BAC4-45C2-AD14-9FFDA38261B4}" dt="2020-06-05T09:19:07.961" v="284" actId="478"/>
          <ac:spMkLst>
            <pc:docMk/>
            <pc:sldMk cId="2778380815" sldId="359"/>
            <ac:spMk id="10" creationId="{7AACEAF8-4DCC-4DE6-9469-29D5A7ACF700}"/>
          </ac:spMkLst>
        </pc:spChg>
        <pc:cxnChg chg="add mod">
          <ac:chgData name="Volker Hoffmann" userId="846f390b-9333-426b-9ddf-e8033bb4006d" providerId="ADAL" clId="{7F7EA81D-BAC4-45C2-AD14-9FFDA38261B4}" dt="2020-06-05T09:24:29.814" v="374" actId="1076"/>
          <ac:cxnSpMkLst>
            <pc:docMk/>
            <pc:sldMk cId="2778380815" sldId="359"/>
            <ac:cxnSpMk id="12" creationId="{FE499F2C-A789-4A0C-8DFF-6357793CD49B}"/>
          </ac:cxnSpMkLst>
        </pc:cxnChg>
      </pc:sldChg>
      <pc:sldChg chg="modSp add mod">
        <pc:chgData name="Volker Hoffmann" userId="846f390b-9333-426b-9ddf-e8033bb4006d" providerId="ADAL" clId="{7F7EA81D-BAC4-45C2-AD14-9FFDA38261B4}" dt="2020-06-05T09:28:07.313" v="473" actId="207"/>
        <pc:sldMkLst>
          <pc:docMk/>
          <pc:sldMk cId="3584677577" sldId="360"/>
        </pc:sldMkLst>
        <pc:spChg chg="mod">
          <ac:chgData name="Volker Hoffmann" userId="846f390b-9333-426b-9ddf-e8033bb4006d" providerId="ADAL" clId="{7F7EA81D-BAC4-45C2-AD14-9FFDA38261B4}" dt="2020-06-05T09:24:55.559" v="378" actId="1076"/>
          <ac:spMkLst>
            <pc:docMk/>
            <pc:sldMk cId="3584677577" sldId="360"/>
            <ac:spMk id="5" creationId="{4FD808B1-EA6E-49CA-80B8-3E1781B991B0}"/>
          </ac:spMkLst>
        </pc:spChg>
        <pc:spChg chg="mod">
          <ac:chgData name="Volker Hoffmann" userId="846f390b-9333-426b-9ddf-e8033bb4006d" providerId="ADAL" clId="{7F7EA81D-BAC4-45C2-AD14-9FFDA38261B4}" dt="2020-06-05T09:28:07.313" v="473" actId="207"/>
          <ac:spMkLst>
            <pc:docMk/>
            <pc:sldMk cId="3584677577" sldId="360"/>
            <ac:spMk id="6" creationId="{DDEA5609-80ED-477C-902A-FFED606B0B21}"/>
          </ac:spMkLst>
        </pc:spChg>
        <pc:spChg chg="mod">
          <ac:chgData name="Volker Hoffmann" userId="846f390b-9333-426b-9ddf-e8033bb4006d" providerId="ADAL" clId="{7F7EA81D-BAC4-45C2-AD14-9FFDA38261B4}" dt="2020-06-05T09:28:07.313" v="473" actId="207"/>
          <ac:spMkLst>
            <pc:docMk/>
            <pc:sldMk cId="3584677577" sldId="360"/>
            <ac:spMk id="7" creationId="{9AEBD9D9-79B4-4D1B-8C61-0AEE2290809B}"/>
          </ac:spMkLst>
        </pc:spChg>
        <pc:spChg chg="mod">
          <ac:chgData name="Volker Hoffmann" userId="846f390b-9333-426b-9ddf-e8033bb4006d" providerId="ADAL" clId="{7F7EA81D-BAC4-45C2-AD14-9FFDA38261B4}" dt="2020-06-05T09:28:07.313" v="473" actId="207"/>
          <ac:spMkLst>
            <pc:docMk/>
            <pc:sldMk cId="3584677577" sldId="360"/>
            <ac:spMk id="8" creationId="{77AC4CD6-E9E1-4CBB-91EF-A8F6478CA58C}"/>
          </ac:spMkLst>
        </pc:spChg>
        <pc:spChg chg="mod">
          <ac:chgData name="Volker Hoffmann" userId="846f390b-9333-426b-9ddf-e8033bb4006d" providerId="ADAL" clId="{7F7EA81D-BAC4-45C2-AD14-9FFDA38261B4}" dt="2020-06-05T09:28:07.313" v="473" actId="207"/>
          <ac:spMkLst>
            <pc:docMk/>
            <pc:sldMk cId="3584677577" sldId="360"/>
            <ac:spMk id="9" creationId="{51C3A702-3E6A-4C47-BB03-3039D8C7127B}"/>
          </ac:spMkLst>
        </pc:spChg>
        <pc:cxnChg chg="mod">
          <ac:chgData name="Volker Hoffmann" userId="846f390b-9333-426b-9ddf-e8033bb4006d" providerId="ADAL" clId="{7F7EA81D-BAC4-45C2-AD14-9FFDA38261B4}" dt="2020-06-05T09:25:03.738" v="381" actId="1076"/>
          <ac:cxnSpMkLst>
            <pc:docMk/>
            <pc:sldMk cId="3584677577" sldId="360"/>
            <ac:cxnSpMk id="12" creationId="{FE499F2C-A789-4A0C-8DFF-6357793CD49B}"/>
          </ac:cxnSpMkLst>
        </pc:cxnChg>
      </pc:sldChg>
      <pc:sldChg chg="add del">
        <pc:chgData name="Volker Hoffmann" userId="846f390b-9333-426b-9ddf-e8033bb4006d" providerId="ADAL" clId="{7F7EA81D-BAC4-45C2-AD14-9FFDA38261B4}" dt="2020-06-05T09:25:40.230" v="391" actId="47"/>
        <pc:sldMkLst>
          <pc:docMk/>
          <pc:sldMk cId="1713694579" sldId="361"/>
        </pc:sldMkLst>
      </pc:sldChg>
      <pc:sldChg chg="modSp add">
        <pc:chgData name="Volker Hoffmann" userId="846f390b-9333-426b-9ddf-e8033bb4006d" providerId="ADAL" clId="{7F7EA81D-BAC4-45C2-AD14-9FFDA38261B4}" dt="2020-06-05T09:28:03.020" v="471" actId="207"/>
        <pc:sldMkLst>
          <pc:docMk/>
          <pc:sldMk cId="2952163183" sldId="362"/>
        </pc:sldMkLst>
        <pc:spChg chg="mod">
          <ac:chgData name="Volker Hoffmann" userId="846f390b-9333-426b-9ddf-e8033bb4006d" providerId="ADAL" clId="{7F7EA81D-BAC4-45C2-AD14-9FFDA38261B4}" dt="2020-06-05T09:28:03.020" v="471" actId="207"/>
          <ac:spMkLst>
            <pc:docMk/>
            <pc:sldMk cId="2952163183" sldId="362"/>
            <ac:spMk id="6" creationId="{DDEA5609-80ED-477C-902A-FFED606B0B21}"/>
          </ac:spMkLst>
        </pc:spChg>
        <pc:spChg chg="mod">
          <ac:chgData name="Volker Hoffmann" userId="846f390b-9333-426b-9ddf-e8033bb4006d" providerId="ADAL" clId="{7F7EA81D-BAC4-45C2-AD14-9FFDA38261B4}" dt="2020-06-05T09:25:39.007" v="390" actId="207"/>
          <ac:spMkLst>
            <pc:docMk/>
            <pc:sldMk cId="2952163183" sldId="362"/>
            <ac:spMk id="7" creationId="{9AEBD9D9-79B4-4D1B-8C61-0AEE2290809B}"/>
          </ac:spMkLst>
        </pc:spChg>
        <pc:spChg chg="mod">
          <ac:chgData name="Volker Hoffmann" userId="846f390b-9333-426b-9ddf-e8033bb4006d" providerId="ADAL" clId="{7F7EA81D-BAC4-45C2-AD14-9FFDA38261B4}" dt="2020-06-05T09:25:39.007" v="390" actId="207"/>
          <ac:spMkLst>
            <pc:docMk/>
            <pc:sldMk cId="2952163183" sldId="362"/>
            <ac:spMk id="8" creationId="{77AC4CD6-E9E1-4CBB-91EF-A8F6478CA58C}"/>
          </ac:spMkLst>
        </pc:spChg>
        <pc:spChg chg="mod">
          <ac:chgData name="Volker Hoffmann" userId="846f390b-9333-426b-9ddf-e8033bb4006d" providerId="ADAL" clId="{7F7EA81D-BAC4-45C2-AD14-9FFDA38261B4}" dt="2020-06-05T09:25:39.007" v="390" actId="207"/>
          <ac:spMkLst>
            <pc:docMk/>
            <pc:sldMk cId="2952163183" sldId="362"/>
            <ac:spMk id="9" creationId="{51C3A702-3E6A-4C47-BB03-3039D8C7127B}"/>
          </ac:spMkLst>
        </pc:spChg>
      </pc:sldChg>
      <pc:sldChg chg="addSp delSp modSp new mod">
        <pc:chgData name="Volker Hoffmann" userId="846f390b-9333-426b-9ddf-e8033bb4006d" providerId="ADAL" clId="{7F7EA81D-BAC4-45C2-AD14-9FFDA38261B4}" dt="2020-06-05T09:32:33.590" v="528" actId="14861"/>
        <pc:sldMkLst>
          <pc:docMk/>
          <pc:sldMk cId="3527772667" sldId="363"/>
        </pc:sldMkLst>
        <pc:spChg chg="del">
          <ac:chgData name="Volker Hoffmann" userId="846f390b-9333-426b-9ddf-e8033bb4006d" providerId="ADAL" clId="{7F7EA81D-BAC4-45C2-AD14-9FFDA38261B4}" dt="2020-06-05T09:25:46.757" v="393" actId="478"/>
          <ac:spMkLst>
            <pc:docMk/>
            <pc:sldMk cId="3527772667" sldId="363"/>
            <ac:spMk id="2" creationId="{E50849B1-5B2B-4744-96E1-0D3FFEBF02E2}"/>
          </ac:spMkLst>
        </pc:spChg>
        <pc:spChg chg="del">
          <ac:chgData name="Volker Hoffmann" userId="846f390b-9333-426b-9ddf-e8033bb4006d" providerId="ADAL" clId="{7F7EA81D-BAC4-45C2-AD14-9FFDA38261B4}" dt="2020-06-05T09:25:48.023" v="394" actId="478"/>
          <ac:spMkLst>
            <pc:docMk/>
            <pc:sldMk cId="3527772667" sldId="363"/>
            <ac:spMk id="3" creationId="{5B6F2A15-0216-457D-A0CE-9C3B3F00B955}"/>
          </ac:spMkLst>
        </pc:spChg>
        <pc:spChg chg="add mod">
          <ac:chgData name="Volker Hoffmann" userId="846f390b-9333-426b-9ddf-e8033bb4006d" providerId="ADAL" clId="{7F7EA81D-BAC4-45C2-AD14-9FFDA38261B4}" dt="2020-06-05T09:27:58.623" v="470" actId="207"/>
          <ac:spMkLst>
            <pc:docMk/>
            <pc:sldMk cId="3527772667" sldId="363"/>
            <ac:spMk id="7" creationId="{F83A941C-79F2-40BB-BE0F-5236BEE9A78E}"/>
          </ac:spMkLst>
        </pc:spChg>
        <pc:spChg chg="add del mod">
          <ac:chgData name="Volker Hoffmann" userId="846f390b-9333-426b-9ddf-e8033bb4006d" providerId="ADAL" clId="{7F7EA81D-BAC4-45C2-AD14-9FFDA38261B4}" dt="2020-06-05T09:27:34.925" v="468" actId="478"/>
          <ac:spMkLst>
            <pc:docMk/>
            <pc:sldMk cId="3527772667" sldId="363"/>
            <ac:spMk id="8" creationId="{86D238B6-D077-46F2-BE0C-07146FDB9541}"/>
          </ac:spMkLst>
        </pc:spChg>
        <pc:spChg chg="add del mod">
          <ac:chgData name="Volker Hoffmann" userId="846f390b-9333-426b-9ddf-e8033bb4006d" providerId="ADAL" clId="{7F7EA81D-BAC4-45C2-AD14-9FFDA38261B4}" dt="2020-06-05T09:27:34.925" v="468" actId="478"/>
          <ac:spMkLst>
            <pc:docMk/>
            <pc:sldMk cId="3527772667" sldId="363"/>
            <ac:spMk id="9" creationId="{52B9751C-CC3B-4C91-AF58-C2293212D76D}"/>
          </ac:spMkLst>
        </pc:spChg>
        <pc:spChg chg="add del mod">
          <ac:chgData name="Volker Hoffmann" userId="846f390b-9333-426b-9ddf-e8033bb4006d" providerId="ADAL" clId="{7F7EA81D-BAC4-45C2-AD14-9FFDA38261B4}" dt="2020-06-05T09:27:34.925" v="468" actId="478"/>
          <ac:spMkLst>
            <pc:docMk/>
            <pc:sldMk cId="3527772667" sldId="363"/>
            <ac:spMk id="10" creationId="{F22589DC-3AC7-4088-A414-6341A9DB2280}"/>
          </ac:spMkLst>
        </pc:spChg>
        <pc:spChg chg="add del mod">
          <ac:chgData name="Volker Hoffmann" userId="846f390b-9333-426b-9ddf-e8033bb4006d" providerId="ADAL" clId="{7F7EA81D-BAC4-45C2-AD14-9FFDA38261B4}" dt="2020-06-05T09:32:02.459" v="519" actId="478"/>
          <ac:spMkLst>
            <pc:docMk/>
            <pc:sldMk cId="3527772667" sldId="363"/>
            <ac:spMk id="19" creationId="{FEA25CE6-D981-4589-A02D-3F3EC4840B92}"/>
          </ac:spMkLst>
        </pc:spChg>
        <pc:picChg chg="add del mod">
          <ac:chgData name="Volker Hoffmann" userId="846f390b-9333-426b-9ddf-e8033bb4006d" providerId="ADAL" clId="{7F7EA81D-BAC4-45C2-AD14-9FFDA38261B4}" dt="2020-06-05T09:28:52.820" v="478" actId="478"/>
          <ac:picMkLst>
            <pc:docMk/>
            <pc:sldMk cId="3527772667" sldId="363"/>
            <ac:picMk id="6" creationId="{7C88AF11-8BBE-4D7A-9EB0-29639EFA5740}"/>
          </ac:picMkLst>
        </pc:picChg>
        <pc:picChg chg="add mod">
          <ac:chgData name="Volker Hoffmann" userId="846f390b-9333-426b-9ddf-e8033bb4006d" providerId="ADAL" clId="{7F7EA81D-BAC4-45C2-AD14-9FFDA38261B4}" dt="2020-06-05T09:31:40.653" v="511" actId="1076"/>
          <ac:picMkLst>
            <pc:docMk/>
            <pc:sldMk cId="3527772667" sldId="363"/>
            <ac:picMk id="11" creationId="{F5651B4A-C70C-4B81-A1BF-37501CAD12DB}"/>
          </ac:picMkLst>
        </pc:picChg>
        <pc:picChg chg="add mod">
          <ac:chgData name="Volker Hoffmann" userId="846f390b-9333-426b-9ddf-e8033bb4006d" providerId="ADAL" clId="{7F7EA81D-BAC4-45C2-AD14-9FFDA38261B4}" dt="2020-06-05T09:31:42.792" v="512" actId="1076"/>
          <ac:picMkLst>
            <pc:docMk/>
            <pc:sldMk cId="3527772667" sldId="363"/>
            <ac:picMk id="12" creationId="{550AA062-6DF7-4D2B-AC95-078F2670B8DB}"/>
          </ac:picMkLst>
        </pc:picChg>
        <pc:picChg chg="add mod">
          <ac:chgData name="Volker Hoffmann" userId="846f390b-9333-426b-9ddf-e8033bb4006d" providerId="ADAL" clId="{7F7EA81D-BAC4-45C2-AD14-9FFDA38261B4}" dt="2020-06-05T09:32:19.711" v="525" actId="1076"/>
          <ac:picMkLst>
            <pc:docMk/>
            <pc:sldMk cId="3527772667" sldId="363"/>
            <ac:picMk id="13" creationId="{70B950A7-86CB-41D9-9B47-341D2467C10E}"/>
          </ac:picMkLst>
        </pc:picChg>
        <pc:picChg chg="add mod">
          <ac:chgData name="Volker Hoffmann" userId="846f390b-9333-426b-9ddf-e8033bb4006d" providerId="ADAL" clId="{7F7EA81D-BAC4-45C2-AD14-9FFDA38261B4}" dt="2020-06-05T09:32:33.590" v="528" actId="14861"/>
          <ac:picMkLst>
            <pc:docMk/>
            <pc:sldMk cId="3527772667" sldId="363"/>
            <ac:picMk id="14" creationId="{C6C2EF0E-35A7-4569-BA92-C455325CE24A}"/>
          </ac:picMkLst>
        </pc:picChg>
        <pc:picChg chg="add mod">
          <ac:chgData name="Volker Hoffmann" userId="846f390b-9333-426b-9ddf-e8033bb4006d" providerId="ADAL" clId="{7F7EA81D-BAC4-45C2-AD14-9FFDA38261B4}" dt="2020-06-05T09:32:33.590" v="528" actId="14861"/>
          <ac:picMkLst>
            <pc:docMk/>
            <pc:sldMk cId="3527772667" sldId="363"/>
            <ac:picMk id="15" creationId="{027BA90D-889C-4DDA-9123-510495C420C8}"/>
          </ac:picMkLst>
        </pc:picChg>
        <pc:cxnChg chg="add mod">
          <ac:chgData name="Volker Hoffmann" userId="846f390b-9333-426b-9ddf-e8033bb4006d" providerId="ADAL" clId="{7F7EA81D-BAC4-45C2-AD14-9FFDA38261B4}" dt="2020-06-05T09:32:22.274" v="526" actId="14100"/>
          <ac:cxnSpMkLst>
            <pc:docMk/>
            <pc:sldMk cId="3527772667" sldId="363"/>
            <ac:cxnSpMk id="16" creationId="{BBD3E084-9A45-4E02-B438-EEDCDAB06125}"/>
          </ac:cxnSpMkLst>
        </pc:cxnChg>
        <pc:cxnChg chg="add mod">
          <ac:chgData name="Volker Hoffmann" userId="846f390b-9333-426b-9ddf-e8033bb4006d" providerId="ADAL" clId="{7F7EA81D-BAC4-45C2-AD14-9FFDA38261B4}" dt="2020-06-05T09:32:24.489" v="527" actId="14100"/>
          <ac:cxnSpMkLst>
            <pc:docMk/>
            <pc:sldMk cId="3527772667" sldId="363"/>
            <ac:cxnSpMk id="17" creationId="{375D5464-9B78-4EBE-9F9D-710BB8E31826}"/>
          </ac:cxnSpMkLst>
        </pc:cxnChg>
        <pc:cxnChg chg="add del mod">
          <ac:chgData name="Volker Hoffmann" userId="846f390b-9333-426b-9ddf-e8033bb4006d" providerId="ADAL" clId="{7F7EA81D-BAC4-45C2-AD14-9FFDA38261B4}" dt="2020-06-05T09:32:17.394" v="524" actId="478"/>
          <ac:cxnSpMkLst>
            <pc:docMk/>
            <pc:sldMk cId="3527772667" sldId="363"/>
            <ac:cxnSpMk id="18" creationId="{9AB534C3-913E-4EAE-B46F-095468B37CE1}"/>
          </ac:cxnSpMkLst>
        </pc:cxnChg>
      </pc:sldChg>
      <pc:sldChg chg="add del">
        <pc:chgData name="Volker Hoffmann" userId="846f390b-9333-426b-9ddf-e8033bb4006d" providerId="ADAL" clId="{7F7EA81D-BAC4-45C2-AD14-9FFDA38261B4}" dt="2020-06-05T09:28:13.574" v="474" actId="47"/>
        <pc:sldMkLst>
          <pc:docMk/>
          <pc:sldMk cId="1383682038" sldId="364"/>
        </pc:sldMkLst>
      </pc:sldChg>
      <pc:sldChg chg="new del">
        <pc:chgData name="Volker Hoffmann" userId="846f390b-9333-426b-9ddf-e8033bb4006d" providerId="ADAL" clId="{7F7EA81D-BAC4-45C2-AD14-9FFDA38261B4}" dt="2020-06-05T09:28:51.324" v="477" actId="47"/>
        <pc:sldMkLst>
          <pc:docMk/>
          <pc:sldMk cId="2670712373" sldId="364"/>
        </pc:sldMkLst>
      </pc:sldChg>
      <pc:sldChg chg="add">
        <pc:chgData name="Volker Hoffmann" userId="846f390b-9333-426b-9ddf-e8033bb4006d" providerId="ADAL" clId="{7F7EA81D-BAC4-45C2-AD14-9FFDA38261B4}" dt="2020-06-05T09:28:49.097" v="476"/>
        <pc:sldMkLst>
          <pc:docMk/>
          <pc:sldMk cId="1506387926" sldId="365"/>
        </pc:sldMkLst>
      </pc:sldChg>
      <pc:sldChg chg="modSp add ord">
        <pc:chgData name="Volker Hoffmann" userId="846f390b-9333-426b-9ddf-e8033bb4006d" providerId="ADAL" clId="{7F7EA81D-BAC4-45C2-AD14-9FFDA38261B4}" dt="2020-06-05T09:38:57.785" v="562" actId="207"/>
        <pc:sldMkLst>
          <pc:docMk/>
          <pc:sldMk cId="3499583179" sldId="366"/>
        </pc:sldMkLst>
        <pc:spChg chg="mod">
          <ac:chgData name="Volker Hoffmann" userId="846f390b-9333-426b-9ddf-e8033bb4006d" providerId="ADAL" clId="{7F7EA81D-BAC4-45C2-AD14-9FFDA38261B4}" dt="2020-06-05T09:30:18.202" v="491" actId="207"/>
          <ac:spMkLst>
            <pc:docMk/>
            <pc:sldMk cId="3499583179" sldId="366"/>
            <ac:spMk id="6" creationId="{DDEA5609-80ED-477C-902A-FFED606B0B21}"/>
          </ac:spMkLst>
        </pc:spChg>
        <pc:spChg chg="mod">
          <ac:chgData name="Volker Hoffmann" userId="846f390b-9333-426b-9ddf-e8033bb4006d" providerId="ADAL" clId="{7F7EA81D-BAC4-45C2-AD14-9FFDA38261B4}" dt="2020-06-05T09:38:54.928" v="561" actId="207"/>
          <ac:spMkLst>
            <pc:docMk/>
            <pc:sldMk cId="3499583179" sldId="366"/>
            <ac:spMk id="7" creationId="{9AEBD9D9-79B4-4D1B-8C61-0AEE2290809B}"/>
          </ac:spMkLst>
        </pc:spChg>
        <pc:spChg chg="mod">
          <ac:chgData name="Volker Hoffmann" userId="846f390b-9333-426b-9ddf-e8033bb4006d" providerId="ADAL" clId="{7F7EA81D-BAC4-45C2-AD14-9FFDA38261B4}" dt="2020-06-05T09:38:57.785" v="562" actId="207"/>
          <ac:spMkLst>
            <pc:docMk/>
            <pc:sldMk cId="3499583179" sldId="366"/>
            <ac:spMk id="8" creationId="{77AC4CD6-E9E1-4CBB-91EF-A8F6478CA58C}"/>
          </ac:spMkLst>
        </pc:spChg>
      </pc:sldChg>
      <pc:sldChg chg="new del">
        <pc:chgData name="Volker Hoffmann" userId="846f390b-9333-426b-9ddf-e8033bb4006d" providerId="ADAL" clId="{7F7EA81D-BAC4-45C2-AD14-9FFDA38261B4}" dt="2020-06-05T10:30:27.544" v="628" actId="47"/>
        <pc:sldMkLst>
          <pc:docMk/>
          <pc:sldMk cId="2387916781" sldId="367"/>
        </pc:sldMkLst>
      </pc:sldChg>
      <pc:sldChg chg="addSp delSp modSp add mod ord">
        <pc:chgData name="Volker Hoffmann" userId="846f390b-9333-426b-9ddf-e8033bb4006d" providerId="ADAL" clId="{7F7EA81D-BAC4-45C2-AD14-9FFDA38261B4}" dt="2020-06-05T10:30:04.294" v="620" actId="207"/>
        <pc:sldMkLst>
          <pc:docMk/>
          <pc:sldMk cId="2358079280" sldId="368"/>
        </pc:sldMkLst>
        <pc:spChg chg="mod">
          <ac:chgData name="Volker Hoffmann" userId="846f390b-9333-426b-9ddf-e8033bb4006d" providerId="ADAL" clId="{7F7EA81D-BAC4-45C2-AD14-9FFDA38261B4}" dt="2020-06-05T10:30:04.294" v="620" actId="207"/>
          <ac:spMkLst>
            <pc:docMk/>
            <pc:sldMk cId="2358079280" sldId="368"/>
            <ac:spMk id="7" creationId="{F83A941C-79F2-40BB-BE0F-5236BEE9A78E}"/>
          </ac:spMkLst>
        </pc:spChg>
        <pc:graphicFrameChg chg="add del mod">
          <ac:chgData name="Volker Hoffmann" userId="846f390b-9333-426b-9ddf-e8033bb4006d" providerId="ADAL" clId="{7F7EA81D-BAC4-45C2-AD14-9FFDA38261B4}" dt="2020-06-05T09:39:24.872" v="567" actId="478"/>
          <ac:graphicFrameMkLst>
            <pc:docMk/>
            <pc:sldMk cId="2358079280" sldId="368"/>
            <ac:graphicFrameMk id="5" creationId="{D7E4DF58-D6EC-4366-BD3D-950E91DD8A3A}"/>
          </ac:graphicFrameMkLst>
        </pc:graphicFrameChg>
        <pc:graphicFrameChg chg="add del mod">
          <ac:chgData name="Volker Hoffmann" userId="846f390b-9333-426b-9ddf-e8033bb4006d" providerId="ADAL" clId="{7F7EA81D-BAC4-45C2-AD14-9FFDA38261B4}" dt="2020-06-05T09:39:32.417" v="570" actId="478"/>
          <ac:graphicFrameMkLst>
            <pc:docMk/>
            <pc:sldMk cId="2358079280" sldId="368"/>
            <ac:graphicFrameMk id="8" creationId="{2FADBF67-4DA9-416A-878E-D0B096C0DF12}"/>
          </ac:graphicFrameMkLst>
        </pc:graphicFrameChg>
        <pc:picChg chg="add del mod">
          <ac:chgData name="Volker Hoffmann" userId="846f390b-9333-426b-9ddf-e8033bb4006d" providerId="ADAL" clId="{7F7EA81D-BAC4-45C2-AD14-9FFDA38261B4}" dt="2020-06-05T09:39:09.192" v="565" actId="478"/>
          <ac:picMkLst>
            <pc:docMk/>
            <pc:sldMk cId="2358079280" sldId="368"/>
            <ac:picMk id="3" creationId="{B6134C72-BF0E-436A-8B5D-3D985A18FF88}"/>
          </ac:picMkLst>
        </pc:picChg>
        <pc:picChg chg="del">
          <ac:chgData name="Volker Hoffmann" userId="846f390b-9333-426b-9ddf-e8033bb4006d" providerId="ADAL" clId="{7F7EA81D-BAC4-45C2-AD14-9FFDA38261B4}" dt="2020-06-05T09:30:38.347" v="500" actId="478"/>
          <ac:picMkLst>
            <pc:docMk/>
            <pc:sldMk cId="2358079280" sldId="368"/>
            <ac:picMk id="6" creationId="{7C88AF11-8BBE-4D7A-9EB0-29639EFA5740}"/>
          </ac:picMkLst>
        </pc:picChg>
        <pc:picChg chg="add mod">
          <ac:chgData name="Volker Hoffmann" userId="846f390b-9333-426b-9ddf-e8033bb4006d" providerId="ADAL" clId="{7F7EA81D-BAC4-45C2-AD14-9FFDA38261B4}" dt="2020-06-05T09:44:38.794" v="577" actId="14861"/>
          <ac:picMkLst>
            <pc:docMk/>
            <pc:sldMk cId="2358079280" sldId="368"/>
            <ac:picMk id="10" creationId="{CF696041-5C5D-4232-A317-7667CEBAF96F}"/>
          </ac:picMkLst>
        </pc:picChg>
      </pc:sldChg>
      <pc:sldChg chg="addSp delSp modSp add mod">
        <pc:chgData name="Volker Hoffmann" userId="846f390b-9333-426b-9ddf-e8033bb4006d" providerId="ADAL" clId="{7F7EA81D-BAC4-45C2-AD14-9FFDA38261B4}" dt="2020-06-05T09:34:14.213" v="536" actId="14861"/>
        <pc:sldMkLst>
          <pc:docMk/>
          <pc:sldMk cId="1791267026" sldId="369"/>
        </pc:sldMkLst>
        <pc:picChg chg="del">
          <ac:chgData name="Volker Hoffmann" userId="846f390b-9333-426b-9ddf-e8033bb4006d" providerId="ADAL" clId="{7F7EA81D-BAC4-45C2-AD14-9FFDA38261B4}" dt="2020-06-05T09:34:07.746" v="532" actId="478"/>
          <ac:picMkLst>
            <pc:docMk/>
            <pc:sldMk cId="1791267026" sldId="369"/>
            <ac:picMk id="3" creationId="{B6134C72-BF0E-436A-8B5D-3D985A18FF88}"/>
          </ac:picMkLst>
        </pc:picChg>
        <pc:picChg chg="add mod">
          <ac:chgData name="Volker Hoffmann" userId="846f390b-9333-426b-9ddf-e8033bb4006d" providerId="ADAL" clId="{7F7EA81D-BAC4-45C2-AD14-9FFDA38261B4}" dt="2020-06-05T09:34:14.213" v="536" actId="14861"/>
          <ac:picMkLst>
            <pc:docMk/>
            <pc:sldMk cId="1791267026" sldId="369"/>
            <ac:picMk id="5" creationId="{AEE3B26A-3335-4AAB-B4FF-F0451DD33CC4}"/>
          </ac:picMkLst>
        </pc:picChg>
      </pc:sldChg>
      <pc:sldChg chg="addSp delSp modSp add del mod modShow">
        <pc:chgData name="Volker Hoffmann" userId="846f390b-9333-426b-9ddf-e8033bb4006d" providerId="ADAL" clId="{7F7EA81D-BAC4-45C2-AD14-9FFDA38261B4}" dt="2020-06-05T11:18:01.050" v="998" actId="47"/>
        <pc:sldMkLst>
          <pc:docMk/>
          <pc:sldMk cId="2244617182" sldId="370"/>
        </pc:sldMkLst>
        <pc:picChg chg="add del mod">
          <ac:chgData name="Volker Hoffmann" userId="846f390b-9333-426b-9ddf-e8033bb4006d" providerId="ADAL" clId="{7F7EA81D-BAC4-45C2-AD14-9FFDA38261B4}" dt="2020-06-05T09:34:46.834" v="545" actId="478"/>
          <ac:picMkLst>
            <pc:docMk/>
            <pc:sldMk cId="2244617182" sldId="370"/>
            <ac:picMk id="3" creationId="{A776E349-9802-4639-95AE-6D8E2D42CF39}"/>
          </ac:picMkLst>
        </pc:picChg>
        <pc:picChg chg="del">
          <ac:chgData name="Volker Hoffmann" userId="846f390b-9333-426b-9ddf-e8033bb4006d" providerId="ADAL" clId="{7F7EA81D-BAC4-45C2-AD14-9FFDA38261B4}" dt="2020-06-05T09:34:30.722" v="538" actId="478"/>
          <ac:picMkLst>
            <pc:docMk/>
            <pc:sldMk cId="2244617182" sldId="370"/>
            <ac:picMk id="5" creationId="{AEE3B26A-3335-4AAB-B4FF-F0451DD33CC4}"/>
          </ac:picMkLst>
        </pc:picChg>
        <pc:picChg chg="add mod">
          <ac:chgData name="Volker Hoffmann" userId="846f390b-9333-426b-9ddf-e8033bb4006d" providerId="ADAL" clId="{7F7EA81D-BAC4-45C2-AD14-9FFDA38261B4}" dt="2020-06-05T09:34:57.205" v="552" actId="1076"/>
          <ac:picMkLst>
            <pc:docMk/>
            <pc:sldMk cId="2244617182" sldId="370"/>
            <ac:picMk id="8" creationId="{549C7966-809D-4FFA-86D1-961DDBEAF19F}"/>
          </ac:picMkLst>
        </pc:picChg>
      </pc:sldChg>
      <pc:sldChg chg="modSp add mod">
        <pc:chgData name="Volker Hoffmann" userId="846f390b-9333-426b-9ddf-e8033bb4006d" providerId="ADAL" clId="{7F7EA81D-BAC4-45C2-AD14-9FFDA38261B4}" dt="2020-06-05T09:35:43.012" v="558" actId="1076"/>
        <pc:sldMkLst>
          <pc:docMk/>
          <pc:sldMk cId="3687023626" sldId="371"/>
        </pc:sldMkLst>
        <pc:picChg chg="mod modCrop">
          <ac:chgData name="Volker Hoffmann" userId="846f390b-9333-426b-9ddf-e8033bb4006d" providerId="ADAL" clId="{7F7EA81D-BAC4-45C2-AD14-9FFDA38261B4}" dt="2020-06-05T09:35:43.012" v="558" actId="1076"/>
          <ac:picMkLst>
            <pc:docMk/>
            <pc:sldMk cId="3687023626" sldId="371"/>
            <ac:picMk id="8" creationId="{549C7966-809D-4FFA-86D1-961DDBEAF19F}"/>
          </ac:picMkLst>
        </pc:picChg>
      </pc:sldChg>
      <pc:sldChg chg="addSp delSp modSp add mod">
        <pc:chgData name="Volker Hoffmann" userId="846f390b-9333-426b-9ddf-e8033bb4006d" providerId="ADAL" clId="{7F7EA81D-BAC4-45C2-AD14-9FFDA38261B4}" dt="2020-06-05T10:29:14.240" v="602" actId="478"/>
        <pc:sldMkLst>
          <pc:docMk/>
          <pc:sldMk cId="2388470189" sldId="372"/>
        </pc:sldMkLst>
        <pc:picChg chg="del">
          <ac:chgData name="Volker Hoffmann" userId="846f390b-9333-426b-9ddf-e8033bb4006d" providerId="ADAL" clId="{7F7EA81D-BAC4-45C2-AD14-9FFDA38261B4}" dt="2020-06-05T10:28:06.049" v="579" actId="478"/>
          <ac:picMkLst>
            <pc:docMk/>
            <pc:sldMk cId="2388470189" sldId="372"/>
            <ac:picMk id="10" creationId="{CF696041-5C5D-4232-A317-7667CEBAF96F}"/>
          </ac:picMkLst>
        </pc:picChg>
        <pc:picChg chg="add mod">
          <ac:chgData name="Volker Hoffmann" userId="846f390b-9333-426b-9ddf-e8033bb4006d" providerId="ADAL" clId="{7F7EA81D-BAC4-45C2-AD14-9FFDA38261B4}" dt="2020-06-05T10:28:57.426" v="599" actId="1076"/>
          <ac:picMkLst>
            <pc:docMk/>
            <pc:sldMk cId="2388470189" sldId="372"/>
            <ac:picMk id="1026" creationId="{1E434829-1F55-43B5-8ED9-CCEEBB14E9EA}"/>
          </ac:picMkLst>
        </pc:picChg>
        <pc:picChg chg="add del mod">
          <ac:chgData name="Volker Hoffmann" userId="846f390b-9333-426b-9ddf-e8033bb4006d" providerId="ADAL" clId="{7F7EA81D-BAC4-45C2-AD14-9FFDA38261B4}" dt="2020-06-05T10:29:14.240" v="602" actId="478"/>
          <ac:picMkLst>
            <pc:docMk/>
            <pc:sldMk cId="2388470189" sldId="372"/>
            <ac:picMk id="1028" creationId="{E3F8330A-53DE-435F-9121-43E46593F145}"/>
          </ac:picMkLst>
        </pc:picChg>
        <pc:picChg chg="add del mod">
          <ac:chgData name="Volker Hoffmann" userId="846f390b-9333-426b-9ddf-e8033bb4006d" providerId="ADAL" clId="{7F7EA81D-BAC4-45C2-AD14-9FFDA38261B4}" dt="2020-06-05T10:29:14.240" v="602" actId="478"/>
          <ac:picMkLst>
            <pc:docMk/>
            <pc:sldMk cId="2388470189" sldId="372"/>
            <ac:picMk id="1030" creationId="{B2C557B1-4BC4-4754-AAA3-4770D79A97F8}"/>
          </ac:picMkLst>
        </pc:picChg>
      </pc:sldChg>
      <pc:sldChg chg="delSp add">
        <pc:chgData name="Volker Hoffmann" userId="846f390b-9333-426b-9ddf-e8033bb4006d" providerId="ADAL" clId="{7F7EA81D-BAC4-45C2-AD14-9FFDA38261B4}" dt="2020-06-05T10:29:16.279" v="603" actId="478"/>
        <pc:sldMkLst>
          <pc:docMk/>
          <pc:sldMk cId="2156579798" sldId="373"/>
        </pc:sldMkLst>
        <pc:picChg chg="del">
          <ac:chgData name="Volker Hoffmann" userId="846f390b-9333-426b-9ddf-e8033bb4006d" providerId="ADAL" clId="{7F7EA81D-BAC4-45C2-AD14-9FFDA38261B4}" dt="2020-06-05T10:29:16.279" v="603" actId="478"/>
          <ac:picMkLst>
            <pc:docMk/>
            <pc:sldMk cId="2156579798" sldId="373"/>
            <ac:picMk id="1030" creationId="{B2C557B1-4BC4-4754-AAA3-4770D79A97F8}"/>
          </ac:picMkLst>
        </pc:picChg>
      </pc:sldChg>
      <pc:sldChg chg="add">
        <pc:chgData name="Volker Hoffmann" userId="846f390b-9333-426b-9ddf-e8033bb4006d" providerId="ADAL" clId="{7F7EA81D-BAC4-45C2-AD14-9FFDA38261B4}" dt="2020-06-05T10:29:03.912" v="601"/>
        <pc:sldMkLst>
          <pc:docMk/>
          <pc:sldMk cId="949697876" sldId="374"/>
        </pc:sldMkLst>
      </pc:sldChg>
      <pc:sldChg chg="new del">
        <pc:chgData name="Volker Hoffmann" userId="846f390b-9333-426b-9ddf-e8033bb4006d" providerId="ADAL" clId="{7F7EA81D-BAC4-45C2-AD14-9FFDA38261B4}" dt="2020-06-05T10:29:55.856" v="618" actId="47"/>
        <pc:sldMkLst>
          <pc:docMk/>
          <pc:sldMk cId="3268376647" sldId="375"/>
        </pc:sldMkLst>
      </pc:sldChg>
      <pc:sldChg chg="modSp add ord">
        <pc:chgData name="Volker Hoffmann" userId="846f390b-9333-426b-9ddf-e8033bb4006d" providerId="ADAL" clId="{7F7EA81D-BAC4-45C2-AD14-9FFDA38261B4}" dt="2020-06-05T10:29:49.417" v="613" actId="207"/>
        <pc:sldMkLst>
          <pc:docMk/>
          <pc:sldMk cId="2734889628" sldId="376"/>
        </pc:sldMkLst>
        <pc:spChg chg="mod">
          <ac:chgData name="Volker Hoffmann" userId="846f390b-9333-426b-9ddf-e8033bb4006d" providerId="ADAL" clId="{7F7EA81D-BAC4-45C2-AD14-9FFDA38261B4}" dt="2020-06-05T10:29:45.339" v="612" actId="207"/>
          <ac:spMkLst>
            <pc:docMk/>
            <pc:sldMk cId="2734889628" sldId="376"/>
            <ac:spMk id="8" creationId="{77AC4CD6-E9E1-4CBB-91EF-A8F6478CA58C}"/>
          </ac:spMkLst>
        </pc:spChg>
        <pc:spChg chg="mod">
          <ac:chgData name="Volker Hoffmann" userId="846f390b-9333-426b-9ddf-e8033bb4006d" providerId="ADAL" clId="{7F7EA81D-BAC4-45C2-AD14-9FFDA38261B4}" dt="2020-06-05T10:29:49.417" v="613" actId="207"/>
          <ac:spMkLst>
            <pc:docMk/>
            <pc:sldMk cId="2734889628" sldId="376"/>
            <ac:spMk id="9" creationId="{51C3A702-3E6A-4C47-BB03-3039D8C7127B}"/>
          </ac:spMkLst>
        </pc:spChg>
      </pc:sldChg>
      <pc:sldChg chg="add del ord">
        <pc:chgData name="Volker Hoffmann" userId="846f390b-9333-426b-9ddf-e8033bb4006d" providerId="ADAL" clId="{7F7EA81D-BAC4-45C2-AD14-9FFDA38261B4}" dt="2020-06-05T10:29:55.003" v="617" actId="47"/>
        <pc:sldMkLst>
          <pc:docMk/>
          <pc:sldMk cId="47819194" sldId="377"/>
        </pc:sldMkLst>
      </pc:sldChg>
      <pc:sldChg chg="addSp delSp modSp add mod">
        <pc:chgData name="Volker Hoffmann" userId="846f390b-9333-426b-9ddf-e8033bb4006d" providerId="ADAL" clId="{7F7EA81D-BAC4-45C2-AD14-9FFDA38261B4}" dt="2020-06-05T10:30:21.118" v="627" actId="1076"/>
        <pc:sldMkLst>
          <pc:docMk/>
          <pc:sldMk cId="2368097125" sldId="377"/>
        </pc:sldMkLst>
        <pc:picChg chg="add mod">
          <ac:chgData name="Volker Hoffmann" userId="846f390b-9333-426b-9ddf-e8033bb4006d" providerId="ADAL" clId="{7F7EA81D-BAC4-45C2-AD14-9FFDA38261B4}" dt="2020-06-05T10:30:21.118" v="627" actId="1076"/>
          <ac:picMkLst>
            <pc:docMk/>
            <pc:sldMk cId="2368097125" sldId="377"/>
            <ac:picMk id="5" creationId="{DEFFDB35-E475-42AD-BCF5-B840F1766F5D}"/>
          </ac:picMkLst>
        </pc:picChg>
        <pc:picChg chg="del">
          <ac:chgData name="Volker Hoffmann" userId="846f390b-9333-426b-9ddf-e8033bb4006d" providerId="ADAL" clId="{7F7EA81D-BAC4-45C2-AD14-9FFDA38261B4}" dt="2020-06-05T10:30:12.527" v="622" actId="478"/>
          <ac:picMkLst>
            <pc:docMk/>
            <pc:sldMk cId="2368097125" sldId="377"/>
            <ac:picMk id="10" creationId="{CF696041-5C5D-4232-A317-7667CEBAF96F}"/>
          </ac:picMkLst>
        </pc:picChg>
      </pc:sldChg>
      <pc:sldChg chg="add del">
        <pc:chgData name="Volker Hoffmann" userId="846f390b-9333-426b-9ddf-e8033bb4006d" providerId="ADAL" clId="{7F7EA81D-BAC4-45C2-AD14-9FFDA38261B4}" dt="2020-06-05T10:30:14.091" v="624"/>
        <pc:sldMkLst>
          <pc:docMk/>
          <pc:sldMk cId="1256340890" sldId="378"/>
        </pc:sldMkLst>
      </pc:sldChg>
      <pc:sldChg chg="modSp add mod ord">
        <pc:chgData name="Volker Hoffmann" userId="846f390b-9333-426b-9ddf-e8033bb4006d" providerId="ADAL" clId="{7F7EA81D-BAC4-45C2-AD14-9FFDA38261B4}" dt="2020-06-05T11:18:43.626" v="1006" actId="20577"/>
        <pc:sldMkLst>
          <pc:docMk/>
          <pc:sldMk cId="3709287250" sldId="378"/>
        </pc:sldMkLst>
        <pc:spChg chg="mod">
          <ac:chgData name="Volker Hoffmann" userId="846f390b-9333-426b-9ddf-e8033bb4006d" providerId="ADAL" clId="{7F7EA81D-BAC4-45C2-AD14-9FFDA38261B4}" dt="2020-06-05T11:15:28.211" v="927" actId="6549"/>
          <ac:spMkLst>
            <pc:docMk/>
            <pc:sldMk cId="3709287250" sldId="378"/>
            <ac:spMk id="6" creationId="{DDEA5609-80ED-477C-902A-FFED606B0B21}"/>
          </ac:spMkLst>
        </pc:spChg>
        <pc:spChg chg="mod">
          <ac:chgData name="Volker Hoffmann" userId="846f390b-9333-426b-9ddf-e8033bb4006d" providerId="ADAL" clId="{7F7EA81D-BAC4-45C2-AD14-9FFDA38261B4}" dt="2020-06-05T11:15:31.460" v="928" actId="6549"/>
          <ac:spMkLst>
            <pc:docMk/>
            <pc:sldMk cId="3709287250" sldId="378"/>
            <ac:spMk id="7" creationId="{9AEBD9D9-79B4-4D1B-8C61-0AEE2290809B}"/>
          </ac:spMkLst>
        </pc:spChg>
        <pc:spChg chg="mod">
          <ac:chgData name="Volker Hoffmann" userId="846f390b-9333-426b-9ddf-e8033bb4006d" providerId="ADAL" clId="{7F7EA81D-BAC4-45C2-AD14-9FFDA38261B4}" dt="2020-06-05T11:15:19.307" v="918" actId="20577"/>
          <ac:spMkLst>
            <pc:docMk/>
            <pc:sldMk cId="3709287250" sldId="378"/>
            <ac:spMk id="8" creationId="{77AC4CD6-E9E1-4CBB-91EF-A8F6478CA58C}"/>
          </ac:spMkLst>
        </pc:spChg>
        <pc:spChg chg="mod">
          <ac:chgData name="Volker Hoffmann" userId="846f390b-9333-426b-9ddf-e8033bb4006d" providerId="ADAL" clId="{7F7EA81D-BAC4-45C2-AD14-9FFDA38261B4}" dt="2020-06-05T11:18:43.626" v="1006" actId="20577"/>
          <ac:spMkLst>
            <pc:docMk/>
            <pc:sldMk cId="3709287250" sldId="378"/>
            <ac:spMk id="9" creationId="{51C3A702-3E6A-4C47-BB03-3039D8C7127B}"/>
          </ac:spMkLst>
        </pc:spChg>
      </pc:sldChg>
      <pc:sldChg chg="addSp delSp modSp new mod">
        <pc:chgData name="Volker Hoffmann" userId="846f390b-9333-426b-9ddf-e8033bb4006d" providerId="ADAL" clId="{7F7EA81D-BAC4-45C2-AD14-9FFDA38261B4}" dt="2020-06-08T08:10:13.770" v="1231" actId="1076"/>
        <pc:sldMkLst>
          <pc:docMk/>
          <pc:sldMk cId="3206348762" sldId="379"/>
        </pc:sldMkLst>
        <pc:spChg chg="mod">
          <ac:chgData name="Volker Hoffmann" userId="846f390b-9333-426b-9ddf-e8033bb4006d" providerId="ADAL" clId="{7F7EA81D-BAC4-45C2-AD14-9FFDA38261B4}" dt="2020-06-08T08:05:18.238" v="1014" actId="20577"/>
          <ac:spMkLst>
            <pc:docMk/>
            <pc:sldMk cId="3206348762" sldId="379"/>
            <ac:spMk id="2" creationId="{4DB4DB8B-5539-49F1-B783-26799489F2E2}"/>
          </ac:spMkLst>
        </pc:spChg>
        <pc:spChg chg="del">
          <ac:chgData name="Volker Hoffmann" userId="846f390b-9333-426b-9ddf-e8033bb4006d" providerId="ADAL" clId="{7F7EA81D-BAC4-45C2-AD14-9FFDA38261B4}" dt="2020-06-08T08:05:20.023" v="1015" actId="478"/>
          <ac:spMkLst>
            <pc:docMk/>
            <pc:sldMk cId="3206348762" sldId="379"/>
            <ac:spMk id="3" creationId="{9EDB94A8-F4C3-4A75-8CDD-489CE73FB1F3}"/>
          </ac:spMkLst>
        </pc:spChg>
        <pc:spChg chg="add del mod">
          <ac:chgData name="Volker Hoffmann" userId="846f390b-9333-426b-9ddf-e8033bb4006d" providerId="ADAL" clId="{7F7EA81D-BAC4-45C2-AD14-9FFDA38261B4}" dt="2020-06-08T08:06:41.149" v="1029" actId="478"/>
          <ac:spMkLst>
            <pc:docMk/>
            <pc:sldMk cId="3206348762" sldId="379"/>
            <ac:spMk id="6" creationId="{F1AA58AB-99FD-40FA-8581-E94DAE2B908D}"/>
          </ac:spMkLst>
        </pc:spChg>
        <pc:spChg chg="add mod">
          <ac:chgData name="Volker Hoffmann" userId="846f390b-9333-426b-9ddf-e8033bb4006d" providerId="ADAL" clId="{7F7EA81D-BAC4-45C2-AD14-9FFDA38261B4}" dt="2020-06-08T08:07:32.976" v="1047" actId="6549"/>
          <ac:spMkLst>
            <pc:docMk/>
            <pc:sldMk cId="3206348762" sldId="379"/>
            <ac:spMk id="7" creationId="{9189FE7F-F633-4A62-A567-24FC607E61EC}"/>
          </ac:spMkLst>
        </pc:spChg>
        <pc:spChg chg="add mod">
          <ac:chgData name="Volker Hoffmann" userId="846f390b-9333-426b-9ddf-e8033bb4006d" providerId="ADAL" clId="{7F7EA81D-BAC4-45C2-AD14-9FFDA38261B4}" dt="2020-06-08T08:08:46.240" v="1076" actId="14100"/>
          <ac:spMkLst>
            <pc:docMk/>
            <pc:sldMk cId="3206348762" sldId="379"/>
            <ac:spMk id="9" creationId="{21322D71-3480-4A6C-A614-BA1604A8B7B9}"/>
          </ac:spMkLst>
        </pc:spChg>
        <pc:spChg chg="add mod">
          <ac:chgData name="Volker Hoffmann" userId="846f390b-9333-426b-9ddf-e8033bb4006d" providerId="ADAL" clId="{7F7EA81D-BAC4-45C2-AD14-9FFDA38261B4}" dt="2020-06-08T08:10:13.770" v="1231" actId="1076"/>
          <ac:spMkLst>
            <pc:docMk/>
            <pc:sldMk cId="3206348762" sldId="379"/>
            <ac:spMk id="10" creationId="{A6B04B00-6157-4CFB-8547-5AD2BCD36C03}"/>
          </ac:spMkLst>
        </pc:spChg>
        <pc:picChg chg="add mod">
          <ac:chgData name="Volker Hoffmann" userId="846f390b-9333-426b-9ddf-e8033bb4006d" providerId="ADAL" clId="{7F7EA81D-BAC4-45C2-AD14-9FFDA38261B4}" dt="2020-06-08T08:08:17.402" v="1066" actId="1076"/>
          <ac:picMkLst>
            <pc:docMk/>
            <pc:sldMk cId="3206348762" sldId="379"/>
            <ac:picMk id="5" creationId="{05D82169-9756-40F8-9DFA-697CCC2A0199}"/>
          </ac:picMkLst>
        </pc:picChg>
        <pc:picChg chg="add mod">
          <ac:chgData name="Volker Hoffmann" userId="846f390b-9333-426b-9ddf-e8033bb4006d" providerId="ADAL" clId="{7F7EA81D-BAC4-45C2-AD14-9FFDA38261B4}" dt="2020-06-08T08:08:22.089" v="1069" actId="1076"/>
          <ac:picMkLst>
            <pc:docMk/>
            <pc:sldMk cId="3206348762" sldId="379"/>
            <ac:picMk id="8" creationId="{37F6C4F7-49A6-44DA-9A45-C6157EEAF4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C034-CD78-49B0-BCA6-1A6DED00F801}" type="datetimeFigureOut">
              <a:rPr lang="en-GB" smtClean="0"/>
              <a:t>2020-06-08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E418-C684-4945-99FD-AD67B51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731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309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8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462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04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1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Bildet illustrerer: </a:t>
            </a:r>
          </a:p>
          <a:p>
            <a:r>
              <a:rPr lang="nb-NO"/>
              <a:t>·        bredden  i </a:t>
            </a:r>
            <a:r>
              <a:rPr lang="nb-NO" err="1"/>
              <a:t>SINTEFs</a:t>
            </a:r>
            <a:r>
              <a:rPr lang="nb-NO"/>
              <a:t> ekspertise, fra </a:t>
            </a:r>
            <a:r>
              <a:rPr lang="nb-NO" err="1"/>
              <a:t>havrom</a:t>
            </a:r>
            <a:r>
              <a:rPr lang="nb-NO"/>
              <a:t> til verdensrom.</a:t>
            </a:r>
          </a:p>
          <a:p>
            <a:r>
              <a:rPr lang="nb-NO"/>
              <a:t>·        hvilke områder og bransjer vi jobber innen for å realisere visjonen Teknologi for et bedre samfunn.</a:t>
            </a:r>
          </a:p>
          <a:p>
            <a:r>
              <a:rPr lang="nb-NO"/>
              <a:t> </a:t>
            </a:r>
          </a:p>
          <a:p>
            <a:r>
              <a:rPr lang="nb-NO"/>
              <a:t>Bildestilen er basert på stikkordene fremtidsrettet, teknologi og norsk natur (naturressurser). </a:t>
            </a:r>
            <a:r>
              <a:rPr lang="nb-NO" err="1"/>
              <a:t>SINTEFs</a:t>
            </a:r>
            <a:r>
              <a:rPr lang="nb-NO"/>
              <a:t> visuelle univers er utviklet for SINTEF av </a:t>
            </a:r>
            <a:r>
              <a:rPr lang="nb-NO" err="1"/>
              <a:t>Headspin</a:t>
            </a:r>
            <a:r>
              <a:rPr lang="nb-NO"/>
              <a:t> Productions AS.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4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/>
              <a:t>Sett inn </a:t>
            </a:r>
            <a:r>
              <a:rPr lang="en-GB" err="1"/>
              <a:t>bilde</a:t>
            </a:r>
            <a:r>
              <a:rPr lang="en-GB"/>
              <a:t> </a:t>
            </a:r>
            <a:r>
              <a:rPr lang="en-GB" err="1"/>
              <a:t>fra</a:t>
            </a:r>
            <a:r>
              <a:rPr lang="en-GB"/>
              <a:t> </a:t>
            </a:r>
            <a:r>
              <a:rPr lang="en-GB" err="1"/>
              <a:t>menyen</a:t>
            </a:r>
            <a:r>
              <a:rPr lang="en-GB"/>
              <a:t>:</a:t>
            </a:r>
            <a:br>
              <a:rPr lang="en-GB"/>
            </a:br>
            <a:r>
              <a:rPr lang="en-GB"/>
              <a:t>“Sett inn/insert” -&gt; “</a:t>
            </a:r>
            <a:r>
              <a:rPr lang="en-GB" err="1"/>
              <a:t>Bilde</a:t>
            </a:r>
            <a:r>
              <a:rPr lang="en-GB"/>
              <a:t>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 err="1"/>
              <a:t>Month</a:t>
            </a:r>
            <a:r>
              <a:rPr lang="nb-NO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500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04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65263" y="2700338"/>
            <a:ext cx="4654854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65264" y="920493"/>
            <a:ext cx="4654853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/>
              <a:t> </a:t>
            </a:r>
            <a:endParaRPr lang="en-GB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/>
              <a:t> </a:t>
            </a:r>
            <a:endParaRPr lang="en-GB"/>
          </a:p>
        </p:txBody>
      </p:sp>
      <p:pic>
        <p:nvPicPr>
          <p:cNvPr id="13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0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4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blå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0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5892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2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0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0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1274052" y="3605753"/>
            <a:ext cx="9510538" cy="452337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et 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bedre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samfunn</a:t>
            </a:r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300028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274052" y="3605754"/>
            <a:ext cx="9510538" cy="729430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for a better society</a:t>
            </a:r>
          </a:p>
          <a:p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3891770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err="1"/>
              <a:t>Month</a:t>
            </a:r>
            <a:r>
              <a:rPr lang="nb-NO"/>
              <a:t>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grpSp>
        <p:nvGrpSpPr>
          <p:cNvPr id="6" name="AGENDA" hidden="1"/>
          <p:cNvGrpSpPr/>
          <p:nvPr userDrawn="1"/>
        </p:nvGrpSpPr>
        <p:grpSpPr>
          <a:xfrm>
            <a:off x="3160200" y="1"/>
            <a:ext cx="5871600" cy="647304"/>
            <a:chOff x="3160200" y="1"/>
            <a:chExt cx="5871600" cy="647304"/>
          </a:xfrm>
        </p:grpSpPr>
        <p:sp>
          <p:nvSpPr>
            <p:cNvPr id="7" name="TXTBOKS"/>
            <p:cNvSpPr/>
            <p:nvPr userDrawn="1"/>
          </p:nvSpPr>
          <p:spPr>
            <a:xfrm>
              <a:off x="3160200" y="1"/>
              <a:ext cx="5871600" cy="622878"/>
            </a:xfrm>
            <a:prstGeom prst="rect">
              <a:avLst/>
            </a:prstGeom>
            <a:solidFill>
              <a:srgbClr val="1A466E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0" bIns="0" rtlCol="0" anchor="ctr"/>
            <a:lstStyle/>
            <a:p>
              <a:pPr algn="l"/>
              <a:r>
                <a:rPr lang="nb-NO" sz="2400" err="1">
                  <a:solidFill>
                    <a:srgbClr val="99B0C1"/>
                  </a:solidFill>
                </a:rPr>
                <a:t>Text</a:t>
              </a:r>
              <a:endParaRPr lang="nb-NO" sz="2400">
                <a:solidFill>
                  <a:srgbClr val="99B0C1"/>
                </a:solidFill>
              </a:endParaRPr>
            </a:p>
          </p:txBody>
        </p:sp>
        <p:sp>
          <p:nvSpPr>
            <p:cNvPr id="8" name="NRBOKS"/>
            <p:cNvSpPr/>
            <p:nvPr userDrawn="1"/>
          </p:nvSpPr>
          <p:spPr>
            <a:xfrm>
              <a:off x="3240590" y="44644"/>
              <a:ext cx="522000" cy="522000"/>
            </a:xfrm>
            <a:prstGeom prst="roundRect">
              <a:avLst/>
            </a:prstGeom>
            <a:solidFill>
              <a:srgbClr val="003C65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000" b="1">
                  <a:solidFill>
                    <a:srgbClr val="99B0C1"/>
                  </a:solidFill>
                </a:rPr>
                <a:t>1</a:t>
              </a:r>
            </a:p>
          </p:txBody>
        </p:sp>
        <p:sp>
          <p:nvSpPr>
            <p:cNvPr id="9" name="LINJE"/>
            <p:cNvSpPr/>
            <p:nvPr userDrawn="1"/>
          </p:nvSpPr>
          <p:spPr>
            <a:xfrm>
              <a:off x="3160200" y="622105"/>
              <a:ext cx="5871600" cy="25200"/>
            </a:xfrm>
            <a:prstGeom prst="rect">
              <a:avLst/>
            </a:prstGeom>
            <a:solidFill>
              <a:srgbClr val="3B6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4294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830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 err="1"/>
              <a:t>Month</a:t>
            </a:r>
            <a:r>
              <a:rPr lang="nb-NO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313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9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20493"/>
            <a:ext cx="4742139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/>
              <a:t> </a:t>
            </a:r>
            <a:endParaRPr lang="en-GB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/>
              <a:t> </a:t>
            </a:r>
            <a:endParaRPr lang="en-GB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0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319687"/>
            <a:ext cx="9001711" cy="3801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err="1"/>
              <a:t>Month</a:t>
            </a:r>
            <a:r>
              <a:rPr lang="nb-NO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1" r:id="rId4"/>
    <p:sldLayoutId id="2147483656" r:id="rId5"/>
    <p:sldLayoutId id="2147483673" r:id="rId6"/>
    <p:sldLayoutId id="2147483657" r:id="rId7"/>
    <p:sldLayoutId id="2147483652" r:id="rId8"/>
    <p:sldLayoutId id="2147483679" r:id="rId9"/>
    <p:sldLayoutId id="2147483653" r:id="rId10"/>
    <p:sldLayoutId id="2147483654" r:id="rId11"/>
    <p:sldLayoutId id="2147483655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1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244093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314406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20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3" r:id="rId3"/>
    <p:sldLayoutId id="2147483674" r:id="rId4"/>
    <p:sldLayoutId id="2147483664" r:id="rId5"/>
    <p:sldLayoutId id="2147483666" r:id="rId6"/>
    <p:sldLayoutId id="2147483680" r:id="rId7"/>
    <p:sldLayoutId id="2147483667" r:id="rId8"/>
    <p:sldLayoutId id="2147483672" r:id="rId9"/>
    <p:sldLayoutId id="2147483675" r:id="rId10"/>
    <p:sldLayoutId id="2147483677" r:id="rId11"/>
    <p:sldLayoutId id="2147483668" r:id="rId12"/>
    <p:sldLayoutId id="2147483669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kasjoner.nve.no/rapport/2019/rapport2019_27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4407696" y="3325126"/>
            <a:ext cx="6769286" cy="2735690"/>
          </a:xfrm>
        </p:spPr>
        <p:txBody>
          <a:bodyPr/>
          <a:lstStyle/>
          <a:p>
            <a:r>
              <a:rPr lang="nb-NO" dirty="0"/>
              <a:t>Værrelaterte feil</a:t>
            </a:r>
            <a:br>
              <a:rPr lang="nb-NO" dirty="0"/>
            </a:br>
            <a:r>
              <a:rPr lang="nb-NO" sz="1600" dirty="0"/>
              <a:t>SUBTITLE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4818166" y="5178320"/>
            <a:ext cx="4455143" cy="656334"/>
          </a:xfrm>
        </p:spPr>
        <p:txBody>
          <a:bodyPr/>
          <a:lstStyle/>
          <a:p>
            <a:r>
              <a:rPr lang="nb-NO" dirty="0"/>
              <a:t>Volker Hoffmann &lt;volker.hoffmann@sintef.no&gt;</a:t>
            </a:r>
          </a:p>
          <a:p>
            <a:r>
              <a:rPr lang="nb-NO" dirty="0"/>
              <a:t>Energytics Avslutningsseminar, 10 June 2020</a:t>
            </a:r>
          </a:p>
        </p:txBody>
      </p:sp>
    </p:spTree>
    <p:extLst>
      <p:ext uri="{BB962C8B-B14F-4D97-AF65-F5344CB8AC3E}">
        <p14:creationId xmlns:p14="http://schemas.microsoft.com/office/powerpoint/2010/main" val="23554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56"/>
    </mc:Choice>
    <mc:Fallback xmlns="">
      <p:transition spd="slow" advTm="620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4542F-7563-4089-94E0-D393A54B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10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A941C-79F2-40BB-BE0F-5236BEE9A78E}"/>
              </a:ext>
            </a:extLst>
          </p:cNvPr>
          <p:cNvSpPr txBox="1"/>
          <p:nvPr/>
        </p:nvSpPr>
        <p:spPr>
          <a:xfrm>
            <a:off x="104793" y="135383"/>
            <a:ext cx="954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Exploratory Data Analysis | Explaining Outages | </a:t>
            </a:r>
            <a:r>
              <a:rPr lang="en-GB" sz="2000" dirty="0">
                <a:solidFill>
                  <a:schemeClr val="tx2"/>
                </a:solidFill>
              </a:rPr>
              <a:t>Predicting Outages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| Towards Operations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434829-1F55-43B5-8ED9-CCEEBB14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3" y="1870062"/>
            <a:ext cx="3812222" cy="30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7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4542F-7563-4089-94E0-D393A54B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11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A941C-79F2-40BB-BE0F-5236BEE9A78E}"/>
              </a:ext>
            </a:extLst>
          </p:cNvPr>
          <p:cNvSpPr txBox="1"/>
          <p:nvPr/>
        </p:nvSpPr>
        <p:spPr>
          <a:xfrm>
            <a:off x="104793" y="135383"/>
            <a:ext cx="954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Exploratory Data Analysis | Explaining Outages | </a:t>
            </a:r>
            <a:r>
              <a:rPr lang="en-GB" sz="2000" dirty="0">
                <a:solidFill>
                  <a:schemeClr val="tx2"/>
                </a:solidFill>
              </a:rPr>
              <a:t>Predicting Outages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| Towards Operations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434829-1F55-43B5-8ED9-CCEEBB14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3" y="1870062"/>
            <a:ext cx="3812222" cy="30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F8330A-53DE-435F-9121-43E46593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71" y="1870062"/>
            <a:ext cx="3812222" cy="30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7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4542F-7563-4089-94E0-D393A54B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12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A941C-79F2-40BB-BE0F-5236BEE9A78E}"/>
              </a:ext>
            </a:extLst>
          </p:cNvPr>
          <p:cNvSpPr txBox="1"/>
          <p:nvPr/>
        </p:nvSpPr>
        <p:spPr>
          <a:xfrm>
            <a:off x="104793" y="135383"/>
            <a:ext cx="954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Exploratory Data Analysis | Explaining Outages | </a:t>
            </a:r>
            <a:r>
              <a:rPr lang="en-GB" sz="2000" dirty="0">
                <a:solidFill>
                  <a:schemeClr val="tx2"/>
                </a:solidFill>
              </a:rPr>
              <a:t>Predicting Outages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| Towards Operations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434829-1F55-43B5-8ED9-CCEEBB14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3" y="1870062"/>
            <a:ext cx="3812222" cy="30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F8330A-53DE-435F-9121-43E46593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71" y="1870062"/>
            <a:ext cx="3812222" cy="30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C557B1-4BC4-4754-AAA3-4770D79A9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49" y="1870061"/>
            <a:ext cx="3812222" cy="30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69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9CD41-7DF6-431B-905B-626CCF85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13</a:t>
            </a:fld>
            <a:endParaRPr lang="nb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D808B1-EA6E-49CA-80B8-3E1781B991B0}"/>
              </a:ext>
            </a:extLst>
          </p:cNvPr>
          <p:cNvSpPr/>
          <p:nvPr/>
        </p:nvSpPr>
        <p:spPr>
          <a:xfrm>
            <a:off x="767899" y="2571122"/>
            <a:ext cx="1650441" cy="1650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b-NO" dirty="0"/>
              <a:t>Værrelaterte</a:t>
            </a:r>
          </a:p>
          <a:p>
            <a:pPr algn="ctr"/>
            <a:r>
              <a:rPr lang="nb-NO" dirty="0"/>
              <a:t>Feil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5609-80ED-477C-902A-FFED606B0B21}"/>
              </a:ext>
            </a:extLst>
          </p:cNvPr>
          <p:cNvSpPr txBox="1"/>
          <p:nvPr/>
        </p:nvSpPr>
        <p:spPr>
          <a:xfrm>
            <a:off x="3479364" y="2171012"/>
            <a:ext cx="282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Exploratory Data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BD9D9-79B4-4D1B-8C61-0AEE2290809B}"/>
              </a:ext>
            </a:extLst>
          </p:cNvPr>
          <p:cNvSpPr txBox="1"/>
          <p:nvPr/>
        </p:nvSpPr>
        <p:spPr>
          <a:xfrm>
            <a:off x="3490393" y="2814314"/>
            <a:ext cx="216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Explaining Outages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C4CD6-E9E1-4CBB-91EF-A8F6478CA58C}"/>
              </a:ext>
            </a:extLst>
          </p:cNvPr>
          <p:cNvSpPr txBox="1"/>
          <p:nvPr/>
        </p:nvSpPr>
        <p:spPr>
          <a:xfrm>
            <a:off x="3500204" y="3488227"/>
            <a:ext cx="215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Predicting Outages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3A702-3E6A-4C47-BB03-3039D8C7127B}"/>
              </a:ext>
            </a:extLst>
          </p:cNvPr>
          <p:cNvSpPr txBox="1"/>
          <p:nvPr/>
        </p:nvSpPr>
        <p:spPr>
          <a:xfrm>
            <a:off x="3479364" y="4162141"/>
            <a:ext cx="225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Towards Operations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499F2C-A789-4A0C-8DFF-6357793CD49B}"/>
              </a:ext>
            </a:extLst>
          </p:cNvPr>
          <p:cNvCxnSpPr>
            <a:cxnSpLocks/>
          </p:cNvCxnSpPr>
          <p:nvPr/>
        </p:nvCxnSpPr>
        <p:spPr>
          <a:xfrm>
            <a:off x="3356672" y="2140492"/>
            <a:ext cx="0" cy="2565683"/>
          </a:xfrm>
          <a:prstGeom prst="line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88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4542F-7563-4089-94E0-D393A54B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14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A941C-79F2-40BB-BE0F-5236BEE9A78E}"/>
              </a:ext>
            </a:extLst>
          </p:cNvPr>
          <p:cNvSpPr txBox="1"/>
          <p:nvPr/>
        </p:nvSpPr>
        <p:spPr>
          <a:xfrm>
            <a:off x="104793" y="135383"/>
            <a:ext cx="954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Exploratory Data Analysis | Explaining Outages | Predicting Outages | </a:t>
            </a:r>
            <a:r>
              <a:rPr lang="en-GB" sz="2000" dirty="0">
                <a:solidFill>
                  <a:schemeClr val="tx2"/>
                </a:solidFill>
              </a:rPr>
              <a:t>Towards Operations</a:t>
            </a:r>
          </a:p>
        </p:txBody>
      </p:sp>
      <p:pic>
        <p:nvPicPr>
          <p:cNvPr id="10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CF696041-5C5D-4232-A317-7667CEBA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13" y="1282245"/>
            <a:ext cx="8052573" cy="4735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07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4542F-7563-4089-94E0-D393A54B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15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A941C-79F2-40BB-BE0F-5236BEE9A78E}"/>
              </a:ext>
            </a:extLst>
          </p:cNvPr>
          <p:cNvSpPr txBox="1"/>
          <p:nvPr/>
        </p:nvSpPr>
        <p:spPr>
          <a:xfrm>
            <a:off x="104793" y="135383"/>
            <a:ext cx="954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Exploratory Data Analysis | Explaining Outages | Predicting Outages | </a:t>
            </a:r>
            <a:r>
              <a:rPr lang="en-GB" sz="2000" dirty="0">
                <a:solidFill>
                  <a:schemeClr val="tx2"/>
                </a:solidFill>
              </a:rPr>
              <a:t>Towards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FDB35-E475-42AD-BCF5-B840F1766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0" y="886033"/>
            <a:ext cx="7650180" cy="5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9CD41-7DF6-431B-905B-626CCF85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16</a:t>
            </a:fld>
            <a:endParaRPr lang="nb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D808B1-EA6E-49CA-80B8-3E1781B991B0}"/>
              </a:ext>
            </a:extLst>
          </p:cNvPr>
          <p:cNvSpPr/>
          <p:nvPr/>
        </p:nvSpPr>
        <p:spPr>
          <a:xfrm>
            <a:off x="767899" y="2571122"/>
            <a:ext cx="1650441" cy="1650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b-NO" dirty="0"/>
              <a:t>Værrelaterte</a:t>
            </a:r>
          </a:p>
          <a:p>
            <a:pPr algn="ctr"/>
            <a:r>
              <a:rPr lang="nb-NO" dirty="0"/>
              <a:t>Feil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5609-80ED-477C-902A-FFED606B0B21}"/>
              </a:ext>
            </a:extLst>
          </p:cNvPr>
          <p:cNvSpPr txBox="1"/>
          <p:nvPr/>
        </p:nvSpPr>
        <p:spPr>
          <a:xfrm>
            <a:off x="3479364" y="2171012"/>
            <a:ext cx="5145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Most important variable ~ Wind Speed of Gust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BD9D9-79B4-4D1B-8C61-0AEE2290809B}"/>
              </a:ext>
            </a:extLst>
          </p:cNvPr>
          <p:cNvSpPr txBox="1"/>
          <p:nvPr/>
        </p:nvSpPr>
        <p:spPr>
          <a:xfrm>
            <a:off x="3490393" y="2814314"/>
            <a:ext cx="2920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Threshold Value ~ 10 m/s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C4CD6-E9E1-4CBB-91EF-A8F6478CA58C}"/>
              </a:ext>
            </a:extLst>
          </p:cNvPr>
          <p:cNvSpPr txBox="1"/>
          <p:nvPr/>
        </p:nvSpPr>
        <p:spPr>
          <a:xfrm>
            <a:off x="3500204" y="3488227"/>
            <a:ext cx="5668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Models need to improve for operational deployment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3A702-3E6A-4C47-BB03-3039D8C7127B}"/>
              </a:ext>
            </a:extLst>
          </p:cNvPr>
          <p:cNvSpPr txBox="1"/>
          <p:nvPr/>
        </p:nvSpPr>
        <p:spPr>
          <a:xfrm>
            <a:off x="3479364" y="4162141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Outage logs are </a:t>
            </a:r>
            <a:r>
              <a:rPr lang="en-GB" sz="2000">
                <a:solidFill>
                  <a:schemeClr val="tx2"/>
                </a:solidFill>
              </a:rPr>
              <a:t>too coarse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499F2C-A789-4A0C-8DFF-6357793CD49B}"/>
              </a:ext>
            </a:extLst>
          </p:cNvPr>
          <p:cNvCxnSpPr>
            <a:cxnSpLocks/>
          </p:cNvCxnSpPr>
          <p:nvPr/>
        </p:nvCxnSpPr>
        <p:spPr>
          <a:xfrm>
            <a:off x="3356672" y="2140492"/>
            <a:ext cx="0" cy="2565683"/>
          </a:xfrm>
          <a:prstGeom prst="line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8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7"/>
    </mc:Choice>
    <mc:Fallback xmlns="">
      <p:transition spd="slow" advTm="78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DB8B-5539-49F1-B783-26799489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05A70-40C3-4A55-88FE-F5892083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82169-9756-40F8-9DFA-697CCC2A0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342" y="646079"/>
            <a:ext cx="7343775" cy="430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89FE7F-F633-4A62-A567-24FC607E61EC}"/>
              </a:ext>
            </a:extLst>
          </p:cNvPr>
          <p:cNvSpPr/>
          <p:nvPr/>
        </p:nvSpPr>
        <p:spPr>
          <a:xfrm>
            <a:off x="767899" y="6348115"/>
            <a:ext cx="4116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3"/>
              </a:rPr>
              <a:t>http://publikasjoner.nve.no/rapport/2019/rapport2019_27.pdf</a:t>
            </a:r>
            <a:endParaRPr lang="en-GB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6C4F7-49A6-44DA-9A45-C6157EEAF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68" y="3067258"/>
            <a:ext cx="3345317" cy="2490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322D71-3480-4A6C-A614-BA1604A8B7B9}"/>
              </a:ext>
            </a:extLst>
          </p:cNvPr>
          <p:cNvSpPr/>
          <p:nvPr/>
        </p:nvSpPr>
        <p:spPr>
          <a:xfrm>
            <a:off x="8109858" y="2155371"/>
            <a:ext cx="1404258" cy="1360715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04B00-6157-4CFB-8547-5AD2BCD36C03}"/>
              </a:ext>
            </a:extLst>
          </p:cNvPr>
          <p:cNvSpPr txBox="1"/>
          <p:nvPr/>
        </p:nvSpPr>
        <p:spPr>
          <a:xfrm>
            <a:off x="6096000" y="5292142"/>
            <a:ext cx="4256314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~2000 MWh ILE (2018)</a:t>
            </a:r>
          </a:p>
          <a:p>
            <a:r>
              <a:rPr lang="en-GB" dirty="0" err="1"/>
              <a:t>pga</a:t>
            </a:r>
            <a:r>
              <a:rPr lang="en-GB" dirty="0"/>
              <a:t> </a:t>
            </a:r>
            <a:r>
              <a:rPr lang="en-GB" dirty="0" err="1"/>
              <a:t>Værrelaterte</a:t>
            </a:r>
            <a:r>
              <a:rPr lang="en-GB" dirty="0"/>
              <a:t> </a:t>
            </a:r>
            <a:r>
              <a:rPr lang="en-GB" dirty="0" err="1"/>
              <a:t>Utfordringer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34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9CD41-7DF6-431B-905B-626CCF85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3</a:t>
            </a:fld>
            <a:endParaRPr lang="nb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D808B1-EA6E-49CA-80B8-3E1781B991B0}"/>
              </a:ext>
            </a:extLst>
          </p:cNvPr>
          <p:cNvSpPr/>
          <p:nvPr/>
        </p:nvSpPr>
        <p:spPr>
          <a:xfrm>
            <a:off x="767899" y="2571122"/>
            <a:ext cx="1650441" cy="1650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b-NO" dirty="0"/>
              <a:t>Værrelaterte</a:t>
            </a:r>
          </a:p>
          <a:p>
            <a:pPr algn="ctr"/>
            <a:r>
              <a:rPr lang="nb-NO" dirty="0"/>
              <a:t>Feil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5609-80ED-477C-902A-FFED606B0B21}"/>
              </a:ext>
            </a:extLst>
          </p:cNvPr>
          <p:cNvSpPr txBox="1"/>
          <p:nvPr/>
        </p:nvSpPr>
        <p:spPr>
          <a:xfrm>
            <a:off x="3479364" y="2171012"/>
            <a:ext cx="282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Exploratory Data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BD9D9-79B4-4D1B-8C61-0AEE2290809B}"/>
              </a:ext>
            </a:extLst>
          </p:cNvPr>
          <p:cNvSpPr txBox="1"/>
          <p:nvPr/>
        </p:nvSpPr>
        <p:spPr>
          <a:xfrm>
            <a:off x="3490393" y="2814314"/>
            <a:ext cx="216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Explaining Outages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C4CD6-E9E1-4CBB-91EF-A8F6478CA58C}"/>
              </a:ext>
            </a:extLst>
          </p:cNvPr>
          <p:cNvSpPr txBox="1"/>
          <p:nvPr/>
        </p:nvSpPr>
        <p:spPr>
          <a:xfrm>
            <a:off x="3500204" y="3488227"/>
            <a:ext cx="215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Predicting Outages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3A702-3E6A-4C47-BB03-3039D8C7127B}"/>
              </a:ext>
            </a:extLst>
          </p:cNvPr>
          <p:cNvSpPr txBox="1"/>
          <p:nvPr/>
        </p:nvSpPr>
        <p:spPr>
          <a:xfrm>
            <a:off x="3479364" y="4162141"/>
            <a:ext cx="225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Towards Operations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499F2C-A789-4A0C-8DFF-6357793CD49B}"/>
              </a:ext>
            </a:extLst>
          </p:cNvPr>
          <p:cNvCxnSpPr>
            <a:cxnSpLocks/>
          </p:cNvCxnSpPr>
          <p:nvPr/>
        </p:nvCxnSpPr>
        <p:spPr>
          <a:xfrm>
            <a:off x="3356672" y="2140492"/>
            <a:ext cx="0" cy="2565683"/>
          </a:xfrm>
          <a:prstGeom prst="line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7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9CD41-7DF6-431B-905B-626CCF85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4</a:t>
            </a:fld>
            <a:endParaRPr lang="nb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D808B1-EA6E-49CA-80B8-3E1781B991B0}"/>
              </a:ext>
            </a:extLst>
          </p:cNvPr>
          <p:cNvSpPr/>
          <p:nvPr/>
        </p:nvSpPr>
        <p:spPr>
          <a:xfrm>
            <a:off x="767899" y="2571122"/>
            <a:ext cx="1650441" cy="1650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b-NO" dirty="0"/>
              <a:t>Værrelaterte</a:t>
            </a:r>
          </a:p>
          <a:p>
            <a:pPr algn="ctr"/>
            <a:r>
              <a:rPr lang="nb-NO" dirty="0"/>
              <a:t>Feil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5609-80ED-477C-902A-FFED606B0B21}"/>
              </a:ext>
            </a:extLst>
          </p:cNvPr>
          <p:cNvSpPr txBox="1"/>
          <p:nvPr/>
        </p:nvSpPr>
        <p:spPr>
          <a:xfrm>
            <a:off x="3479364" y="2171012"/>
            <a:ext cx="282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Exploratory Data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BD9D9-79B4-4D1B-8C61-0AEE2290809B}"/>
              </a:ext>
            </a:extLst>
          </p:cNvPr>
          <p:cNvSpPr txBox="1"/>
          <p:nvPr/>
        </p:nvSpPr>
        <p:spPr>
          <a:xfrm>
            <a:off x="3490393" y="2814314"/>
            <a:ext cx="216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Explaining Outages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C4CD6-E9E1-4CBB-91EF-A8F6478CA58C}"/>
              </a:ext>
            </a:extLst>
          </p:cNvPr>
          <p:cNvSpPr txBox="1"/>
          <p:nvPr/>
        </p:nvSpPr>
        <p:spPr>
          <a:xfrm>
            <a:off x="3500204" y="3488227"/>
            <a:ext cx="215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Predicting Outages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3A702-3E6A-4C47-BB03-3039D8C7127B}"/>
              </a:ext>
            </a:extLst>
          </p:cNvPr>
          <p:cNvSpPr txBox="1"/>
          <p:nvPr/>
        </p:nvSpPr>
        <p:spPr>
          <a:xfrm>
            <a:off x="3479364" y="4162141"/>
            <a:ext cx="225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Towards Operations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499F2C-A789-4A0C-8DFF-6357793CD49B}"/>
              </a:ext>
            </a:extLst>
          </p:cNvPr>
          <p:cNvCxnSpPr>
            <a:cxnSpLocks/>
          </p:cNvCxnSpPr>
          <p:nvPr/>
        </p:nvCxnSpPr>
        <p:spPr>
          <a:xfrm>
            <a:off x="3356672" y="2140492"/>
            <a:ext cx="0" cy="2565683"/>
          </a:xfrm>
          <a:prstGeom prst="line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6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4542F-7563-4089-94E0-D393A54B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5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A941C-79F2-40BB-BE0F-5236BEE9A78E}"/>
              </a:ext>
            </a:extLst>
          </p:cNvPr>
          <p:cNvSpPr txBox="1"/>
          <p:nvPr/>
        </p:nvSpPr>
        <p:spPr>
          <a:xfrm>
            <a:off x="104793" y="135383"/>
            <a:ext cx="954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Exploratory Data Analysis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| Explaining Outages | Predicting Outages | Towards Operations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F5651B4A-C70C-4B81-A1BF-37501CAD1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5" y="913007"/>
            <a:ext cx="3327494" cy="497616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0AA062-6DF7-4D2B-AC95-078F2670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31" y="913007"/>
            <a:ext cx="3327496" cy="4976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B950A7-86CB-41D9-9B47-341D2467C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02" y="913007"/>
            <a:ext cx="4156122" cy="4976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C2EF0E-35A7-4569-BA92-C455325CE2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0" b="15616"/>
          <a:stretch/>
        </p:blipFill>
        <p:spPr>
          <a:xfrm>
            <a:off x="9471863" y="1652278"/>
            <a:ext cx="2493875" cy="817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7BA90D-889C-4DDA-9123-510495C420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0" b="15616"/>
          <a:stretch/>
        </p:blipFill>
        <p:spPr>
          <a:xfrm>
            <a:off x="9471863" y="716329"/>
            <a:ext cx="2493873" cy="817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D3E084-9A45-4E02-B438-EEDCDAB06125}"/>
              </a:ext>
            </a:extLst>
          </p:cNvPr>
          <p:cNvCxnSpPr>
            <a:cxnSpLocks/>
          </p:cNvCxnSpPr>
          <p:nvPr/>
        </p:nvCxnSpPr>
        <p:spPr>
          <a:xfrm flipH="1">
            <a:off x="9017001" y="1124901"/>
            <a:ext cx="454862" cy="811435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5D5464-9B78-4EBE-9F9D-710BB8E31826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9244432" y="2060851"/>
            <a:ext cx="227431" cy="605250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7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4542F-7563-4089-94E0-D393A54B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6</a:t>
            </a:fld>
            <a:endParaRPr lang="nb-NO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C88AF11-8BBE-4D7A-9EB0-29639EFA5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40" y="1747603"/>
            <a:ext cx="9631119" cy="3362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3A941C-79F2-40BB-BE0F-5236BEE9A78E}"/>
              </a:ext>
            </a:extLst>
          </p:cNvPr>
          <p:cNvSpPr txBox="1"/>
          <p:nvPr/>
        </p:nvSpPr>
        <p:spPr>
          <a:xfrm>
            <a:off x="104793" y="135383"/>
            <a:ext cx="954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Exploratory Data Analysis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| Explaining Outages | Predicting Outages | Towards Operations</a:t>
            </a:r>
          </a:p>
        </p:txBody>
      </p:sp>
    </p:spTree>
    <p:extLst>
      <p:ext uri="{BB962C8B-B14F-4D97-AF65-F5344CB8AC3E}">
        <p14:creationId xmlns:p14="http://schemas.microsoft.com/office/powerpoint/2010/main" val="150638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4542F-7563-4089-94E0-D393A54B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7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A941C-79F2-40BB-BE0F-5236BEE9A78E}"/>
              </a:ext>
            </a:extLst>
          </p:cNvPr>
          <p:cNvSpPr txBox="1"/>
          <p:nvPr/>
        </p:nvSpPr>
        <p:spPr>
          <a:xfrm>
            <a:off x="104793" y="135383"/>
            <a:ext cx="954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Exploratory Data Analysis | </a:t>
            </a:r>
            <a:r>
              <a:rPr lang="en-GB" sz="2000" dirty="0">
                <a:solidFill>
                  <a:schemeClr val="tx2"/>
                </a:solidFill>
              </a:rPr>
              <a:t>Explaining Outages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| Predicting Outages | Towards Operations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EE3B26A-3335-4AAB-B4FF-F0451DD33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90" y="1574704"/>
            <a:ext cx="8153819" cy="3708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26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4542F-7563-4089-94E0-D393A54B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8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A941C-79F2-40BB-BE0F-5236BEE9A78E}"/>
              </a:ext>
            </a:extLst>
          </p:cNvPr>
          <p:cNvSpPr txBox="1"/>
          <p:nvPr/>
        </p:nvSpPr>
        <p:spPr>
          <a:xfrm>
            <a:off x="104793" y="135383"/>
            <a:ext cx="954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Exploratory Data Analysis | </a:t>
            </a:r>
            <a:r>
              <a:rPr lang="en-GB" sz="2000" dirty="0">
                <a:solidFill>
                  <a:schemeClr val="tx2"/>
                </a:solidFill>
              </a:rPr>
              <a:t>Explaining Outages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| Predicting Outages | Towards Operations</a:t>
            </a:r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49C7966-809D-4FFA-86D1-961DDBEAF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/>
          <a:stretch/>
        </p:blipFill>
        <p:spPr>
          <a:xfrm>
            <a:off x="3202495" y="1488969"/>
            <a:ext cx="5787009" cy="44222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02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9CD41-7DF6-431B-905B-626CCF85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9</a:t>
            </a:fld>
            <a:endParaRPr lang="nb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D808B1-EA6E-49CA-80B8-3E1781B991B0}"/>
              </a:ext>
            </a:extLst>
          </p:cNvPr>
          <p:cNvSpPr/>
          <p:nvPr/>
        </p:nvSpPr>
        <p:spPr>
          <a:xfrm>
            <a:off x="767899" y="2571122"/>
            <a:ext cx="1650441" cy="1650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b-NO" dirty="0"/>
              <a:t>Værrelaterte</a:t>
            </a:r>
          </a:p>
          <a:p>
            <a:pPr algn="ctr"/>
            <a:r>
              <a:rPr lang="nb-NO" dirty="0"/>
              <a:t>Feil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5609-80ED-477C-902A-FFED606B0B21}"/>
              </a:ext>
            </a:extLst>
          </p:cNvPr>
          <p:cNvSpPr txBox="1"/>
          <p:nvPr/>
        </p:nvSpPr>
        <p:spPr>
          <a:xfrm>
            <a:off x="3479364" y="2171012"/>
            <a:ext cx="282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Exploratory Data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BD9D9-79B4-4D1B-8C61-0AEE2290809B}"/>
              </a:ext>
            </a:extLst>
          </p:cNvPr>
          <p:cNvSpPr txBox="1"/>
          <p:nvPr/>
        </p:nvSpPr>
        <p:spPr>
          <a:xfrm>
            <a:off x="3490393" y="2814314"/>
            <a:ext cx="216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Explaining Outages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C4CD6-E9E1-4CBB-91EF-A8F6478CA58C}"/>
              </a:ext>
            </a:extLst>
          </p:cNvPr>
          <p:cNvSpPr txBox="1"/>
          <p:nvPr/>
        </p:nvSpPr>
        <p:spPr>
          <a:xfrm>
            <a:off x="3500204" y="3488227"/>
            <a:ext cx="215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Predicting Outages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3A702-3E6A-4C47-BB03-3039D8C7127B}"/>
              </a:ext>
            </a:extLst>
          </p:cNvPr>
          <p:cNvSpPr txBox="1"/>
          <p:nvPr/>
        </p:nvSpPr>
        <p:spPr>
          <a:xfrm>
            <a:off x="3479364" y="4162141"/>
            <a:ext cx="225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Towards Operations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499F2C-A789-4A0C-8DFF-6357793CD49B}"/>
              </a:ext>
            </a:extLst>
          </p:cNvPr>
          <p:cNvCxnSpPr>
            <a:cxnSpLocks/>
          </p:cNvCxnSpPr>
          <p:nvPr/>
        </p:nvCxnSpPr>
        <p:spPr>
          <a:xfrm>
            <a:off x="3356672" y="2140492"/>
            <a:ext cx="0" cy="2565683"/>
          </a:xfrm>
          <a:prstGeom prst="line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83179"/>
      </p:ext>
    </p:extLst>
  </p:cSld>
  <p:clrMapOvr>
    <a:masterClrMapping/>
  </p:clrMapOvr>
</p:sld>
</file>

<file path=ppt/theme/theme1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2.xml><?xml version="1.0" encoding="utf-8"?>
<a:theme xmlns:a="http://schemas.openxmlformats.org/drawingml/2006/main" name="SINTEF Mørk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437E8BBA-6947-4E25-91C8-495944816AA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7FADD0A676504CBFCFE30DD0BB1B48" ma:contentTypeVersion="12" ma:contentTypeDescription="Opprett et nytt dokument." ma:contentTypeScope="" ma:versionID="f529f43c96b9ffbd131f1674d02ad57b">
  <xsd:schema xmlns:xsd="http://www.w3.org/2001/XMLSchema" xmlns:xs="http://www.w3.org/2001/XMLSchema" xmlns:p="http://schemas.microsoft.com/office/2006/metadata/properties" xmlns:ns2="3e32537f-5e93-420e-bbf3-3e346f2127ac" xmlns:ns3="a6a60d18-de39-4529-a70b-869d44d232a8" targetNamespace="http://schemas.microsoft.com/office/2006/metadata/properties" ma:root="true" ma:fieldsID="3857d2558f4d695009b0934ba7882e59" ns2:_="" ns3:_="">
    <xsd:import namespace="3e32537f-5e93-420e-bbf3-3e346f2127ac"/>
    <xsd:import namespace="a6a60d18-de39-4529-a70b-869d44d232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2537f-5e93-420e-bbf3-3e346f212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60d18-de39-4529-a70b-869d44d232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735B96-22BA-4AFF-A8A3-1D218ACCDC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12D09B-D310-4FAD-9D6D-44337FB9FE76}"/>
</file>

<file path=customXml/itemProps3.xml><?xml version="1.0" encoding="utf-8"?>
<ds:datastoreItem xmlns:ds="http://schemas.openxmlformats.org/officeDocument/2006/customXml" ds:itemID="{E212CE06-335F-4E70-847C-374C665DCF02}">
  <ds:schemaRefs>
    <ds:schemaRef ds:uri="http://schemas.microsoft.com/office/2006/metadata/properties"/>
    <ds:schemaRef ds:uri="http://schemas.microsoft.com/office/infopath/2007/PartnerControls"/>
    <ds:schemaRef ds:uri="8bbd4995-53b7-43e2-b62f-10947586ac31"/>
    <ds:schemaRef ds:uri="67afc161-2139-4f38-8ce0-2a4dc68caf4b"/>
    <ds:schemaRef ds:uri="7a437007-9626-4405-986f-13a23f0c5b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SINTEF Presentation</Template>
  <TotalTime>136</TotalTime>
  <Words>303</Words>
  <Application>Microsoft Office PowerPoint</Application>
  <PresentationFormat>Widescreen</PresentationFormat>
  <Paragraphs>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SINTEF Lys</vt:lpstr>
      <vt:lpstr>SINTEF Mørk</vt:lpstr>
      <vt:lpstr>Værrelaterte feil SUBTITLE</vt:lpstr>
      <vt:lpstr>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Volker Hoffmann</dc:creator>
  <dc:description>template by officeconsult.no</dc:description>
  <cp:lastModifiedBy>Volker Hoffmann</cp:lastModifiedBy>
  <cp:revision>2</cp:revision>
  <cp:lastPrinted>2019-03-01T08:39:53Z</cp:lastPrinted>
  <dcterms:created xsi:type="dcterms:W3CDTF">2018-06-27T18:43:24Z</dcterms:created>
  <dcterms:modified xsi:type="dcterms:W3CDTF">2020-06-08T08:10:14Z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0x010100A27FADD0A676504CBFCFE30DD0BB1B48</vt:lpwstr>
  </property>
  <property fmtid="{D5CDD505-2E9C-101B-9397-08002B2CF9AE}" pid="4" name="AuthorIds_UIVersion_2560">
    <vt:lpwstr>55</vt:lpwstr>
  </property>
</Properties>
</file>