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52" r:id="rId5"/>
    <p:sldId id="544" r:id="rId6"/>
    <p:sldId id="571" r:id="rId7"/>
  </p:sldIdLst>
  <p:sldSz cx="12192000" cy="6858000"/>
  <p:notesSz cx="6794500" cy="9931400"/>
  <p:custDataLst>
    <p:tags r:id="rId10"/>
  </p:custDataLst>
  <p:defaultTextStyle>
    <a:defPPr>
      <a:defRPr lang="sv-SE"/>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7777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81DCD-675A-423A-A36B-25F529144DF7}" v="810" dt="2020-06-09T07:32:02.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107" d="100"/>
          <a:sy n="107" d="100"/>
        </p:scale>
        <p:origin x="138" y="16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53" d="100"/>
          <a:sy n="53" d="100"/>
        </p:scale>
        <p:origin x="3528" y="112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65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dirty="0"/>
          </a:p>
        </p:txBody>
      </p:sp>
      <p:sp>
        <p:nvSpPr>
          <p:cNvPr id="3" name="Date Placeholder 2"/>
          <p:cNvSpPr>
            <a:spLocks noGrp="1"/>
          </p:cNvSpPr>
          <p:nvPr>
            <p:ph type="dt" sz="quarter" idx="1"/>
          </p:nvPr>
        </p:nvSpPr>
        <p:spPr>
          <a:xfrm>
            <a:off x="3848101" y="0"/>
            <a:ext cx="2944813" cy="49657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2981E67-F8A1-554D-BC15-44C990FCE66A}" type="datetimeFigureOut">
              <a:rPr lang="sv-SE"/>
              <a:pPr>
                <a:defRPr/>
              </a:pPr>
              <a:t>2020-06-09</a:t>
            </a:fld>
            <a:endParaRPr lang="sv-SE" dirty="0"/>
          </a:p>
        </p:txBody>
      </p:sp>
      <p:sp>
        <p:nvSpPr>
          <p:cNvPr id="4" name="Footer Placeholder 3"/>
          <p:cNvSpPr>
            <a:spLocks noGrp="1"/>
          </p:cNvSpPr>
          <p:nvPr>
            <p:ph type="ftr" sz="quarter" idx="2"/>
          </p:nvPr>
        </p:nvSpPr>
        <p:spPr>
          <a:xfrm>
            <a:off x="1" y="9433239"/>
            <a:ext cx="2944813" cy="49657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dirty="0"/>
          </a:p>
        </p:txBody>
      </p:sp>
      <p:sp>
        <p:nvSpPr>
          <p:cNvPr id="5" name="Slide Number Placeholder 4"/>
          <p:cNvSpPr>
            <a:spLocks noGrp="1"/>
          </p:cNvSpPr>
          <p:nvPr>
            <p:ph type="sldNum" sz="quarter" idx="3"/>
          </p:nvPr>
        </p:nvSpPr>
        <p:spPr>
          <a:xfrm>
            <a:off x="3848101" y="9433239"/>
            <a:ext cx="2944813" cy="49657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598825F-A869-254F-9934-F44A62B8198F}" type="slidenum">
              <a:rPr lang="sv-SE"/>
              <a:pPr>
                <a:defRPr/>
              </a:pPr>
              <a:t>‹#›</a:t>
            </a:fld>
            <a:endParaRPr lang="sv-SE" dirty="0"/>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7463" y="407988"/>
            <a:ext cx="2735262" cy="1539875"/>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p:cNvSpPr>
            <a:spLocks noGrp="1"/>
          </p:cNvSpPr>
          <p:nvPr>
            <p:ph type="body" sz="quarter" idx="3"/>
          </p:nvPr>
        </p:nvSpPr>
        <p:spPr>
          <a:xfrm>
            <a:off x="360364" y="2040394"/>
            <a:ext cx="6073775" cy="7146152"/>
          </a:xfrm>
          <a:prstGeom prst="rect">
            <a:avLst/>
          </a:prstGeom>
        </p:spPr>
        <p:txBody>
          <a:bodyPr vert="horz" lIns="0" tIns="45720" rIns="91440" bIns="45720" rtlCol="0"/>
          <a:lstStyle/>
          <a:p>
            <a:pPr lvl="0"/>
            <a:r>
              <a:rPr lang="sv-SE" noProof="0"/>
              <a:t>Click to edit Master text styles</a:t>
            </a:r>
          </a:p>
          <a:p>
            <a:pPr lvl="1"/>
            <a:r>
              <a:rPr lang="sv-SE" noProof="0"/>
              <a:t>Second level</a:t>
            </a:r>
            <a:endParaRPr lang="sv-SE" noProof="0" dirty="0"/>
          </a:p>
        </p:txBody>
      </p:sp>
      <p:sp>
        <p:nvSpPr>
          <p:cNvPr id="7" name="Slide Number Placeholder 6"/>
          <p:cNvSpPr>
            <a:spLocks noGrp="1"/>
          </p:cNvSpPr>
          <p:nvPr>
            <p:ph type="sldNum" sz="quarter" idx="5"/>
          </p:nvPr>
        </p:nvSpPr>
        <p:spPr>
          <a:xfrm>
            <a:off x="6094414" y="9372759"/>
            <a:ext cx="338137" cy="190988"/>
          </a:xfrm>
          <a:prstGeom prst="rect">
            <a:avLst/>
          </a:prstGeom>
        </p:spPr>
        <p:txBody>
          <a:bodyPr vert="horz" lIns="0" tIns="0" rIns="0" bIns="0" rtlCol="0" anchor="b"/>
          <a:lstStyle>
            <a:lvl1pPr algn="r" eaLnBrk="1" fontAlgn="auto" hangingPunct="1">
              <a:spcBef>
                <a:spcPts val="0"/>
              </a:spcBef>
              <a:spcAft>
                <a:spcPts val="0"/>
              </a:spcAft>
              <a:defRPr sz="800">
                <a:latin typeface="+mn-lt"/>
              </a:defRPr>
            </a:lvl1pPr>
          </a:lstStyle>
          <a:p>
            <a:pPr>
              <a:defRPr/>
            </a:pPr>
            <a:fld id="{FBB06DAB-DBF3-084E-A276-8ED6AA7FE883}" type="slidenum">
              <a:rPr lang="sv-SE"/>
              <a:pPr>
                <a:defRPr/>
              </a:pPr>
              <a:t>‹#›</a:t>
            </a:fld>
            <a:endParaRPr lang="sv-SE" dirty="0"/>
          </a:p>
        </p:txBody>
      </p:sp>
      <p:pic>
        <p:nvPicPr>
          <p:cNvPr id="23557" name="Bildobjekt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9204053"/>
            <a:ext cx="996950" cy="3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FBB06DAB-DBF3-084E-A276-8ED6AA7FE883}" type="slidenum">
              <a:rPr lang="sv-SE" smtClean="0"/>
              <a:pPr>
                <a:defRPr/>
              </a:pPr>
              <a:t>1</a:t>
            </a:fld>
            <a:endParaRPr lang="sv-SE" dirty="0"/>
          </a:p>
        </p:txBody>
      </p:sp>
    </p:spTree>
    <p:extLst>
      <p:ext uri="{BB962C8B-B14F-4D97-AF65-F5344CB8AC3E}">
        <p14:creationId xmlns:p14="http://schemas.microsoft.com/office/powerpoint/2010/main" val="242812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Klicka fram texten</a:t>
            </a:r>
          </a:p>
        </p:txBody>
      </p:sp>
      <p:sp>
        <p:nvSpPr>
          <p:cNvPr id="4" name="Platshållare för bildnummer 3"/>
          <p:cNvSpPr>
            <a:spLocks noGrp="1"/>
          </p:cNvSpPr>
          <p:nvPr>
            <p:ph type="sldNum" sz="quarter" idx="5"/>
          </p:nvPr>
        </p:nvSpPr>
        <p:spPr/>
        <p:txBody>
          <a:bodyPr/>
          <a:lstStyle/>
          <a:p>
            <a:pPr>
              <a:defRPr/>
            </a:pPr>
            <a:fld id="{FBB06DAB-DBF3-084E-A276-8ED6AA7FE883}" type="slidenum">
              <a:rPr lang="sv-SE" smtClean="0"/>
              <a:pPr>
                <a:defRPr/>
              </a:pPr>
              <a:t>2</a:t>
            </a:fld>
            <a:endParaRPr lang="sv-SE"/>
          </a:p>
        </p:txBody>
      </p:sp>
    </p:spTree>
    <p:extLst>
      <p:ext uri="{BB962C8B-B14F-4D97-AF65-F5344CB8AC3E}">
        <p14:creationId xmlns:p14="http://schemas.microsoft.com/office/powerpoint/2010/main" val="121277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Korta tillståndsprocesserna radikalt för elnät, elproduktion och industri som ska ställa om från fossila bränslen. Långa och oförutsägbara tillståndsprocesser är ett av de främsta hindren för omställning. </a:t>
            </a:r>
          </a:p>
          <a:p>
            <a:endParaRPr lang="sv-SE" b="0" dirty="0"/>
          </a:p>
          <a:p>
            <a:r>
              <a:rPr lang="sv-SE" sz="1200" b="0" kern="1200" dirty="0">
                <a:solidFill>
                  <a:schemeClr val="tx1"/>
                </a:solidFill>
                <a:effectLst/>
                <a:latin typeface="+mn-lt"/>
                <a:ea typeface="+mn-ea"/>
                <a:cs typeface="+mn-cs"/>
              </a:rPr>
              <a:t>Ge Svenska kraftnät i uppdrag att utföra ett systematiserat brett förankrat samarbete med samhällets olika aktörer kring planering och prioritering av stamnätet och elnätskapacitet. Det bör utmynna i en elnätsplan som svarar mot klimatmålen och därmed det fossilfria samhällets behov på både nationell och nordisk nivå. Initiativet bör även beakta lokala och regionala behov samt hur det är möjligt att tillgodose de behov av stamnätskapacitet som transportsektorn kommer att ha, till exempel till elvägar.</a:t>
            </a:r>
          </a:p>
          <a:p>
            <a:r>
              <a:rPr lang="sv-SE" sz="1200" b="0" kern="1200" dirty="0">
                <a:solidFill>
                  <a:schemeClr val="tx1"/>
                </a:solidFill>
                <a:effectLst/>
                <a:latin typeface="+mn-lt"/>
                <a:ea typeface="+mn-ea"/>
                <a:cs typeface="+mn-cs"/>
              </a:rPr>
              <a:t>  </a:t>
            </a: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Vi uppmanar regeringen att genom en offentlig utredning eller liknande ge direktiv till att ta fram en hållbar, förutsägbar och långsiktig elnätsreglering som stimulerar en samhällsekonomiskt effektiv utveckling av elnät, både flexibilitet och nätutveckling, och som balanserar mellan och accepteras av samhällets olika intressen.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pPr>
              <a:defRPr/>
            </a:pPr>
            <a:fld id="{FBB06DAB-DBF3-084E-A276-8ED6AA7FE883}" type="slidenum">
              <a:rPr lang="sv-SE" smtClean="0"/>
              <a:pPr>
                <a:defRPr/>
              </a:pPr>
              <a:t>3</a:t>
            </a:fld>
            <a:endParaRPr lang="sv-SE"/>
          </a:p>
        </p:txBody>
      </p:sp>
    </p:spTree>
    <p:extLst>
      <p:ext uri="{BB962C8B-B14F-4D97-AF65-F5344CB8AC3E}">
        <p14:creationId xmlns:p14="http://schemas.microsoft.com/office/powerpoint/2010/main" val="675802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tx1"/>
                </a:solidFill>
                <a:latin typeface="+mj-lt"/>
                <a:ea typeface="Calibri Light" charset="0"/>
                <a:cs typeface="Calibri Light" charset="0"/>
              </a:defRPr>
            </a:lvl1pPr>
          </a:lstStyle>
          <a:p>
            <a:r>
              <a:rPr lang="sv-SE" noProof="0" dirty="0"/>
              <a:t>Klicka för att ändra text</a:t>
            </a:r>
          </a:p>
        </p:txBody>
      </p:sp>
      <p:sp>
        <p:nvSpPr>
          <p:cNvPr id="18" name="Subtitle 2"/>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Klicka för att ändra text</a:t>
            </a:r>
          </a:p>
        </p:txBody>
      </p:sp>
      <p:pic>
        <p:nvPicPr>
          <p:cNvPr id="14" name="Bildobjekt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0375" y="5760001"/>
            <a:ext cx="1443600" cy="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09946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bullettext två kolumner">
    <p:spTree>
      <p:nvGrpSpPr>
        <p:cNvPr id="1" name=""/>
        <p:cNvGrpSpPr/>
        <p:nvPr/>
      </p:nvGrpSpPr>
      <p:grpSpPr>
        <a:xfrm>
          <a:off x="0" y="0"/>
          <a:ext cx="0" cy="0"/>
          <a:chOff x="0" y="0"/>
          <a:chExt cx="0" cy="0"/>
        </a:xfrm>
      </p:grpSpPr>
      <p:sp>
        <p:nvSpPr>
          <p:cNvPr id="8" name="Text Placeholder 4"/>
          <p:cNvSpPr>
            <a:spLocks noGrp="1"/>
          </p:cNvSpPr>
          <p:nvPr>
            <p:ph type="body" sz="quarter" idx="17" hasCustomPrompt="1"/>
          </p:nvPr>
        </p:nvSpPr>
        <p:spPr>
          <a:xfrm>
            <a:off x="695324" y="1720850"/>
            <a:ext cx="4926275" cy="4371975"/>
          </a:xfrm>
        </p:spPr>
        <p:txBody>
          <a:bodyPr/>
          <a:lstStyle>
            <a:lvl1pPr>
              <a:defRPr/>
            </a:lvl1pPr>
            <a:lvl2pPr>
              <a:defRPr/>
            </a:lvl2pPr>
          </a:lstStyle>
          <a:p>
            <a:pPr lvl="0"/>
            <a:r>
              <a:rPr lang="sv-SE" dirty="0"/>
              <a:t>Klicka här för att ändra text</a:t>
            </a:r>
          </a:p>
          <a:p>
            <a:pPr lvl="1"/>
            <a:r>
              <a:rPr lang="sv-SE" dirty="0"/>
              <a:t>Andra nivå</a:t>
            </a:r>
          </a:p>
        </p:txBody>
      </p:sp>
      <p:sp>
        <p:nvSpPr>
          <p:cNvPr id="10" name="Text Placeholder 4"/>
          <p:cNvSpPr>
            <a:spLocks noGrp="1"/>
          </p:cNvSpPr>
          <p:nvPr>
            <p:ph type="body" sz="quarter" idx="18" hasCustomPrompt="1"/>
          </p:nvPr>
        </p:nvSpPr>
        <p:spPr>
          <a:xfrm>
            <a:off x="6332036" y="1720850"/>
            <a:ext cx="4926275" cy="4371975"/>
          </a:xfrm>
        </p:spPr>
        <p:txBody>
          <a:bodyPr/>
          <a:lstStyle>
            <a:lvl1pPr>
              <a:defRPr/>
            </a:lvl1pPr>
            <a:lvl2pPr>
              <a:defRPr/>
            </a:lvl2pPr>
          </a:lstStyle>
          <a:p>
            <a:pPr lvl="0"/>
            <a:r>
              <a:rPr lang="sv-SE" dirty="0"/>
              <a:t>Klicka här för att ändra text</a:t>
            </a:r>
          </a:p>
          <a:p>
            <a:pPr lvl="1"/>
            <a:r>
              <a:rPr lang="sv-SE" dirty="0"/>
              <a:t>Andra nivå</a:t>
            </a:r>
          </a:p>
        </p:txBody>
      </p:sp>
      <p:sp>
        <p:nvSpPr>
          <p:cNvPr id="6" name="Date Placeholder 3"/>
          <p:cNvSpPr>
            <a:spLocks noGrp="1"/>
          </p:cNvSpPr>
          <p:nvPr>
            <p:ph type="dt" sz="half" idx="14"/>
          </p:nvPr>
        </p:nvSpPr>
        <p:spPr/>
        <p:txBody>
          <a:bodyPr/>
          <a:lstStyle>
            <a:lvl1pPr>
              <a:defRPr/>
            </a:lvl1pPr>
          </a:lstStyle>
          <a:p>
            <a:pPr>
              <a:defRPr/>
            </a:pPr>
            <a:endParaRPr lang="sv-SE" dirty="0"/>
          </a:p>
        </p:txBody>
      </p:sp>
      <p:sp>
        <p:nvSpPr>
          <p:cNvPr id="7" name="Footer Placeholder 4"/>
          <p:cNvSpPr>
            <a:spLocks noGrp="1"/>
          </p:cNvSpPr>
          <p:nvPr>
            <p:ph type="ftr" sz="quarter" idx="15"/>
          </p:nvPr>
        </p:nvSpPr>
        <p:spPr/>
        <p:txBody>
          <a:bodyPr/>
          <a:lstStyle>
            <a:lvl1pPr>
              <a:defRPr/>
            </a:lvl1pPr>
          </a:lstStyle>
          <a:p>
            <a:pPr>
              <a:defRPr/>
            </a:pPr>
            <a:endParaRPr lang="sv-SE" dirty="0"/>
          </a:p>
        </p:txBody>
      </p:sp>
      <p:sp>
        <p:nvSpPr>
          <p:cNvPr id="9" name="Slide Number Placeholder 5"/>
          <p:cNvSpPr>
            <a:spLocks noGrp="1"/>
          </p:cNvSpPr>
          <p:nvPr>
            <p:ph type="sldNum" sz="quarter" idx="16"/>
          </p:nvPr>
        </p:nvSpPr>
        <p:spPr/>
        <p:txBody>
          <a:bodyPr/>
          <a:lstStyle>
            <a:lvl1pPr>
              <a:defRPr/>
            </a:lvl1pPr>
          </a:lstStyle>
          <a:p>
            <a:pPr>
              <a:defRPr/>
            </a:pPr>
            <a:fld id="{245DB79F-B776-D941-A667-7A4C6EA02704}" type="slidenum">
              <a:rPr lang="sv-SE"/>
              <a:pPr>
                <a:defRPr/>
              </a:pPr>
              <a:t>‹#›</a:t>
            </a:fld>
            <a:endParaRPr lang="sv-SE" dirty="0"/>
          </a:p>
        </p:txBody>
      </p:sp>
      <p:sp>
        <p:nvSpPr>
          <p:cNvPr id="5" name="Title 4"/>
          <p:cNvSpPr>
            <a:spLocks noGrp="1"/>
          </p:cNvSpPr>
          <p:nvPr>
            <p:ph type="title" hasCustomPrompt="1"/>
          </p:nvPr>
        </p:nvSpPr>
        <p:spPr>
          <a:xfrm>
            <a:off x="695325" y="540000"/>
            <a:ext cx="10562986" cy="981075"/>
          </a:xfrm>
        </p:spPr>
        <p:txBody>
          <a:bodyPr/>
          <a:lstStyle>
            <a:lvl1pPr>
              <a:defRPr/>
            </a:lvl1pPr>
          </a:lstStyle>
          <a:p>
            <a:r>
              <a:rPr lang="sv-SE" dirty="0"/>
              <a:t>Klicka här för att ändra text</a:t>
            </a:r>
          </a:p>
        </p:txBody>
      </p:sp>
      <p:sp>
        <p:nvSpPr>
          <p:cNvPr id="11" name="Text Placeholder 2"/>
          <p:cNvSpPr>
            <a:spLocks noGrp="1"/>
          </p:cNvSpPr>
          <p:nvPr>
            <p:ph type="body" sz="quarter" idx="19"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44188635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bullettext två kolumner med rubrik">
    <p:spTree>
      <p:nvGrpSpPr>
        <p:cNvPr id="1" name=""/>
        <p:cNvGrpSpPr/>
        <p:nvPr/>
      </p:nvGrpSpPr>
      <p:grpSpPr>
        <a:xfrm>
          <a:off x="0" y="0"/>
          <a:ext cx="0" cy="0"/>
          <a:chOff x="0" y="0"/>
          <a:chExt cx="0" cy="0"/>
        </a:xfrm>
      </p:grpSpPr>
      <p:sp>
        <p:nvSpPr>
          <p:cNvPr id="10" name="Text Placeholder 4"/>
          <p:cNvSpPr>
            <a:spLocks noGrp="1"/>
          </p:cNvSpPr>
          <p:nvPr>
            <p:ph type="body" sz="quarter" idx="19" hasCustomPrompt="1"/>
          </p:nvPr>
        </p:nvSpPr>
        <p:spPr>
          <a:xfrm>
            <a:off x="695325" y="2201779"/>
            <a:ext cx="4926014" cy="3891046"/>
          </a:xfrm>
        </p:spPr>
        <p:txBody>
          <a:bodyPr/>
          <a:lstStyle>
            <a:lvl1pPr>
              <a:defRPr/>
            </a:lvl1pPr>
            <a:lvl2pPr>
              <a:defRPr/>
            </a:lvl2pPr>
          </a:lstStyle>
          <a:p>
            <a:pPr lvl="0"/>
            <a:r>
              <a:rPr lang="sv-SE" dirty="0"/>
              <a:t>Klicka här för att ändra text</a:t>
            </a:r>
          </a:p>
          <a:p>
            <a:pPr lvl="1"/>
            <a:r>
              <a:rPr lang="sv-SE" dirty="0"/>
              <a:t>Andra nivå</a:t>
            </a:r>
          </a:p>
        </p:txBody>
      </p:sp>
      <p:sp>
        <p:nvSpPr>
          <p:cNvPr id="13" name="Text Placeholder 4"/>
          <p:cNvSpPr>
            <a:spLocks noGrp="1"/>
          </p:cNvSpPr>
          <p:nvPr>
            <p:ph type="body" sz="quarter" idx="20" hasCustomPrompt="1"/>
          </p:nvPr>
        </p:nvSpPr>
        <p:spPr>
          <a:xfrm>
            <a:off x="6332037" y="2201779"/>
            <a:ext cx="4967788" cy="3891046"/>
          </a:xfrm>
        </p:spPr>
        <p:txBody>
          <a:bodyPr/>
          <a:lstStyle>
            <a:lvl1pPr>
              <a:defRPr/>
            </a:lvl1pPr>
            <a:lvl2pPr>
              <a:defRPr/>
            </a:lvl2pPr>
          </a:lstStyle>
          <a:p>
            <a:pPr lvl="0"/>
            <a:r>
              <a:rPr lang="sv-SE" dirty="0"/>
              <a:t>Klicka här för att ändra text</a:t>
            </a:r>
          </a:p>
          <a:p>
            <a:pPr lvl="1"/>
            <a:r>
              <a:rPr lang="sv-SE" dirty="0"/>
              <a:t>Andra nivå</a:t>
            </a:r>
          </a:p>
        </p:txBody>
      </p:sp>
      <p:sp>
        <p:nvSpPr>
          <p:cNvPr id="6" name="Date Placeholder 3"/>
          <p:cNvSpPr>
            <a:spLocks noGrp="1"/>
          </p:cNvSpPr>
          <p:nvPr>
            <p:ph type="dt" sz="half" idx="14"/>
          </p:nvPr>
        </p:nvSpPr>
        <p:spPr/>
        <p:txBody>
          <a:bodyPr/>
          <a:lstStyle>
            <a:lvl1pPr>
              <a:defRPr/>
            </a:lvl1pPr>
          </a:lstStyle>
          <a:p>
            <a:pPr>
              <a:defRPr/>
            </a:pPr>
            <a:endParaRPr lang="sv-SE" dirty="0"/>
          </a:p>
        </p:txBody>
      </p:sp>
      <p:sp>
        <p:nvSpPr>
          <p:cNvPr id="7" name="Footer Placeholder 4"/>
          <p:cNvSpPr>
            <a:spLocks noGrp="1"/>
          </p:cNvSpPr>
          <p:nvPr>
            <p:ph type="ftr" sz="quarter" idx="15"/>
          </p:nvPr>
        </p:nvSpPr>
        <p:spPr/>
        <p:txBody>
          <a:bodyPr/>
          <a:lstStyle>
            <a:lvl1pPr>
              <a:defRPr/>
            </a:lvl1pPr>
          </a:lstStyle>
          <a:p>
            <a:pPr>
              <a:defRPr/>
            </a:pPr>
            <a:endParaRPr lang="sv-SE" dirty="0"/>
          </a:p>
        </p:txBody>
      </p:sp>
      <p:sp>
        <p:nvSpPr>
          <p:cNvPr id="9" name="Slide Number Placeholder 5"/>
          <p:cNvSpPr>
            <a:spLocks noGrp="1"/>
          </p:cNvSpPr>
          <p:nvPr>
            <p:ph type="sldNum" sz="quarter" idx="16"/>
          </p:nvPr>
        </p:nvSpPr>
        <p:spPr/>
        <p:txBody>
          <a:bodyPr/>
          <a:lstStyle>
            <a:lvl1pPr>
              <a:defRPr/>
            </a:lvl1pPr>
          </a:lstStyle>
          <a:p>
            <a:pPr>
              <a:defRPr/>
            </a:pPr>
            <a:fld id="{245DB79F-B776-D941-A667-7A4C6EA02704}" type="slidenum">
              <a:rPr lang="sv-SE"/>
              <a:pPr>
                <a:defRPr/>
              </a:pPr>
              <a:t>‹#›</a:t>
            </a:fld>
            <a:endParaRPr lang="sv-SE" dirty="0"/>
          </a:p>
        </p:txBody>
      </p:sp>
      <p:sp>
        <p:nvSpPr>
          <p:cNvPr id="11" name="Text Placeholder 10"/>
          <p:cNvSpPr>
            <a:spLocks noGrp="1"/>
          </p:cNvSpPr>
          <p:nvPr>
            <p:ph type="body" sz="quarter" idx="17" hasCustomPrompt="1"/>
          </p:nvPr>
        </p:nvSpPr>
        <p:spPr>
          <a:xfrm>
            <a:off x="695325" y="1733215"/>
            <a:ext cx="4926013" cy="372311"/>
          </a:xfrm>
        </p:spPr>
        <p:txBody>
          <a:bodyPr/>
          <a:lstStyle>
            <a:lvl1pPr marL="0" indent="0">
              <a:buFontTx/>
              <a:buNone/>
              <a:defRPr b="0" i="1"/>
            </a:lvl1pPr>
          </a:lstStyle>
          <a:p>
            <a:pPr lvl="0"/>
            <a:r>
              <a:rPr lang="sv-SE" noProof="0" dirty="0"/>
              <a:t>Klicka här för att ändra text</a:t>
            </a:r>
            <a:endParaRPr lang="sv-SE" dirty="0"/>
          </a:p>
        </p:txBody>
      </p:sp>
      <p:sp>
        <p:nvSpPr>
          <p:cNvPr id="12" name="Text Placeholder 10"/>
          <p:cNvSpPr>
            <a:spLocks noGrp="1"/>
          </p:cNvSpPr>
          <p:nvPr>
            <p:ph type="body" sz="quarter" idx="18" hasCustomPrompt="1"/>
          </p:nvPr>
        </p:nvSpPr>
        <p:spPr>
          <a:xfrm>
            <a:off x="6332037" y="1733215"/>
            <a:ext cx="4967788" cy="372311"/>
          </a:xfrm>
        </p:spPr>
        <p:txBody>
          <a:bodyPr/>
          <a:lstStyle>
            <a:lvl1pPr marL="0" indent="0">
              <a:buFontTx/>
              <a:buNone/>
              <a:defRPr b="0" i="1"/>
            </a:lvl1pPr>
          </a:lstStyle>
          <a:p>
            <a:pPr lvl="0"/>
            <a:r>
              <a:rPr lang="sv-SE" noProof="0" dirty="0"/>
              <a:t>Klicka här för att ändra text</a:t>
            </a:r>
            <a:endParaRPr lang="sv-SE" dirty="0"/>
          </a:p>
        </p:txBody>
      </p:sp>
      <p:sp>
        <p:nvSpPr>
          <p:cNvPr id="2" name="Title 1"/>
          <p:cNvSpPr>
            <a:spLocks noGrp="1"/>
          </p:cNvSpPr>
          <p:nvPr>
            <p:ph type="title" hasCustomPrompt="1"/>
          </p:nvPr>
        </p:nvSpPr>
        <p:spPr>
          <a:xfrm>
            <a:off x="695325" y="540000"/>
            <a:ext cx="10604500" cy="981075"/>
          </a:xfrm>
        </p:spPr>
        <p:txBody>
          <a:bodyPr/>
          <a:lstStyle>
            <a:lvl1pPr>
              <a:defRPr/>
            </a:lvl1pPr>
          </a:lstStyle>
          <a:p>
            <a:r>
              <a:rPr lang="sv-SE" dirty="0"/>
              <a:t>Klicka här för att ändra text</a:t>
            </a:r>
          </a:p>
        </p:txBody>
      </p:sp>
      <p:sp>
        <p:nvSpPr>
          <p:cNvPr id="14" name="Text Placeholder 2"/>
          <p:cNvSpPr>
            <a:spLocks noGrp="1"/>
          </p:cNvSpPr>
          <p:nvPr>
            <p:ph type="body" sz="quarter" idx="21"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1073680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Date Placeholder 3"/>
          <p:cNvSpPr>
            <a:spLocks noGrp="1"/>
          </p:cNvSpPr>
          <p:nvPr>
            <p:ph type="dt" sz="half" idx="11"/>
          </p:nvPr>
        </p:nvSpPr>
        <p:spPr/>
        <p:txBody>
          <a:bodyPr/>
          <a:lstStyle>
            <a:lvl1pPr>
              <a:defRPr/>
            </a:lvl1pPr>
          </a:lstStyle>
          <a:p>
            <a:pPr>
              <a:defRPr/>
            </a:pPr>
            <a:endParaRPr lang="sv-SE" dirty="0"/>
          </a:p>
        </p:txBody>
      </p:sp>
      <p:sp>
        <p:nvSpPr>
          <p:cNvPr id="7" name="Footer Placeholder 4"/>
          <p:cNvSpPr>
            <a:spLocks noGrp="1"/>
          </p:cNvSpPr>
          <p:nvPr>
            <p:ph type="ftr" sz="quarter" idx="12"/>
          </p:nvPr>
        </p:nvSpPr>
        <p:spPr/>
        <p:txBody>
          <a:bodyPr/>
          <a:lstStyle>
            <a:lvl1pPr>
              <a:defRPr/>
            </a:lvl1pPr>
          </a:lstStyle>
          <a:p>
            <a:pPr>
              <a:defRPr/>
            </a:pPr>
            <a:endParaRPr lang="sv-SE" dirty="0"/>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dirty="0"/>
          </a:p>
        </p:txBody>
      </p:sp>
      <p:sp>
        <p:nvSpPr>
          <p:cNvPr id="4" name="Title 3"/>
          <p:cNvSpPr>
            <a:spLocks noGrp="1"/>
          </p:cNvSpPr>
          <p:nvPr>
            <p:ph type="title" hasCustomPrompt="1"/>
          </p:nvPr>
        </p:nvSpPr>
        <p:spPr>
          <a:xfrm>
            <a:off x="695325" y="540000"/>
            <a:ext cx="10604500" cy="981075"/>
          </a:xfrm>
        </p:spPr>
        <p:txBody>
          <a:bodyPr/>
          <a:lstStyle>
            <a:lvl1pPr>
              <a:defRPr/>
            </a:lvl1pPr>
          </a:lstStyle>
          <a:p>
            <a:r>
              <a:rPr lang="sv-SE" dirty="0"/>
              <a:t>Klicka här för att ändra text</a:t>
            </a:r>
          </a:p>
        </p:txBody>
      </p:sp>
      <p:sp>
        <p:nvSpPr>
          <p:cNvPr id="9"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2788936271"/>
      </p:ext>
    </p:extLst>
  </p:cSld>
  <p:clrMapOvr>
    <a:masterClrMapping/>
  </p:clrMapOvr>
  <p:transition spd="med">
    <p:fade/>
  </p:transition>
  <p:extLst>
    <p:ext uri="{DCECCB84-F9BA-43D5-87BE-67443E8EF086}">
      <p15:sldGuideLst xmlns:p15="http://schemas.microsoft.com/office/powerpoint/2012/main">
        <p15:guide id="1" orient="horz" pos="3566" userDrawn="1">
          <p15:clr>
            <a:srgbClr val="FBAE40"/>
          </p15:clr>
        </p15:guide>
        <p15:guide id="2" orient="horz" pos="15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indelning Magenta">
    <p:spTree>
      <p:nvGrpSpPr>
        <p:cNvPr id="1" name=""/>
        <p:cNvGrpSpPr/>
        <p:nvPr/>
      </p:nvGrpSpPr>
      <p:grpSpPr>
        <a:xfrm>
          <a:off x="0" y="0"/>
          <a:ext cx="0" cy="0"/>
          <a:chOff x="0" y="0"/>
          <a:chExt cx="0" cy="0"/>
        </a:xfrm>
      </p:grpSpPr>
      <p:sp>
        <p:nvSpPr>
          <p:cNvPr id="3" name="Rectangle 2"/>
          <p:cNvSpPr/>
          <p:nvPr userDrawn="1"/>
        </p:nvSpPr>
        <p:spPr>
          <a:xfrm>
            <a:off x="0" y="0"/>
            <a:ext cx="12192000" cy="635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Title 1"/>
          <p:cNvSpPr>
            <a:spLocks noGrp="1"/>
          </p:cNvSpPr>
          <p:nvPr>
            <p:ph type="title" hasCustomPrompt="1"/>
          </p:nvPr>
        </p:nvSpPr>
        <p:spPr>
          <a:xfrm>
            <a:off x="878303" y="892771"/>
            <a:ext cx="8587241" cy="1248849"/>
          </a:xfrm>
        </p:spPr>
        <p:txBody>
          <a:bodyPr anchor="t" anchorCtr="0"/>
          <a:lstStyle>
            <a:lvl1pPr algn="l">
              <a:defRPr sz="4800" b="0" cap="none">
                <a:solidFill>
                  <a:schemeClr val="bg1"/>
                </a:solidFill>
                <a:latin typeface="+mj-lt"/>
              </a:defRPr>
            </a:lvl1pPr>
          </a:lstStyle>
          <a:p>
            <a:r>
              <a:rPr lang="sv-SE" noProof="0" dirty="0"/>
              <a:t>Klicka här för att ändra text</a:t>
            </a:r>
          </a:p>
        </p:txBody>
      </p:sp>
      <p:sp>
        <p:nvSpPr>
          <p:cNvPr id="5" name="Date Placeholder 3"/>
          <p:cNvSpPr>
            <a:spLocks noGrp="1"/>
          </p:cNvSpPr>
          <p:nvPr>
            <p:ph type="dt" sz="half" idx="14"/>
          </p:nvPr>
        </p:nvSpPr>
        <p:spPr/>
        <p:txBody>
          <a:bodyPr/>
          <a:lstStyle>
            <a:lvl1pPr>
              <a:defRPr/>
            </a:lvl1pPr>
          </a:lstStyle>
          <a:p>
            <a:pPr>
              <a:defRPr/>
            </a:pPr>
            <a:fld id="{D424E352-0F95-4126-BFAD-3D7C27F02302}" type="datetime1">
              <a:rPr lang="sv-SE" smtClean="0"/>
              <a:t>2020-06-09</a:t>
            </a:fld>
            <a:endParaRPr lang="sv-SE" dirty="0"/>
          </a:p>
        </p:txBody>
      </p:sp>
      <p:sp>
        <p:nvSpPr>
          <p:cNvPr id="6" name="Footer Placeholder 4"/>
          <p:cNvSpPr>
            <a:spLocks noGrp="1"/>
          </p:cNvSpPr>
          <p:nvPr>
            <p:ph type="ftr" sz="quarter" idx="15"/>
          </p:nvPr>
        </p:nvSpPr>
        <p:spPr/>
        <p:txBody>
          <a:bodyPr/>
          <a:lstStyle>
            <a:lvl1pPr>
              <a:defRPr/>
            </a:lvl1pPr>
          </a:lstStyle>
          <a:p>
            <a:pPr>
              <a:defRPr/>
            </a:pPr>
            <a:r>
              <a:rPr lang="sv-SE" dirty="0"/>
              <a:t>Presentation</a:t>
            </a:r>
          </a:p>
        </p:txBody>
      </p:sp>
      <p:sp>
        <p:nvSpPr>
          <p:cNvPr id="8" name="Slide Number Placeholder 5"/>
          <p:cNvSpPr>
            <a:spLocks noGrp="1"/>
          </p:cNvSpPr>
          <p:nvPr>
            <p:ph type="sldNum" sz="quarter" idx="16"/>
          </p:nvPr>
        </p:nvSpPr>
        <p:spPr/>
        <p:txBody>
          <a:bodyPr/>
          <a:lstStyle>
            <a:lvl1pPr>
              <a:defRPr/>
            </a:lvl1pPr>
          </a:lstStyle>
          <a:p>
            <a:pPr>
              <a:defRPr/>
            </a:pPr>
            <a:fld id="{9BE3BFEF-D0F0-5947-84C4-ED8DA18B5127}" type="slidenum">
              <a:rPr lang="sv-SE"/>
              <a:pPr>
                <a:defRPr/>
              </a:pPr>
              <a:t>‹#›</a:t>
            </a:fld>
            <a:endParaRPr lang="sv-SE" dirty="0"/>
          </a:p>
        </p:txBody>
      </p:sp>
    </p:spTree>
    <p:extLst>
      <p:ext uri="{BB962C8B-B14F-4D97-AF65-F5344CB8AC3E}">
        <p14:creationId xmlns:p14="http://schemas.microsoft.com/office/powerpoint/2010/main" val="222097789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indelning Grå">
    <p:spTree>
      <p:nvGrpSpPr>
        <p:cNvPr id="1" name=""/>
        <p:cNvGrpSpPr/>
        <p:nvPr/>
      </p:nvGrpSpPr>
      <p:grpSpPr>
        <a:xfrm>
          <a:off x="0" y="0"/>
          <a:ext cx="0" cy="0"/>
          <a:chOff x="0" y="0"/>
          <a:chExt cx="0" cy="0"/>
        </a:xfrm>
      </p:grpSpPr>
      <p:sp>
        <p:nvSpPr>
          <p:cNvPr id="3" name="Rectangle 2"/>
          <p:cNvSpPr/>
          <p:nvPr userDrawn="1"/>
        </p:nvSpPr>
        <p:spPr>
          <a:xfrm>
            <a:off x="0" y="0"/>
            <a:ext cx="12192000" cy="635317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Title 1"/>
          <p:cNvSpPr>
            <a:spLocks noGrp="1"/>
          </p:cNvSpPr>
          <p:nvPr>
            <p:ph type="title" hasCustomPrompt="1"/>
          </p:nvPr>
        </p:nvSpPr>
        <p:spPr>
          <a:xfrm>
            <a:off x="878303" y="892771"/>
            <a:ext cx="8587241" cy="1248849"/>
          </a:xfrm>
        </p:spPr>
        <p:txBody>
          <a:bodyPr anchor="t" anchorCtr="0"/>
          <a:lstStyle>
            <a:lvl1pPr algn="l">
              <a:defRPr sz="4800" b="0" cap="none">
                <a:solidFill>
                  <a:schemeClr val="bg1"/>
                </a:solidFill>
                <a:latin typeface="+mj-lt"/>
              </a:defRPr>
            </a:lvl1pPr>
          </a:lstStyle>
          <a:p>
            <a:r>
              <a:rPr lang="sv-SE" noProof="0" dirty="0"/>
              <a:t>Klicka här för att ändra text</a:t>
            </a:r>
          </a:p>
        </p:txBody>
      </p:sp>
      <p:sp>
        <p:nvSpPr>
          <p:cNvPr id="5" name="Date Placeholder 3"/>
          <p:cNvSpPr>
            <a:spLocks noGrp="1"/>
          </p:cNvSpPr>
          <p:nvPr>
            <p:ph type="dt" sz="half" idx="14"/>
          </p:nvPr>
        </p:nvSpPr>
        <p:spPr/>
        <p:txBody>
          <a:bodyPr/>
          <a:lstStyle>
            <a:lvl1pPr>
              <a:defRPr/>
            </a:lvl1pPr>
          </a:lstStyle>
          <a:p>
            <a:pPr>
              <a:defRPr/>
            </a:pPr>
            <a:fld id="{84774D3A-342F-4F67-B3F7-23BBA7770CF1}" type="datetime1">
              <a:rPr lang="sv-SE" smtClean="0"/>
              <a:t>2020-06-09</a:t>
            </a:fld>
            <a:endParaRPr lang="sv-SE" dirty="0"/>
          </a:p>
        </p:txBody>
      </p:sp>
      <p:sp>
        <p:nvSpPr>
          <p:cNvPr id="6" name="Footer Placeholder 4"/>
          <p:cNvSpPr>
            <a:spLocks noGrp="1"/>
          </p:cNvSpPr>
          <p:nvPr>
            <p:ph type="ftr" sz="quarter" idx="15"/>
          </p:nvPr>
        </p:nvSpPr>
        <p:spPr/>
        <p:txBody>
          <a:bodyPr/>
          <a:lstStyle>
            <a:lvl1pPr>
              <a:defRPr/>
            </a:lvl1pPr>
          </a:lstStyle>
          <a:p>
            <a:pPr>
              <a:defRPr/>
            </a:pPr>
            <a:r>
              <a:rPr lang="sv-SE" dirty="0"/>
              <a:t>Presentation</a:t>
            </a:r>
          </a:p>
        </p:txBody>
      </p:sp>
      <p:sp>
        <p:nvSpPr>
          <p:cNvPr id="8" name="Slide Number Placeholder 5"/>
          <p:cNvSpPr>
            <a:spLocks noGrp="1"/>
          </p:cNvSpPr>
          <p:nvPr>
            <p:ph type="sldNum" sz="quarter" idx="16"/>
          </p:nvPr>
        </p:nvSpPr>
        <p:spPr/>
        <p:txBody>
          <a:bodyPr/>
          <a:lstStyle>
            <a:lvl1pPr>
              <a:defRPr/>
            </a:lvl1pPr>
          </a:lstStyle>
          <a:p>
            <a:pPr>
              <a:defRPr/>
            </a:pPr>
            <a:fld id="{9BE3BFEF-D0F0-5947-84C4-ED8DA18B5127}" type="slidenum">
              <a:rPr lang="sv-SE"/>
              <a:pPr>
                <a:defRPr/>
              </a:pPr>
              <a:t>‹#›</a:t>
            </a:fld>
            <a:endParaRPr lang="sv-SE" dirty="0"/>
          </a:p>
        </p:txBody>
      </p:sp>
    </p:spTree>
    <p:extLst>
      <p:ext uri="{BB962C8B-B14F-4D97-AF65-F5344CB8AC3E}">
        <p14:creationId xmlns:p14="http://schemas.microsoft.com/office/powerpoint/2010/main" val="41631031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bild 1">
    <p:spTree>
      <p:nvGrpSpPr>
        <p:cNvPr id="1" name=""/>
        <p:cNvGrpSpPr/>
        <p:nvPr/>
      </p:nvGrpSpPr>
      <p:grpSpPr>
        <a:xfrm>
          <a:off x="0" y="0"/>
          <a:ext cx="0" cy="0"/>
          <a:chOff x="0" y="0"/>
          <a:chExt cx="0" cy="0"/>
        </a:xfrm>
      </p:grpSpPr>
      <p:sp>
        <p:nvSpPr>
          <p:cNvPr id="2" name="Rectangle 4"/>
          <p:cNvSpPr/>
          <p:nvPr userDrawn="1"/>
        </p:nvSpPr>
        <p:spPr>
          <a:xfrm>
            <a:off x="0" y="0"/>
            <a:ext cx="12192000" cy="635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8" name="Text Placeholder 7"/>
          <p:cNvSpPr>
            <a:spLocks noGrp="1"/>
          </p:cNvSpPr>
          <p:nvPr>
            <p:ph type="body" sz="quarter" idx="14" hasCustomPrompt="1"/>
          </p:nvPr>
        </p:nvSpPr>
        <p:spPr>
          <a:xfrm>
            <a:off x="1631950" y="1528010"/>
            <a:ext cx="8928099" cy="1917151"/>
          </a:xfrm>
        </p:spPr>
        <p:txBody>
          <a:bodyPr/>
          <a:lstStyle>
            <a:lvl1pPr marL="0" indent="0" algn="ctr">
              <a:buFontTx/>
              <a:buNone/>
              <a:defRPr sz="6000">
                <a:solidFill>
                  <a:schemeClr val="accent1"/>
                </a:solidFill>
                <a:latin typeface="+mj-lt"/>
              </a:defRPr>
            </a:lvl1pPr>
            <a:lvl2pPr marL="266700" indent="0">
              <a:buNone/>
              <a:defRPr/>
            </a:lvl2pPr>
          </a:lstStyle>
          <a:p>
            <a:pPr lvl="0"/>
            <a:r>
              <a:rPr lang="sv-SE" dirty="0"/>
              <a:t>Klicka här för </a:t>
            </a:r>
            <a:br>
              <a:rPr lang="sv-SE" dirty="0"/>
            </a:br>
            <a:r>
              <a:rPr lang="sv-SE" dirty="0"/>
              <a:t>att ändra text</a:t>
            </a:r>
          </a:p>
        </p:txBody>
      </p:sp>
      <p:sp>
        <p:nvSpPr>
          <p:cNvPr id="3" name="Date Placeholder 1"/>
          <p:cNvSpPr>
            <a:spLocks noGrp="1"/>
          </p:cNvSpPr>
          <p:nvPr>
            <p:ph type="dt" sz="half" idx="10"/>
          </p:nvPr>
        </p:nvSpPr>
        <p:spPr/>
        <p:txBody>
          <a:bodyPr/>
          <a:lstStyle>
            <a:lvl1pPr>
              <a:defRPr/>
            </a:lvl1pPr>
          </a:lstStyle>
          <a:p>
            <a:pPr>
              <a:defRPr/>
            </a:pPr>
            <a:endParaRPr lang="sv-SE" dirty="0"/>
          </a:p>
        </p:txBody>
      </p:sp>
      <p:sp>
        <p:nvSpPr>
          <p:cNvPr id="4" name="Footer Placeholder 2"/>
          <p:cNvSpPr>
            <a:spLocks noGrp="1"/>
          </p:cNvSpPr>
          <p:nvPr>
            <p:ph type="ftr" sz="quarter" idx="11"/>
          </p:nvPr>
        </p:nvSpPr>
        <p:spPr/>
        <p:txBody>
          <a:bodyPr/>
          <a:lstStyle>
            <a:lvl1pPr>
              <a:defRPr/>
            </a:lvl1pPr>
          </a:lstStyle>
          <a:p>
            <a:pPr>
              <a:defRPr/>
            </a:pPr>
            <a:endParaRPr lang="sv-SE" dirty="0"/>
          </a:p>
        </p:txBody>
      </p:sp>
      <p:sp>
        <p:nvSpPr>
          <p:cNvPr id="5" name="Slide Number Placeholder 3"/>
          <p:cNvSpPr>
            <a:spLocks noGrp="1"/>
          </p:cNvSpPr>
          <p:nvPr>
            <p:ph type="sldNum" sz="quarter" idx="12"/>
          </p:nvPr>
        </p:nvSpPr>
        <p:spPr/>
        <p:txBody>
          <a:bodyPr/>
          <a:lstStyle>
            <a:lvl1pPr>
              <a:defRPr/>
            </a:lvl1pPr>
          </a:lstStyle>
          <a:p>
            <a:pPr>
              <a:defRPr/>
            </a:pPr>
            <a:fld id="{C0815EA4-416D-1B44-8862-0EDC69BFAC2B}" type="slidenum">
              <a:rPr lang="sv-SE"/>
              <a:pPr>
                <a:defRPr/>
              </a:pPr>
              <a:t>‹#›</a:t>
            </a:fld>
            <a:endParaRPr lang="sv-SE" dirty="0"/>
          </a:p>
        </p:txBody>
      </p:sp>
      <p:sp>
        <p:nvSpPr>
          <p:cNvPr id="9" name="Text Placeholder 8"/>
          <p:cNvSpPr>
            <a:spLocks noGrp="1"/>
          </p:cNvSpPr>
          <p:nvPr>
            <p:ph type="body" sz="quarter" idx="13" hasCustomPrompt="1"/>
          </p:nvPr>
        </p:nvSpPr>
        <p:spPr>
          <a:xfrm>
            <a:off x="2823369" y="3918093"/>
            <a:ext cx="6545262" cy="1962150"/>
          </a:xfrm>
        </p:spPr>
        <p:txBody>
          <a:bodyPr/>
          <a:lstStyle>
            <a:lvl1pPr marL="0" indent="0" algn="ctr">
              <a:buFontTx/>
              <a:buNone/>
              <a:defRPr/>
            </a:lvl1pPr>
            <a:lvl3pPr marL="914400" indent="0">
              <a:buNone/>
              <a:defRPr/>
            </a:lvl3pPr>
          </a:lstStyle>
          <a:p>
            <a:pPr lvl="0"/>
            <a:r>
              <a:rPr lang="sv-SE" dirty="0"/>
              <a:t>Klicka här för att ändra text</a:t>
            </a:r>
          </a:p>
        </p:txBody>
      </p:sp>
    </p:spTree>
    <p:extLst>
      <p:ext uri="{BB962C8B-B14F-4D97-AF65-F5344CB8AC3E}">
        <p14:creationId xmlns:p14="http://schemas.microsoft.com/office/powerpoint/2010/main" val="110496080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sbild 2">
    <p:spTree>
      <p:nvGrpSpPr>
        <p:cNvPr id="1" name=""/>
        <p:cNvGrpSpPr/>
        <p:nvPr/>
      </p:nvGrpSpPr>
      <p:grpSpPr>
        <a:xfrm>
          <a:off x="0" y="0"/>
          <a:ext cx="0" cy="0"/>
          <a:chOff x="0" y="0"/>
          <a:chExt cx="0" cy="0"/>
        </a:xfrm>
      </p:grpSpPr>
      <p:sp>
        <p:nvSpPr>
          <p:cNvPr id="7" name="Rectangle 6"/>
          <p:cNvSpPr/>
          <p:nvPr userDrawn="1"/>
        </p:nvSpPr>
        <p:spPr>
          <a:xfrm>
            <a:off x="0" y="0"/>
            <a:ext cx="12192000" cy="6353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dirty="0"/>
          </a:p>
        </p:txBody>
      </p:sp>
      <p:sp>
        <p:nvSpPr>
          <p:cNvPr id="3" name="Date Placeholder 1"/>
          <p:cNvSpPr>
            <a:spLocks noGrp="1"/>
          </p:cNvSpPr>
          <p:nvPr>
            <p:ph type="dt" sz="half" idx="10"/>
          </p:nvPr>
        </p:nvSpPr>
        <p:spPr/>
        <p:txBody>
          <a:bodyPr/>
          <a:lstStyle>
            <a:lvl1pPr>
              <a:defRPr/>
            </a:lvl1pPr>
          </a:lstStyle>
          <a:p>
            <a:pPr>
              <a:defRPr/>
            </a:pPr>
            <a:endParaRPr lang="sv-SE" dirty="0"/>
          </a:p>
        </p:txBody>
      </p:sp>
      <p:sp>
        <p:nvSpPr>
          <p:cNvPr id="4" name="Footer Placeholder 2"/>
          <p:cNvSpPr>
            <a:spLocks noGrp="1"/>
          </p:cNvSpPr>
          <p:nvPr>
            <p:ph type="ftr" sz="quarter" idx="11"/>
          </p:nvPr>
        </p:nvSpPr>
        <p:spPr/>
        <p:txBody>
          <a:bodyPr/>
          <a:lstStyle>
            <a:lvl1pPr>
              <a:defRPr/>
            </a:lvl1pPr>
          </a:lstStyle>
          <a:p>
            <a:pPr>
              <a:defRPr/>
            </a:pPr>
            <a:endParaRPr lang="sv-SE" dirty="0"/>
          </a:p>
        </p:txBody>
      </p:sp>
      <p:sp>
        <p:nvSpPr>
          <p:cNvPr id="5" name="Slide Number Placeholder 3"/>
          <p:cNvSpPr>
            <a:spLocks noGrp="1"/>
          </p:cNvSpPr>
          <p:nvPr>
            <p:ph type="sldNum" sz="quarter" idx="12"/>
          </p:nvPr>
        </p:nvSpPr>
        <p:spPr/>
        <p:txBody>
          <a:bodyPr/>
          <a:lstStyle>
            <a:lvl1pPr>
              <a:defRPr/>
            </a:lvl1pPr>
          </a:lstStyle>
          <a:p>
            <a:pPr>
              <a:defRPr/>
            </a:pPr>
            <a:fld id="{C0815EA4-416D-1B44-8862-0EDC69BFAC2B}" type="slidenum">
              <a:rPr lang="sv-SE"/>
              <a:pPr>
                <a:defRPr/>
              </a:pPr>
              <a:t>‹#›</a:t>
            </a:fld>
            <a:endParaRPr lang="sv-SE" dirty="0"/>
          </a:p>
        </p:txBody>
      </p:sp>
      <p:sp>
        <p:nvSpPr>
          <p:cNvPr id="9" name="Text Placeholder 8"/>
          <p:cNvSpPr>
            <a:spLocks noGrp="1"/>
          </p:cNvSpPr>
          <p:nvPr>
            <p:ph type="body" sz="quarter" idx="13" hasCustomPrompt="1"/>
          </p:nvPr>
        </p:nvSpPr>
        <p:spPr>
          <a:xfrm>
            <a:off x="2823369" y="3918093"/>
            <a:ext cx="6545262" cy="1962150"/>
          </a:xfrm>
        </p:spPr>
        <p:txBody>
          <a:bodyPr/>
          <a:lstStyle>
            <a:lvl1pPr marL="0" indent="0" algn="ctr">
              <a:buFontTx/>
              <a:buNone/>
              <a:defRPr>
                <a:solidFill>
                  <a:schemeClr val="bg1"/>
                </a:solidFill>
              </a:defRPr>
            </a:lvl1pPr>
            <a:lvl3pPr marL="914400" indent="0">
              <a:buNone/>
              <a:defRPr/>
            </a:lvl3pPr>
          </a:lstStyle>
          <a:p>
            <a:pPr lvl="0"/>
            <a:r>
              <a:rPr lang="sv-SE" dirty="0"/>
              <a:t>Klicka här för att ändra text</a:t>
            </a:r>
          </a:p>
        </p:txBody>
      </p:sp>
      <p:sp>
        <p:nvSpPr>
          <p:cNvPr id="8" name="Text Placeholder 7"/>
          <p:cNvSpPr>
            <a:spLocks noGrp="1"/>
          </p:cNvSpPr>
          <p:nvPr>
            <p:ph type="body" sz="quarter" idx="14" hasCustomPrompt="1"/>
          </p:nvPr>
        </p:nvSpPr>
        <p:spPr>
          <a:xfrm>
            <a:off x="1631950" y="1528010"/>
            <a:ext cx="8928099" cy="1917151"/>
          </a:xfrm>
        </p:spPr>
        <p:txBody>
          <a:bodyPr/>
          <a:lstStyle>
            <a:lvl1pPr marL="0" indent="0" algn="ctr">
              <a:buFontTx/>
              <a:buNone/>
              <a:defRPr sz="6000">
                <a:solidFill>
                  <a:schemeClr val="bg1"/>
                </a:solidFill>
                <a:latin typeface="+mj-lt"/>
              </a:defRPr>
            </a:lvl1pPr>
            <a:lvl2pPr marL="266700" indent="0">
              <a:buNone/>
              <a:defRPr/>
            </a:lvl2pPr>
          </a:lstStyle>
          <a:p>
            <a:pPr lvl="0"/>
            <a:r>
              <a:rPr lang="sv-SE" dirty="0"/>
              <a:t>Klicka här för </a:t>
            </a:r>
            <a:br>
              <a:rPr lang="sv-SE" dirty="0"/>
            </a:br>
            <a:r>
              <a:rPr lang="sv-SE" dirty="0"/>
              <a:t>att ändra text</a:t>
            </a:r>
          </a:p>
        </p:txBody>
      </p:sp>
    </p:spTree>
    <p:extLst>
      <p:ext uri="{BB962C8B-B14F-4D97-AF65-F5344CB8AC3E}">
        <p14:creationId xmlns:p14="http://schemas.microsoft.com/office/powerpoint/2010/main" val="120999139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sida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8" name="Rektangel 2"/>
          <p:cNvSpPr/>
          <p:nvPr userDrawn="1"/>
        </p:nvSpPr>
        <p:spPr>
          <a:xfrm>
            <a:off x="1" y="0"/>
            <a:ext cx="121919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dirty="0"/>
              <a:t>Klicka för att ändra text</a:t>
            </a:r>
          </a:p>
        </p:txBody>
      </p:sp>
      <p:sp>
        <p:nvSpPr>
          <p:cNvPr id="18" name="Subtitle 2"/>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Klicka för att ändra text</a:t>
            </a:r>
          </a:p>
        </p:txBody>
      </p:sp>
      <p:pic>
        <p:nvPicPr>
          <p:cNvPr id="14" name="Bildobjekt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70375" y="5760001"/>
            <a:ext cx="1443600" cy="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5378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 eget fot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1588"/>
            <a:ext cx="12192000" cy="6859588"/>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400" dirty="0"/>
          </a:p>
        </p:txBody>
      </p:sp>
      <p:sp>
        <p:nvSpPr>
          <p:cNvPr id="14" name="Picture Placeholder 3"/>
          <p:cNvSpPr>
            <a:spLocks noGrp="1"/>
          </p:cNvSpPr>
          <p:nvPr>
            <p:ph type="pic" sz="quarter" idx="17" hasCustomPrompt="1"/>
          </p:nvPr>
        </p:nvSpPr>
        <p:spPr>
          <a:xfrm>
            <a:off x="0" y="-1588"/>
            <a:ext cx="12192000" cy="6859588"/>
          </a:xfrm>
          <a:solidFill>
            <a:schemeClr val="tx1"/>
          </a:solidFill>
        </p:spPr>
        <p:txBody>
          <a:bodyPr tIns="0" rIns="2880000" anchor="ctr" anchorCtr="0"/>
          <a:lstStyle>
            <a:lvl1pPr marL="0" indent="0" algn="r">
              <a:buFontTx/>
              <a:buNone/>
              <a:defRPr sz="1800">
                <a:solidFill>
                  <a:schemeClr val="bg1"/>
                </a:solidFill>
              </a:defRPr>
            </a:lvl1pPr>
          </a:lstStyle>
          <a:p>
            <a:r>
              <a:rPr lang="sv-SE" dirty="0"/>
              <a:t> Klicka på ikon för att infoga foto</a:t>
            </a:r>
          </a:p>
        </p:txBody>
      </p:sp>
      <p:sp>
        <p:nvSpPr>
          <p:cNvPr id="17" name="Title 1"/>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dirty="0"/>
              <a:t>Klicka för att ändra text</a:t>
            </a:r>
          </a:p>
        </p:txBody>
      </p:sp>
      <p:sp>
        <p:nvSpPr>
          <p:cNvPr id="18" name="Subtitle 2"/>
          <p:cNvSpPr>
            <a:spLocks noGrp="1"/>
          </p:cNvSpPr>
          <p:nvPr>
            <p:ph type="subTitle" idx="1" hasCustomPrompt="1"/>
          </p:nvPr>
        </p:nvSpPr>
        <p:spPr>
          <a:xfrm>
            <a:off x="1631951" y="3549783"/>
            <a:ext cx="8928100" cy="745153"/>
          </a:xfrm>
          <a:noFill/>
        </p:spPr>
        <p:txBody>
          <a:bodyPr lIns="0" rIns="0">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Klicka för att ändra text</a:t>
            </a:r>
          </a:p>
        </p:txBody>
      </p:sp>
      <p:sp>
        <p:nvSpPr>
          <p:cNvPr id="4" name="Picture Placeholder 3"/>
          <p:cNvSpPr>
            <a:spLocks noGrp="1"/>
          </p:cNvSpPr>
          <p:nvPr>
            <p:ph type="pic" sz="quarter" idx="18"/>
          </p:nvPr>
        </p:nvSpPr>
        <p:spPr>
          <a:xfrm>
            <a:off x="5370375" y="5760001"/>
            <a:ext cx="1443600" cy="522000"/>
          </a:xfrm>
          <a:blipFill>
            <a:blip r:embed="rId2"/>
            <a:stretch>
              <a:fillRect/>
            </a:stretch>
          </a:blipFill>
        </p:spPr>
        <p:txBody>
          <a:bodyPr/>
          <a:lstStyle>
            <a:lvl1pPr>
              <a:defRPr sz="100"/>
            </a:lvl1pPr>
          </a:lstStyle>
          <a:p>
            <a:r>
              <a:rPr lang="sv-SE"/>
              <a:t>Klicka på ikonen för att lägga till en bild</a:t>
            </a:r>
            <a:endParaRPr lang="en-GB"/>
          </a:p>
        </p:txBody>
      </p:sp>
      <p:sp>
        <p:nvSpPr>
          <p:cNvPr id="3" name="Rectangle 2"/>
          <p:cNvSpPr/>
          <p:nvPr userDrawn="1"/>
        </p:nvSpPr>
        <p:spPr>
          <a:xfrm>
            <a:off x="12434063" y="0"/>
            <a:ext cx="2779776" cy="261794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algn="l">
              <a:lnSpc>
                <a:spcPct val="90000"/>
              </a:lnSpc>
              <a:spcBef>
                <a:spcPts val="600"/>
              </a:spcBef>
            </a:pPr>
            <a:r>
              <a:rPr lang="sv-SE" sz="1800" b="1" dirty="0">
                <a:solidFill>
                  <a:schemeClr val="tx1"/>
                </a:solidFill>
              </a:rPr>
              <a:t>Instruktioner för foto</a:t>
            </a:r>
          </a:p>
          <a:p>
            <a:pPr algn="l">
              <a:lnSpc>
                <a:spcPct val="90000"/>
              </a:lnSpc>
              <a:spcBef>
                <a:spcPts val="600"/>
              </a:spcBef>
            </a:pPr>
            <a:r>
              <a:rPr lang="sv-SE" sz="1600" dirty="0">
                <a:solidFill>
                  <a:schemeClr val="tx1"/>
                </a:solidFill>
              </a:rPr>
              <a:t>Infoga eget foto enlig foto </a:t>
            </a:r>
            <a:r>
              <a:rPr lang="sv-SE" sz="1600" dirty="0" err="1">
                <a:solidFill>
                  <a:schemeClr val="tx1"/>
                </a:solidFill>
              </a:rPr>
              <a:t>guidelines</a:t>
            </a:r>
            <a:r>
              <a:rPr lang="sv-SE" sz="1600" dirty="0">
                <a:solidFill>
                  <a:schemeClr val="tx1"/>
                </a:solidFill>
              </a:rPr>
              <a:t>. Klicka på ikonen </a:t>
            </a:r>
            <a:br>
              <a:rPr lang="sv-SE" sz="1600" dirty="0">
                <a:solidFill>
                  <a:schemeClr val="tx1"/>
                </a:solidFill>
              </a:rPr>
            </a:br>
            <a:r>
              <a:rPr lang="sv-SE" sz="1600" dirty="0">
                <a:solidFill>
                  <a:schemeClr val="tx1"/>
                </a:solidFill>
              </a:rPr>
              <a:t>i mitten för att infoga fotot.</a:t>
            </a:r>
          </a:p>
          <a:p>
            <a:pPr algn="l">
              <a:lnSpc>
                <a:spcPct val="90000"/>
              </a:lnSpc>
              <a:spcBef>
                <a:spcPts val="600"/>
              </a:spcBef>
            </a:pPr>
            <a:r>
              <a:rPr lang="sv-SE" sz="1600" dirty="0">
                <a:solidFill>
                  <a:schemeClr val="tx1"/>
                </a:solidFill>
              </a:rPr>
              <a:t>Högerklicka på det infogade fotot och välj formatera foto </a:t>
            </a:r>
            <a:br>
              <a:rPr lang="sv-SE" sz="1600" dirty="0">
                <a:solidFill>
                  <a:schemeClr val="tx1"/>
                </a:solidFill>
              </a:rPr>
            </a:br>
            <a:r>
              <a:rPr lang="sv-SE" sz="1600" dirty="0">
                <a:solidFill>
                  <a:schemeClr val="tx1"/>
                </a:solidFill>
              </a:rPr>
              <a:t>i menyn. Till höger i menyn sänks ljusstyrkan till </a:t>
            </a:r>
            <a:r>
              <a:rPr lang="sv-SE" sz="1600" b="0" dirty="0">
                <a:solidFill>
                  <a:schemeClr val="tx1"/>
                </a:solidFill>
              </a:rPr>
              <a:t>-33% </a:t>
            </a:r>
            <a:r>
              <a:rPr lang="sv-SE" sz="1600" dirty="0">
                <a:solidFill>
                  <a:schemeClr val="tx1"/>
                </a:solidFill>
              </a:rPr>
              <a:t>på foto för att få rätt kontrast.</a:t>
            </a:r>
          </a:p>
        </p:txBody>
      </p:sp>
      <p:grpSp>
        <p:nvGrpSpPr>
          <p:cNvPr id="6" name="Group 5"/>
          <p:cNvGrpSpPr/>
          <p:nvPr userDrawn="1"/>
        </p:nvGrpSpPr>
        <p:grpSpPr>
          <a:xfrm>
            <a:off x="12434063" y="2729266"/>
            <a:ext cx="2779776" cy="2850462"/>
            <a:chOff x="-3021837" y="2324314"/>
            <a:chExt cx="2779776" cy="2850462"/>
          </a:xfrm>
        </p:grpSpPr>
        <p:pic>
          <p:nvPicPr>
            <p:cNvPr id="9" name="Picture 8"/>
            <p:cNvPicPr>
              <a:picLocks noChangeAspect="1"/>
            </p:cNvPicPr>
            <p:nvPr userDrawn="1"/>
          </p:nvPicPr>
          <p:blipFill rotWithShape="1">
            <a:blip r:embed="rId3"/>
            <a:srcRect l="82965" t="17066" b="54295"/>
            <a:stretch/>
          </p:blipFill>
          <p:spPr>
            <a:xfrm>
              <a:off x="-3021837" y="2324314"/>
              <a:ext cx="2779776" cy="2850462"/>
            </a:xfrm>
            <a:prstGeom prst="rect">
              <a:avLst/>
            </a:prstGeom>
            <a:ln>
              <a:solidFill>
                <a:schemeClr val="bg1"/>
              </a:solidFill>
            </a:ln>
          </p:spPr>
        </p:pic>
        <p:sp>
          <p:nvSpPr>
            <p:cNvPr id="5" name="Rectangle 4"/>
            <p:cNvSpPr/>
            <p:nvPr userDrawn="1"/>
          </p:nvSpPr>
          <p:spPr>
            <a:xfrm>
              <a:off x="-2779295" y="4435197"/>
              <a:ext cx="2195096" cy="198967"/>
            </a:xfrm>
            <a:prstGeom prst="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grpSp>
      <p:sp>
        <p:nvSpPr>
          <p:cNvPr id="7" name="TextBox 6"/>
          <p:cNvSpPr txBox="1"/>
          <p:nvPr userDrawn="1"/>
        </p:nvSpPr>
        <p:spPr>
          <a:xfrm>
            <a:off x="14266690" y="4885605"/>
            <a:ext cx="313154" cy="110800"/>
          </a:xfrm>
          <a:prstGeom prst="rect">
            <a:avLst/>
          </a:prstGeom>
          <a:solidFill>
            <a:schemeClr val="bg1">
              <a:lumMod val="85000"/>
            </a:schemeClr>
          </a:solidFill>
        </p:spPr>
        <p:txBody>
          <a:bodyPr wrap="none" lIns="36000" tIns="0" rIns="36000" bIns="0" rtlCol="0">
            <a:spAutoFit/>
          </a:bodyPr>
          <a:lstStyle/>
          <a:p>
            <a:pPr>
              <a:lnSpc>
                <a:spcPct val="90000"/>
              </a:lnSpc>
              <a:spcBef>
                <a:spcPts val="600"/>
              </a:spcBef>
            </a:pPr>
            <a:r>
              <a:rPr lang="sv-SE" sz="800" dirty="0">
                <a:latin typeface="Arial" panose="020B0604020202020204" pitchFamily="34" charset="0"/>
                <a:cs typeface="Arial" panose="020B0604020202020204" pitchFamily="34" charset="0"/>
              </a:rPr>
              <a:t>-33%</a:t>
            </a:r>
          </a:p>
        </p:txBody>
      </p:sp>
      <p:sp>
        <p:nvSpPr>
          <p:cNvPr id="12" name="TextBox 11"/>
          <p:cNvSpPr txBox="1"/>
          <p:nvPr userDrawn="1"/>
        </p:nvSpPr>
        <p:spPr>
          <a:xfrm>
            <a:off x="14266690" y="4191338"/>
            <a:ext cx="221783" cy="110800"/>
          </a:xfrm>
          <a:prstGeom prst="rect">
            <a:avLst/>
          </a:prstGeom>
          <a:solidFill>
            <a:schemeClr val="bg1">
              <a:lumMod val="85000"/>
            </a:schemeClr>
          </a:solidFill>
        </p:spPr>
        <p:txBody>
          <a:bodyPr wrap="none" lIns="36000" tIns="0" rIns="36000" bIns="0" rtlCol="0">
            <a:spAutoFit/>
          </a:bodyPr>
          <a:lstStyle/>
          <a:p>
            <a:pPr>
              <a:lnSpc>
                <a:spcPct val="90000"/>
              </a:lnSpc>
              <a:spcBef>
                <a:spcPts val="600"/>
              </a:spcBef>
            </a:pPr>
            <a:r>
              <a:rPr lang="sv-SE" sz="800" dirty="0">
                <a:latin typeface="Arial" panose="020B0604020202020204" pitchFamily="34" charset="0"/>
                <a:cs typeface="Arial" panose="020B0604020202020204" pitchFamily="34" charset="0"/>
              </a:rPr>
              <a:t>0%</a:t>
            </a:r>
          </a:p>
        </p:txBody>
      </p:sp>
      <p:sp>
        <p:nvSpPr>
          <p:cNvPr id="13" name="TextBox 12"/>
          <p:cNvSpPr txBox="1"/>
          <p:nvPr userDrawn="1"/>
        </p:nvSpPr>
        <p:spPr>
          <a:xfrm>
            <a:off x="14266690" y="5118439"/>
            <a:ext cx="221783" cy="110800"/>
          </a:xfrm>
          <a:prstGeom prst="rect">
            <a:avLst/>
          </a:prstGeom>
          <a:solidFill>
            <a:schemeClr val="bg1">
              <a:lumMod val="85000"/>
            </a:schemeClr>
          </a:solidFill>
        </p:spPr>
        <p:txBody>
          <a:bodyPr wrap="none" lIns="36000" tIns="0" rIns="36000" bIns="0" rtlCol="0">
            <a:spAutoFit/>
          </a:bodyPr>
          <a:lstStyle/>
          <a:p>
            <a:pPr>
              <a:lnSpc>
                <a:spcPct val="90000"/>
              </a:lnSpc>
              <a:spcBef>
                <a:spcPts val="600"/>
              </a:spcBef>
            </a:pPr>
            <a:r>
              <a:rPr lang="sv-SE" sz="8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0052404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sida eget foto">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588"/>
            <a:ext cx="12192000" cy="6354763"/>
          </a:xfrm>
          <a:solidFill>
            <a:schemeClr val="bg1">
              <a:lumMod val="85000"/>
            </a:schemeClr>
          </a:solidFill>
        </p:spPr>
        <p:txBody>
          <a:bodyPr tIns="936000" anchor="ctr" anchorCtr="0"/>
          <a:lstStyle>
            <a:lvl1pPr marL="0" indent="0" algn="ctr">
              <a:buFontTx/>
              <a:buNone/>
              <a:defRPr sz="1800"/>
            </a:lvl1pPr>
          </a:lstStyle>
          <a:p>
            <a:r>
              <a:rPr lang="sv-SE" dirty="0"/>
              <a:t>Klicka på ikon för att infoga foto</a:t>
            </a:r>
          </a:p>
        </p:txBody>
      </p:sp>
      <p:sp>
        <p:nvSpPr>
          <p:cNvPr id="5" name="Date Placeholder 3"/>
          <p:cNvSpPr>
            <a:spLocks noGrp="1"/>
          </p:cNvSpPr>
          <p:nvPr>
            <p:ph type="dt" sz="half" idx="14"/>
          </p:nvPr>
        </p:nvSpPr>
        <p:spPr/>
        <p:txBody>
          <a:bodyPr/>
          <a:lstStyle>
            <a:lvl1pPr>
              <a:defRPr/>
            </a:lvl1pPr>
          </a:lstStyle>
          <a:p>
            <a:pPr>
              <a:defRPr/>
            </a:pPr>
            <a:fld id="{B5CEFDBC-8F73-434C-96A9-2BC256A38A0A}" type="datetime1">
              <a:rPr lang="sv-SE" smtClean="0"/>
              <a:t>2020-06-09</a:t>
            </a:fld>
            <a:endParaRPr lang="sv-SE" dirty="0"/>
          </a:p>
        </p:txBody>
      </p:sp>
      <p:sp>
        <p:nvSpPr>
          <p:cNvPr id="6" name="Footer Placeholder 4"/>
          <p:cNvSpPr>
            <a:spLocks noGrp="1"/>
          </p:cNvSpPr>
          <p:nvPr>
            <p:ph type="ftr" sz="quarter" idx="15"/>
          </p:nvPr>
        </p:nvSpPr>
        <p:spPr/>
        <p:txBody>
          <a:bodyPr/>
          <a:lstStyle>
            <a:lvl1pPr>
              <a:defRPr/>
            </a:lvl1pPr>
          </a:lstStyle>
          <a:p>
            <a:pPr>
              <a:defRPr/>
            </a:pPr>
            <a:r>
              <a:rPr lang="sv-SE" dirty="0"/>
              <a:t>Presentation</a:t>
            </a:r>
          </a:p>
        </p:txBody>
      </p:sp>
      <p:sp>
        <p:nvSpPr>
          <p:cNvPr id="8" name="Slide Number Placeholder 5"/>
          <p:cNvSpPr>
            <a:spLocks noGrp="1"/>
          </p:cNvSpPr>
          <p:nvPr>
            <p:ph type="sldNum" sz="quarter" idx="16"/>
          </p:nvPr>
        </p:nvSpPr>
        <p:spPr/>
        <p:txBody>
          <a:bodyPr/>
          <a:lstStyle>
            <a:lvl1pPr>
              <a:defRPr/>
            </a:lvl1pPr>
          </a:lstStyle>
          <a:p>
            <a:pPr>
              <a:defRPr/>
            </a:pPr>
            <a:fld id="{9BE3BFEF-D0F0-5947-84C4-ED8DA18B5127}" type="slidenum">
              <a:rPr lang="sv-SE"/>
              <a:pPr>
                <a:defRPr/>
              </a:pPr>
              <a:t>‹#›</a:t>
            </a:fld>
            <a:endParaRPr lang="sv-SE" dirty="0"/>
          </a:p>
        </p:txBody>
      </p:sp>
      <p:sp>
        <p:nvSpPr>
          <p:cNvPr id="3"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203379298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sida med rubrik">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588"/>
            <a:ext cx="12192000" cy="6354763"/>
          </a:xfrm>
          <a:solidFill>
            <a:schemeClr val="bg1">
              <a:lumMod val="85000"/>
            </a:schemeClr>
          </a:solidFill>
        </p:spPr>
        <p:txBody>
          <a:bodyPr tIns="936000" anchor="ctr" anchorCtr="0"/>
          <a:lstStyle>
            <a:lvl1pPr marL="0" indent="0" algn="ctr">
              <a:buFontTx/>
              <a:buNone/>
              <a:defRPr sz="1800"/>
            </a:lvl1pPr>
          </a:lstStyle>
          <a:p>
            <a:r>
              <a:rPr lang="sv-SE" dirty="0"/>
              <a:t>Klicka på ikon för att infoga foto</a:t>
            </a:r>
          </a:p>
        </p:txBody>
      </p:sp>
      <p:sp>
        <p:nvSpPr>
          <p:cNvPr id="5" name="Date Placeholder 3"/>
          <p:cNvSpPr>
            <a:spLocks noGrp="1"/>
          </p:cNvSpPr>
          <p:nvPr>
            <p:ph type="dt" sz="half" idx="14"/>
          </p:nvPr>
        </p:nvSpPr>
        <p:spPr/>
        <p:txBody>
          <a:bodyPr/>
          <a:lstStyle>
            <a:lvl1pPr>
              <a:defRPr/>
            </a:lvl1pPr>
          </a:lstStyle>
          <a:p>
            <a:pPr>
              <a:defRPr/>
            </a:pPr>
            <a:fld id="{326C65DB-950E-4B93-95FB-3EFBFDE9EDC7}" type="datetime1">
              <a:rPr lang="sv-SE" smtClean="0"/>
              <a:t>2020-06-09</a:t>
            </a:fld>
            <a:endParaRPr lang="sv-SE" dirty="0"/>
          </a:p>
        </p:txBody>
      </p:sp>
      <p:sp>
        <p:nvSpPr>
          <p:cNvPr id="6" name="Footer Placeholder 4"/>
          <p:cNvSpPr>
            <a:spLocks noGrp="1"/>
          </p:cNvSpPr>
          <p:nvPr>
            <p:ph type="ftr" sz="quarter" idx="15"/>
          </p:nvPr>
        </p:nvSpPr>
        <p:spPr/>
        <p:txBody>
          <a:bodyPr/>
          <a:lstStyle>
            <a:lvl1pPr>
              <a:defRPr/>
            </a:lvl1pPr>
          </a:lstStyle>
          <a:p>
            <a:pPr>
              <a:defRPr/>
            </a:pPr>
            <a:r>
              <a:rPr lang="sv-SE" dirty="0"/>
              <a:t>Presentation</a:t>
            </a:r>
          </a:p>
        </p:txBody>
      </p:sp>
      <p:sp>
        <p:nvSpPr>
          <p:cNvPr id="8" name="Slide Number Placeholder 5"/>
          <p:cNvSpPr>
            <a:spLocks noGrp="1"/>
          </p:cNvSpPr>
          <p:nvPr>
            <p:ph type="sldNum" sz="quarter" idx="16"/>
          </p:nvPr>
        </p:nvSpPr>
        <p:spPr/>
        <p:txBody>
          <a:bodyPr/>
          <a:lstStyle>
            <a:lvl1pPr>
              <a:defRPr/>
            </a:lvl1pPr>
          </a:lstStyle>
          <a:p>
            <a:pPr>
              <a:defRPr/>
            </a:pPr>
            <a:fld id="{9BE3BFEF-D0F0-5947-84C4-ED8DA18B5127}" type="slidenum">
              <a:rPr lang="sv-SE"/>
              <a:pPr>
                <a:defRPr/>
              </a:pPr>
              <a:t>‹#›</a:t>
            </a:fld>
            <a:endParaRPr lang="sv-SE" dirty="0"/>
          </a:p>
        </p:txBody>
      </p:sp>
      <p:sp>
        <p:nvSpPr>
          <p:cNvPr id="2" name="Title 1"/>
          <p:cNvSpPr>
            <a:spLocks noGrp="1"/>
          </p:cNvSpPr>
          <p:nvPr>
            <p:ph type="title" hasCustomPrompt="1"/>
          </p:nvPr>
        </p:nvSpPr>
        <p:spPr/>
        <p:txBody>
          <a:bodyPr/>
          <a:lstStyle>
            <a:lvl1pPr>
              <a:defRPr>
                <a:solidFill>
                  <a:schemeClr val="bg1"/>
                </a:solidFill>
              </a:defRPr>
            </a:lvl1pPr>
          </a:lstStyle>
          <a:p>
            <a:r>
              <a:rPr lang="sv-SE" dirty="0"/>
              <a:t>Klicka här för att </a:t>
            </a:r>
            <a:r>
              <a:rPr lang="sv-SE"/>
              <a:t>ändra text</a:t>
            </a:r>
            <a:endParaRPr lang="sv-SE" dirty="0"/>
          </a:p>
        </p:txBody>
      </p:sp>
      <p:sp>
        <p:nvSpPr>
          <p:cNvPr id="7"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33564880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bullet tex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695324" y="1720850"/>
            <a:ext cx="8677275" cy="4371975"/>
          </a:xfrm>
        </p:spPr>
        <p:txBody>
          <a:bodyPr/>
          <a:lstStyle>
            <a:lvl1pPr>
              <a:defRPr/>
            </a:lvl1pPr>
            <a:lvl2pPr>
              <a:defRPr/>
            </a:lvl2pPr>
          </a:lstStyle>
          <a:p>
            <a:pPr lvl="0"/>
            <a:r>
              <a:rPr lang="sv-SE" dirty="0"/>
              <a:t>Klicka här för att ändra text</a:t>
            </a:r>
          </a:p>
          <a:p>
            <a:pPr lvl="1"/>
            <a:r>
              <a:rPr lang="sv-SE" dirty="0"/>
              <a:t>Andra nivå</a:t>
            </a:r>
          </a:p>
        </p:txBody>
      </p:sp>
      <p:sp>
        <p:nvSpPr>
          <p:cNvPr id="6" name="Date Placeholder 3"/>
          <p:cNvSpPr>
            <a:spLocks noGrp="1"/>
          </p:cNvSpPr>
          <p:nvPr>
            <p:ph type="dt" sz="half" idx="11"/>
          </p:nvPr>
        </p:nvSpPr>
        <p:spPr/>
        <p:txBody>
          <a:bodyPr/>
          <a:lstStyle>
            <a:lvl1pPr>
              <a:defRPr/>
            </a:lvl1pPr>
          </a:lstStyle>
          <a:p>
            <a:pPr>
              <a:defRPr/>
            </a:pPr>
            <a:endParaRPr lang="sv-SE" dirty="0"/>
          </a:p>
        </p:txBody>
      </p:sp>
      <p:sp>
        <p:nvSpPr>
          <p:cNvPr id="7" name="Footer Placeholder 4"/>
          <p:cNvSpPr>
            <a:spLocks noGrp="1"/>
          </p:cNvSpPr>
          <p:nvPr>
            <p:ph type="ftr" sz="quarter" idx="12"/>
          </p:nvPr>
        </p:nvSpPr>
        <p:spPr/>
        <p:txBody>
          <a:bodyPr/>
          <a:lstStyle>
            <a:lvl1pPr>
              <a:defRPr/>
            </a:lvl1pPr>
          </a:lstStyle>
          <a:p>
            <a:pPr>
              <a:defRPr/>
            </a:pPr>
            <a:endParaRPr lang="sv-SE" dirty="0"/>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dirty="0"/>
          </a:p>
        </p:txBody>
      </p:sp>
      <p:sp>
        <p:nvSpPr>
          <p:cNvPr id="4" name="Title 3"/>
          <p:cNvSpPr>
            <a:spLocks noGrp="1"/>
          </p:cNvSpPr>
          <p:nvPr>
            <p:ph type="title" hasCustomPrompt="1"/>
          </p:nvPr>
        </p:nvSpPr>
        <p:spPr/>
        <p:txBody>
          <a:bodyPr/>
          <a:lstStyle>
            <a:lvl1pPr>
              <a:defRPr/>
            </a:lvl1pPr>
          </a:lstStyle>
          <a:p>
            <a:r>
              <a:rPr lang="sv-SE" dirty="0"/>
              <a:t>Klicka här för att ändra text</a:t>
            </a:r>
          </a:p>
        </p:txBody>
      </p:sp>
      <p:sp>
        <p:nvSpPr>
          <p:cNvPr id="9"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106555684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Date Placeholder 3"/>
          <p:cNvSpPr>
            <a:spLocks noGrp="1"/>
          </p:cNvSpPr>
          <p:nvPr>
            <p:ph type="dt" sz="half" idx="11"/>
          </p:nvPr>
        </p:nvSpPr>
        <p:spPr/>
        <p:txBody>
          <a:bodyPr/>
          <a:lstStyle>
            <a:lvl1pPr>
              <a:defRPr/>
            </a:lvl1pPr>
          </a:lstStyle>
          <a:p>
            <a:pPr>
              <a:defRPr/>
            </a:pPr>
            <a:endParaRPr lang="sv-SE" dirty="0"/>
          </a:p>
        </p:txBody>
      </p:sp>
      <p:sp>
        <p:nvSpPr>
          <p:cNvPr id="7" name="Footer Placeholder 4"/>
          <p:cNvSpPr>
            <a:spLocks noGrp="1"/>
          </p:cNvSpPr>
          <p:nvPr>
            <p:ph type="ftr" sz="quarter" idx="12"/>
          </p:nvPr>
        </p:nvSpPr>
        <p:spPr/>
        <p:txBody>
          <a:bodyPr/>
          <a:lstStyle>
            <a:lvl1pPr>
              <a:defRPr/>
            </a:lvl1pPr>
          </a:lstStyle>
          <a:p>
            <a:pPr>
              <a:defRPr/>
            </a:pPr>
            <a:endParaRPr lang="sv-SE" dirty="0"/>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dirty="0"/>
          </a:p>
        </p:txBody>
      </p:sp>
      <p:sp>
        <p:nvSpPr>
          <p:cNvPr id="4" name="Title 3"/>
          <p:cNvSpPr>
            <a:spLocks noGrp="1"/>
          </p:cNvSpPr>
          <p:nvPr>
            <p:ph type="title" hasCustomPrompt="1"/>
          </p:nvPr>
        </p:nvSpPr>
        <p:spPr/>
        <p:txBody>
          <a:bodyPr/>
          <a:lstStyle>
            <a:lvl1pPr>
              <a:defRPr/>
            </a:lvl1pPr>
          </a:lstStyle>
          <a:p>
            <a:r>
              <a:rPr lang="sv-SE" dirty="0"/>
              <a:t>Klicka här för att ändra text</a:t>
            </a:r>
          </a:p>
        </p:txBody>
      </p:sp>
      <p:sp>
        <p:nvSpPr>
          <p:cNvPr id="9" name="Text Placeholder 4"/>
          <p:cNvSpPr>
            <a:spLocks noGrp="1"/>
          </p:cNvSpPr>
          <p:nvPr>
            <p:ph type="body" sz="quarter" idx="14" hasCustomPrompt="1"/>
          </p:nvPr>
        </p:nvSpPr>
        <p:spPr>
          <a:xfrm>
            <a:off x="695324" y="1720850"/>
            <a:ext cx="8677275" cy="4371975"/>
          </a:xfrm>
        </p:spPr>
        <p:txBody>
          <a:bodyPr/>
          <a:lstStyle>
            <a:lvl1pPr marL="0" indent="0">
              <a:buFontTx/>
              <a:buNone/>
              <a:defRPr/>
            </a:lvl1pPr>
            <a:lvl2pPr>
              <a:defRPr/>
            </a:lvl2pPr>
          </a:lstStyle>
          <a:p>
            <a:pPr lvl="0"/>
            <a:r>
              <a:rPr lang="sv-SE" dirty="0"/>
              <a:t>Klicka här för att ändra text</a:t>
            </a:r>
          </a:p>
        </p:txBody>
      </p:sp>
      <p:sp>
        <p:nvSpPr>
          <p:cNvPr id="10"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25889087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ullettext med ikon">
    <p:spTree>
      <p:nvGrpSpPr>
        <p:cNvPr id="1" name=""/>
        <p:cNvGrpSpPr/>
        <p:nvPr/>
      </p:nvGrpSpPr>
      <p:grpSpPr>
        <a:xfrm>
          <a:off x="0" y="0"/>
          <a:ext cx="0" cy="0"/>
          <a:chOff x="0" y="0"/>
          <a:chExt cx="0" cy="0"/>
        </a:xfrm>
      </p:grpSpPr>
      <p:sp>
        <p:nvSpPr>
          <p:cNvPr id="10" name="Picture Placeholder 3"/>
          <p:cNvSpPr>
            <a:spLocks noGrp="1"/>
          </p:cNvSpPr>
          <p:nvPr>
            <p:ph type="pic" sz="quarter" idx="17" hasCustomPrompt="1"/>
          </p:nvPr>
        </p:nvSpPr>
        <p:spPr>
          <a:xfrm>
            <a:off x="7932600" y="1878841"/>
            <a:ext cx="2880000" cy="2880000"/>
          </a:xfrm>
          <a:noFill/>
        </p:spPr>
        <p:txBody>
          <a:bodyPr tIns="936000" anchor="ctr" anchorCtr="0"/>
          <a:lstStyle>
            <a:lvl1pPr marL="0" indent="0" algn="ctr">
              <a:buFontTx/>
              <a:buNone/>
              <a:defRPr sz="1800"/>
            </a:lvl1pPr>
          </a:lstStyle>
          <a:p>
            <a:r>
              <a:rPr lang="sv-SE" dirty="0"/>
              <a:t>Klicka på rutan och </a:t>
            </a:r>
            <a:br>
              <a:rPr lang="sv-SE" dirty="0"/>
            </a:br>
            <a:r>
              <a:rPr lang="sv-SE" dirty="0"/>
              <a:t>kopiera in ikon</a:t>
            </a:r>
          </a:p>
        </p:txBody>
      </p:sp>
      <p:sp>
        <p:nvSpPr>
          <p:cNvPr id="6" name="Date Placeholder 3"/>
          <p:cNvSpPr>
            <a:spLocks noGrp="1"/>
          </p:cNvSpPr>
          <p:nvPr>
            <p:ph type="dt" sz="half" idx="11"/>
          </p:nvPr>
        </p:nvSpPr>
        <p:spPr/>
        <p:txBody>
          <a:bodyPr/>
          <a:lstStyle>
            <a:lvl1pPr>
              <a:defRPr/>
            </a:lvl1pPr>
          </a:lstStyle>
          <a:p>
            <a:pPr>
              <a:defRPr/>
            </a:pPr>
            <a:endParaRPr lang="sv-SE" dirty="0"/>
          </a:p>
        </p:txBody>
      </p:sp>
      <p:sp>
        <p:nvSpPr>
          <p:cNvPr id="7" name="Footer Placeholder 4"/>
          <p:cNvSpPr>
            <a:spLocks noGrp="1"/>
          </p:cNvSpPr>
          <p:nvPr>
            <p:ph type="ftr" sz="quarter" idx="12"/>
          </p:nvPr>
        </p:nvSpPr>
        <p:spPr/>
        <p:txBody>
          <a:bodyPr/>
          <a:lstStyle>
            <a:lvl1pPr>
              <a:defRPr/>
            </a:lvl1pPr>
          </a:lstStyle>
          <a:p>
            <a:pPr>
              <a:defRPr/>
            </a:pPr>
            <a:endParaRPr lang="sv-SE" dirty="0"/>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dirty="0"/>
          </a:p>
        </p:txBody>
      </p:sp>
      <p:sp>
        <p:nvSpPr>
          <p:cNvPr id="2" name="Title 1"/>
          <p:cNvSpPr>
            <a:spLocks noGrp="1"/>
          </p:cNvSpPr>
          <p:nvPr>
            <p:ph type="title" hasCustomPrompt="1"/>
          </p:nvPr>
        </p:nvSpPr>
        <p:spPr>
          <a:xfrm>
            <a:off x="695325" y="540000"/>
            <a:ext cx="5400675" cy="981075"/>
          </a:xfrm>
        </p:spPr>
        <p:txBody>
          <a:bodyPr/>
          <a:lstStyle>
            <a:lvl1pPr>
              <a:defRPr/>
            </a:lvl1pPr>
          </a:lstStyle>
          <a:p>
            <a:r>
              <a:rPr lang="sv-SE" dirty="0"/>
              <a:t>Klicka här för att ändra text</a:t>
            </a:r>
          </a:p>
        </p:txBody>
      </p:sp>
      <p:sp>
        <p:nvSpPr>
          <p:cNvPr id="11" name="Text Placeholder 4"/>
          <p:cNvSpPr>
            <a:spLocks noGrp="1"/>
          </p:cNvSpPr>
          <p:nvPr>
            <p:ph type="body" sz="quarter" idx="14" hasCustomPrompt="1"/>
          </p:nvPr>
        </p:nvSpPr>
        <p:spPr>
          <a:xfrm>
            <a:off x="695325" y="1720850"/>
            <a:ext cx="5400676" cy="4371975"/>
          </a:xfrm>
        </p:spPr>
        <p:txBody>
          <a:bodyPr/>
          <a:lstStyle>
            <a:lvl1pPr>
              <a:defRPr/>
            </a:lvl1pPr>
            <a:lvl2pPr>
              <a:defRPr/>
            </a:lvl2pPr>
          </a:lstStyle>
          <a:p>
            <a:pPr lvl="0"/>
            <a:r>
              <a:rPr lang="sv-SE" dirty="0"/>
              <a:t>Klicka här för att ändra text</a:t>
            </a:r>
          </a:p>
          <a:p>
            <a:pPr lvl="1"/>
            <a:r>
              <a:rPr lang="sv-SE" dirty="0"/>
              <a:t>Andra nivå</a:t>
            </a:r>
          </a:p>
        </p:txBody>
      </p:sp>
      <p:sp>
        <p:nvSpPr>
          <p:cNvPr id="9"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17212453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ullettext med foto">
    <p:spTree>
      <p:nvGrpSpPr>
        <p:cNvPr id="1" name=""/>
        <p:cNvGrpSpPr/>
        <p:nvPr/>
      </p:nvGrpSpPr>
      <p:grpSpPr>
        <a:xfrm>
          <a:off x="0" y="0"/>
          <a:ext cx="0" cy="0"/>
          <a:chOff x="0" y="0"/>
          <a:chExt cx="0" cy="0"/>
        </a:xfrm>
      </p:grpSpPr>
      <p:sp>
        <p:nvSpPr>
          <p:cNvPr id="10" name="Picture Placeholder 3"/>
          <p:cNvSpPr>
            <a:spLocks noGrp="1"/>
          </p:cNvSpPr>
          <p:nvPr>
            <p:ph type="pic" sz="quarter" idx="17" hasCustomPrompt="1"/>
          </p:nvPr>
        </p:nvSpPr>
        <p:spPr>
          <a:xfrm>
            <a:off x="6480000" y="612000"/>
            <a:ext cx="5040000" cy="5130000"/>
          </a:xfrm>
          <a:solidFill>
            <a:schemeClr val="bg1">
              <a:lumMod val="85000"/>
            </a:schemeClr>
          </a:solidFill>
        </p:spPr>
        <p:txBody>
          <a:bodyPr tIns="936000" anchor="ctr" anchorCtr="0"/>
          <a:lstStyle>
            <a:lvl1pPr marL="0" indent="0" algn="ctr">
              <a:buFontTx/>
              <a:buNone/>
              <a:defRPr sz="1800"/>
            </a:lvl1pPr>
          </a:lstStyle>
          <a:p>
            <a:r>
              <a:rPr lang="sv-SE" dirty="0"/>
              <a:t>Klicka på ikon för att infoga foto</a:t>
            </a:r>
          </a:p>
        </p:txBody>
      </p:sp>
      <p:sp>
        <p:nvSpPr>
          <p:cNvPr id="6" name="Date Placeholder 3"/>
          <p:cNvSpPr>
            <a:spLocks noGrp="1"/>
          </p:cNvSpPr>
          <p:nvPr>
            <p:ph type="dt" sz="half" idx="11"/>
          </p:nvPr>
        </p:nvSpPr>
        <p:spPr/>
        <p:txBody>
          <a:bodyPr/>
          <a:lstStyle>
            <a:lvl1pPr>
              <a:defRPr/>
            </a:lvl1pPr>
          </a:lstStyle>
          <a:p>
            <a:pPr>
              <a:defRPr/>
            </a:pPr>
            <a:endParaRPr lang="sv-SE" dirty="0"/>
          </a:p>
        </p:txBody>
      </p:sp>
      <p:sp>
        <p:nvSpPr>
          <p:cNvPr id="7" name="Footer Placeholder 4"/>
          <p:cNvSpPr>
            <a:spLocks noGrp="1"/>
          </p:cNvSpPr>
          <p:nvPr>
            <p:ph type="ftr" sz="quarter" idx="12"/>
          </p:nvPr>
        </p:nvSpPr>
        <p:spPr/>
        <p:txBody>
          <a:bodyPr/>
          <a:lstStyle>
            <a:lvl1pPr>
              <a:defRPr/>
            </a:lvl1pPr>
          </a:lstStyle>
          <a:p>
            <a:pPr>
              <a:defRPr/>
            </a:pPr>
            <a:endParaRPr lang="sv-SE" dirty="0"/>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dirty="0"/>
          </a:p>
        </p:txBody>
      </p:sp>
      <p:sp>
        <p:nvSpPr>
          <p:cNvPr id="2" name="Title 1"/>
          <p:cNvSpPr>
            <a:spLocks noGrp="1"/>
          </p:cNvSpPr>
          <p:nvPr>
            <p:ph type="title" hasCustomPrompt="1"/>
          </p:nvPr>
        </p:nvSpPr>
        <p:spPr>
          <a:xfrm>
            <a:off x="695325" y="540000"/>
            <a:ext cx="5400675" cy="981075"/>
          </a:xfrm>
        </p:spPr>
        <p:txBody>
          <a:bodyPr/>
          <a:lstStyle>
            <a:lvl1pPr>
              <a:defRPr/>
            </a:lvl1pPr>
          </a:lstStyle>
          <a:p>
            <a:r>
              <a:rPr lang="sv-SE" dirty="0"/>
              <a:t>Klicka här för att ändra text</a:t>
            </a:r>
          </a:p>
        </p:txBody>
      </p:sp>
      <p:sp>
        <p:nvSpPr>
          <p:cNvPr id="11" name="Text Placeholder 4"/>
          <p:cNvSpPr>
            <a:spLocks noGrp="1"/>
          </p:cNvSpPr>
          <p:nvPr>
            <p:ph type="body" sz="quarter" idx="18" hasCustomPrompt="1"/>
          </p:nvPr>
        </p:nvSpPr>
        <p:spPr>
          <a:xfrm>
            <a:off x="695324" y="1720850"/>
            <a:ext cx="5400676" cy="4371975"/>
          </a:xfrm>
        </p:spPr>
        <p:txBody>
          <a:bodyPr/>
          <a:lstStyle>
            <a:lvl1pPr>
              <a:defRPr/>
            </a:lvl1pPr>
            <a:lvl2pPr>
              <a:defRPr/>
            </a:lvl2pPr>
          </a:lstStyle>
          <a:p>
            <a:pPr lvl="0"/>
            <a:r>
              <a:rPr lang="sv-SE" dirty="0"/>
              <a:t>Klicka här för att ändra text</a:t>
            </a:r>
          </a:p>
          <a:p>
            <a:pPr lvl="1"/>
            <a:r>
              <a:rPr lang="sv-SE" dirty="0"/>
              <a:t>Andra nivå</a:t>
            </a:r>
          </a:p>
        </p:txBody>
      </p:sp>
      <p:sp>
        <p:nvSpPr>
          <p:cNvPr id="9" name="Text Placeholder 2"/>
          <p:cNvSpPr>
            <a:spLocks noGrp="1"/>
          </p:cNvSpPr>
          <p:nvPr>
            <p:ph type="body" sz="quarter" idx="19"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756087986"/>
      </p:ext>
    </p:extLst>
  </p:cSld>
  <p:clrMapOvr>
    <a:masterClrMapping/>
  </p:clrMapOvr>
  <p:transition spd="med">
    <p:fade/>
  </p:transition>
  <p:extLst>
    <p:ext uri="{DCECCB84-F9BA-43D5-87BE-67443E8EF086}">
      <p15:sldGuideLst xmlns:p15="http://schemas.microsoft.com/office/powerpoint/2012/main">
        <p15:guide id="1" pos="5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med foto">
    <p:spTree>
      <p:nvGrpSpPr>
        <p:cNvPr id="1" name=""/>
        <p:cNvGrpSpPr/>
        <p:nvPr/>
      </p:nvGrpSpPr>
      <p:grpSpPr>
        <a:xfrm>
          <a:off x="0" y="0"/>
          <a:ext cx="0" cy="0"/>
          <a:chOff x="0" y="0"/>
          <a:chExt cx="0" cy="0"/>
        </a:xfrm>
      </p:grpSpPr>
      <p:sp>
        <p:nvSpPr>
          <p:cNvPr id="10" name="Picture Placeholder 3"/>
          <p:cNvSpPr>
            <a:spLocks noGrp="1"/>
          </p:cNvSpPr>
          <p:nvPr>
            <p:ph type="pic" sz="quarter" idx="17" hasCustomPrompt="1"/>
          </p:nvPr>
        </p:nvSpPr>
        <p:spPr>
          <a:xfrm>
            <a:off x="6480000" y="612000"/>
            <a:ext cx="5040000" cy="5130000"/>
          </a:xfrm>
          <a:solidFill>
            <a:schemeClr val="bg1">
              <a:lumMod val="85000"/>
            </a:schemeClr>
          </a:solidFill>
        </p:spPr>
        <p:txBody>
          <a:bodyPr tIns="936000" anchor="ctr" anchorCtr="0"/>
          <a:lstStyle>
            <a:lvl1pPr marL="0" indent="0" algn="ctr">
              <a:buFontTx/>
              <a:buNone/>
              <a:defRPr sz="1800"/>
            </a:lvl1pPr>
          </a:lstStyle>
          <a:p>
            <a:r>
              <a:rPr lang="sv-SE" dirty="0"/>
              <a:t>Klicka på ikon för att infoga foto</a:t>
            </a:r>
          </a:p>
        </p:txBody>
      </p:sp>
      <p:sp>
        <p:nvSpPr>
          <p:cNvPr id="6" name="Date Placeholder 3"/>
          <p:cNvSpPr>
            <a:spLocks noGrp="1"/>
          </p:cNvSpPr>
          <p:nvPr>
            <p:ph type="dt" sz="half" idx="11"/>
          </p:nvPr>
        </p:nvSpPr>
        <p:spPr/>
        <p:txBody>
          <a:bodyPr/>
          <a:lstStyle>
            <a:lvl1pPr>
              <a:defRPr/>
            </a:lvl1pPr>
          </a:lstStyle>
          <a:p>
            <a:pPr>
              <a:defRPr/>
            </a:pPr>
            <a:endParaRPr lang="sv-SE" dirty="0"/>
          </a:p>
        </p:txBody>
      </p:sp>
      <p:sp>
        <p:nvSpPr>
          <p:cNvPr id="7" name="Footer Placeholder 4"/>
          <p:cNvSpPr>
            <a:spLocks noGrp="1"/>
          </p:cNvSpPr>
          <p:nvPr>
            <p:ph type="ftr" sz="quarter" idx="12"/>
          </p:nvPr>
        </p:nvSpPr>
        <p:spPr/>
        <p:txBody>
          <a:bodyPr/>
          <a:lstStyle>
            <a:lvl1pPr>
              <a:defRPr/>
            </a:lvl1pPr>
          </a:lstStyle>
          <a:p>
            <a:pPr>
              <a:defRPr/>
            </a:pPr>
            <a:endParaRPr lang="sv-SE" dirty="0"/>
          </a:p>
        </p:txBody>
      </p:sp>
      <p:sp>
        <p:nvSpPr>
          <p:cNvPr id="8" name="Slide Number Placeholder 5"/>
          <p:cNvSpPr>
            <a:spLocks noGrp="1"/>
          </p:cNvSpPr>
          <p:nvPr>
            <p:ph type="sldNum" sz="quarter" idx="13"/>
          </p:nvPr>
        </p:nvSpPr>
        <p:spPr/>
        <p:txBody>
          <a:bodyPr/>
          <a:lstStyle>
            <a:lvl1pPr>
              <a:defRPr/>
            </a:lvl1pPr>
          </a:lstStyle>
          <a:p>
            <a:pPr>
              <a:defRPr/>
            </a:pPr>
            <a:fld id="{5BCA53D8-D7BF-ED48-A5DE-B35EC4CD5AE9}" type="slidenum">
              <a:rPr lang="sv-SE"/>
              <a:pPr>
                <a:defRPr/>
              </a:pPr>
              <a:t>‹#›</a:t>
            </a:fld>
            <a:endParaRPr lang="sv-SE" dirty="0"/>
          </a:p>
        </p:txBody>
      </p:sp>
      <p:sp>
        <p:nvSpPr>
          <p:cNvPr id="2" name="Title 1"/>
          <p:cNvSpPr>
            <a:spLocks noGrp="1"/>
          </p:cNvSpPr>
          <p:nvPr>
            <p:ph type="title" hasCustomPrompt="1"/>
          </p:nvPr>
        </p:nvSpPr>
        <p:spPr>
          <a:xfrm>
            <a:off x="695325" y="540000"/>
            <a:ext cx="5400675" cy="981075"/>
          </a:xfrm>
        </p:spPr>
        <p:txBody>
          <a:bodyPr/>
          <a:lstStyle>
            <a:lvl1pPr>
              <a:defRPr/>
            </a:lvl1pPr>
          </a:lstStyle>
          <a:p>
            <a:r>
              <a:rPr lang="sv-SE" dirty="0"/>
              <a:t>Klicka här för att ändra text</a:t>
            </a:r>
          </a:p>
        </p:txBody>
      </p:sp>
      <p:sp>
        <p:nvSpPr>
          <p:cNvPr id="9" name="Text Placeholder 4"/>
          <p:cNvSpPr>
            <a:spLocks noGrp="1"/>
          </p:cNvSpPr>
          <p:nvPr>
            <p:ph type="body" sz="quarter" idx="14" hasCustomPrompt="1"/>
          </p:nvPr>
        </p:nvSpPr>
        <p:spPr>
          <a:xfrm>
            <a:off x="695324" y="1720850"/>
            <a:ext cx="5400676" cy="4371975"/>
          </a:xfrm>
        </p:spPr>
        <p:txBody>
          <a:bodyPr/>
          <a:lstStyle>
            <a:lvl1pPr marL="0" indent="0">
              <a:buFontTx/>
              <a:buNone/>
              <a:defRPr/>
            </a:lvl1pPr>
            <a:lvl2pPr>
              <a:defRPr/>
            </a:lvl2pPr>
          </a:lstStyle>
          <a:p>
            <a:pPr lvl="0"/>
            <a:r>
              <a:rPr lang="sv-SE" dirty="0"/>
              <a:t>Klicka här för att ändra text</a:t>
            </a:r>
          </a:p>
        </p:txBody>
      </p:sp>
      <p:sp>
        <p:nvSpPr>
          <p:cNvPr id="11" name="Text Placeholder 2"/>
          <p:cNvSpPr>
            <a:spLocks noGrp="1"/>
          </p:cNvSpPr>
          <p:nvPr>
            <p:ph type="body" sz="quarter" idx="18" hasCustomPrompt="1"/>
          </p:nvPr>
        </p:nvSpPr>
        <p:spPr>
          <a:xfrm>
            <a:off x="405331" y="6092825"/>
            <a:ext cx="4446588" cy="213681"/>
          </a:xfrm>
        </p:spPr>
        <p:txBody>
          <a:bodyPr anchor="ctr" anchorCtr="0"/>
          <a:lstStyle>
            <a:lvl1pPr marL="0" indent="0">
              <a:buFontTx/>
              <a:buNone/>
              <a:defRPr sz="1200">
                <a:solidFill>
                  <a:schemeClr val="tx1">
                    <a:lumMod val="75000"/>
                    <a:lumOff val="25000"/>
                  </a:schemeClr>
                </a:solidFill>
              </a:defRPr>
            </a:lvl1pPr>
            <a:lvl2pPr marL="266700" indent="0">
              <a:buNone/>
              <a:defRPr/>
            </a:lvl2pPr>
          </a:lstStyle>
          <a:p>
            <a:pPr lvl="0"/>
            <a:r>
              <a:rPr lang="sv-SE" dirty="0"/>
              <a:t>Källa in här</a:t>
            </a:r>
          </a:p>
        </p:txBody>
      </p:sp>
    </p:spTree>
    <p:extLst>
      <p:ext uri="{BB962C8B-B14F-4D97-AF65-F5344CB8AC3E}">
        <p14:creationId xmlns:p14="http://schemas.microsoft.com/office/powerpoint/2010/main" val="2180560566"/>
      </p:ext>
    </p:extLst>
  </p:cSld>
  <p:clrMapOvr>
    <a:masterClrMapping/>
  </p:clrMapOvr>
  <p:transition spd="med">
    <p:fade/>
  </p:transition>
  <p:extLst>
    <p:ext uri="{DCECCB84-F9BA-43D5-87BE-67443E8EF086}">
      <p15:sldGuideLst xmlns:p15="http://schemas.microsoft.com/office/powerpoint/2012/main">
        <p15:guide id="1" pos="57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6353175"/>
            <a:ext cx="12192000" cy="504825"/>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027" name="Title Placeholder 1"/>
          <p:cNvSpPr>
            <a:spLocks noGrp="1"/>
          </p:cNvSpPr>
          <p:nvPr>
            <p:ph type="title"/>
          </p:nvPr>
        </p:nvSpPr>
        <p:spPr bwMode="auto">
          <a:xfrm>
            <a:off x="695325" y="540000"/>
            <a:ext cx="86772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sv-SE" noProof="0" dirty="0"/>
              <a:t>Klicka här för att ändra text</a:t>
            </a:r>
            <a:endParaRPr lang="sv-SE" altLang="sv-SE" dirty="0"/>
          </a:p>
        </p:txBody>
      </p:sp>
      <p:sp>
        <p:nvSpPr>
          <p:cNvPr id="1028" name="Text Placeholder 2"/>
          <p:cNvSpPr>
            <a:spLocks noGrp="1"/>
          </p:cNvSpPr>
          <p:nvPr>
            <p:ph type="body" idx="1"/>
          </p:nvPr>
        </p:nvSpPr>
        <p:spPr bwMode="auto">
          <a:xfrm>
            <a:off x="695325" y="1728000"/>
            <a:ext cx="8677275" cy="43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sv-SE" altLang="sv-SE" dirty="0"/>
              <a:t>Klicka här för att ändra text</a:t>
            </a:r>
          </a:p>
          <a:p>
            <a:pPr lvl="1"/>
            <a:r>
              <a:rPr lang="sv-SE" altLang="sv-SE" dirty="0"/>
              <a:t>Andra nivå</a:t>
            </a:r>
          </a:p>
        </p:txBody>
      </p:sp>
      <p:sp>
        <p:nvSpPr>
          <p:cNvPr id="4" name="Date Placeholder 3"/>
          <p:cNvSpPr>
            <a:spLocks noGrp="1"/>
          </p:cNvSpPr>
          <p:nvPr>
            <p:ph type="dt" sz="half" idx="2"/>
          </p:nvPr>
        </p:nvSpPr>
        <p:spPr>
          <a:xfrm>
            <a:off x="10620375" y="6516000"/>
            <a:ext cx="679450" cy="177800"/>
          </a:xfrm>
          <a:prstGeom prst="rect">
            <a:avLst/>
          </a:prstGeom>
        </p:spPr>
        <p:txBody>
          <a:bodyPr vert="horz" lIns="0" tIns="0" rIns="0" bIns="0" rtlCol="0" anchor="t" anchorCtr="0"/>
          <a:lstStyle>
            <a:lvl1pPr algn="l" eaLnBrk="1" fontAlgn="auto" hangingPunct="1">
              <a:spcBef>
                <a:spcPts val="0"/>
              </a:spcBef>
              <a:spcAft>
                <a:spcPts val="0"/>
              </a:spcAft>
              <a:defRPr sz="1000">
                <a:solidFill>
                  <a:schemeClr val="tx1">
                    <a:lumMod val="50000"/>
                    <a:lumOff val="50000"/>
                  </a:schemeClr>
                </a:solidFill>
                <a:latin typeface="+mn-lt"/>
              </a:defRPr>
            </a:lvl1pPr>
          </a:lstStyle>
          <a:p>
            <a:pPr>
              <a:defRPr/>
            </a:pPr>
            <a:endParaRPr lang="sv-SE" dirty="0"/>
          </a:p>
        </p:txBody>
      </p:sp>
      <p:sp>
        <p:nvSpPr>
          <p:cNvPr id="5" name="Footer Placeholder 4"/>
          <p:cNvSpPr>
            <a:spLocks noGrp="1"/>
          </p:cNvSpPr>
          <p:nvPr>
            <p:ph type="ftr" sz="quarter" idx="3"/>
          </p:nvPr>
        </p:nvSpPr>
        <p:spPr>
          <a:xfrm>
            <a:off x="2016000" y="6516000"/>
            <a:ext cx="8100000" cy="177800"/>
          </a:xfrm>
          <a:prstGeom prst="rect">
            <a:avLst/>
          </a:prstGeom>
        </p:spPr>
        <p:txBody>
          <a:bodyPr vert="horz" lIns="0" tIns="0" rIns="0" bIns="0" rtlCol="0" anchor="t" anchorCtr="0"/>
          <a:lstStyle>
            <a:lvl1pPr algn="r" eaLnBrk="1" fontAlgn="auto" hangingPunct="1">
              <a:spcBef>
                <a:spcPts val="0"/>
              </a:spcBef>
              <a:spcAft>
                <a:spcPts val="0"/>
              </a:spcAft>
              <a:defRPr sz="1000">
                <a:solidFill>
                  <a:schemeClr val="tx1">
                    <a:lumMod val="50000"/>
                    <a:lumOff val="50000"/>
                  </a:schemeClr>
                </a:solidFill>
                <a:latin typeface="+mn-lt"/>
              </a:defRPr>
            </a:lvl1pPr>
          </a:lstStyle>
          <a:p>
            <a:pPr>
              <a:defRPr/>
            </a:pPr>
            <a:endParaRPr lang="sv-SE" dirty="0"/>
          </a:p>
        </p:txBody>
      </p:sp>
      <p:sp>
        <p:nvSpPr>
          <p:cNvPr id="6" name="Slide Number Placeholder 5"/>
          <p:cNvSpPr>
            <a:spLocks noGrp="1"/>
          </p:cNvSpPr>
          <p:nvPr>
            <p:ph type="sldNum" sz="quarter" idx="4"/>
          </p:nvPr>
        </p:nvSpPr>
        <p:spPr>
          <a:xfrm>
            <a:off x="11472863" y="6516000"/>
            <a:ext cx="358775" cy="179388"/>
          </a:xfrm>
          <a:prstGeom prst="rect">
            <a:avLst/>
          </a:prstGeom>
        </p:spPr>
        <p:txBody>
          <a:bodyPr vert="horz" lIns="0" tIns="0" rIns="0" bIns="0" rtlCol="0" anchor="t" anchorCtr="0"/>
          <a:lstStyle>
            <a:lvl1pPr algn="r" eaLnBrk="1" fontAlgn="auto" hangingPunct="1">
              <a:spcBef>
                <a:spcPts val="0"/>
              </a:spcBef>
              <a:spcAft>
                <a:spcPts val="0"/>
              </a:spcAft>
              <a:defRPr sz="1000">
                <a:solidFill>
                  <a:schemeClr val="tx1">
                    <a:lumMod val="50000"/>
                    <a:lumOff val="50000"/>
                  </a:schemeClr>
                </a:solidFill>
                <a:latin typeface="+mn-lt"/>
              </a:defRPr>
            </a:lvl1pPr>
          </a:lstStyle>
          <a:p>
            <a:pPr>
              <a:defRPr/>
            </a:pPr>
            <a:fld id="{E2D3467A-03F1-294A-B946-CB7CA69FE6EC}" type="slidenum">
              <a:rPr lang="sv-SE"/>
              <a:pPr>
                <a:defRPr/>
              </a:pPr>
              <a:t>‹#›</a:t>
            </a:fld>
            <a:endParaRPr lang="sv-SE" dirty="0"/>
          </a:p>
        </p:txBody>
      </p:sp>
      <p:pic>
        <p:nvPicPr>
          <p:cNvPr id="10" name="Bildobjekt 7"/>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60363" y="6426000"/>
            <a:ext cx="900000" cy="32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9" r:id="rId2"/>
    <p:sldLayoutId id="2147483830" r:id="rId3"/>
    <p:sldLayoutId id="2147483831" r:id="rId4"/>
    <p:sldLayoutId id="2147483791" r:id="rId5"/>
    <p:sldLayoutId id="2147483816" r:id="rId6"/>
    <p:sldLayoutId id="2147483815" r:id="rId7"/>
    <p:sldLayoutId id="2147483826" r:id="rId8"/>
    <p:sldLayoutId id="2147483817" r:id="rId9"/>
    <p:sldLayoutId id="2147483794" r:id="rId10"/>
    <p:sldLayoutId id="2147483824" r:id="rId11"/>
    <p:sldLayoutId id="2147483813" r:id="rId12"/>
    <p:sldLayoutId id="2147483828" r:id="rId13"/>
    <p:sldLayoutId id="2147483832" r:id="rId14"/>
    <p:sldLayoutId id="2147483818" r:id="rId15"/>
    <p:sldLayoutId id="2147483819" r:id="rId16"/>
    <p:sldLayoutId id="2147483833" r:id="rId17"/>
  </p:sldLayoutIdLst>
  <p:transition spd="med">
    <p:fade/>
  </p:transition>
  <p:hf sldNum="0" hdr="0" ftr="0" dt="0"/>
  <p:txStyles>
    <p:titleStyle>
      <a:lvl1pPr algn="l" rtl="0" eaLnBrk="1" fontAlgn="base" hangingPunct="1">
        <a:lnSpc>
          <a:spcPct val="85000"/>
        </a:lnSpc>
        <a:spcBef>
          <a:spcPct val="0"/>
        </a:spcBef>
        <a:spcAft>
          <a:spcPct val="0"/>
        </a:spcAft>
        <a:defRPr sz="3600" kern="1200">
          <a:solidFill>
            <a:schemeClr val="tx1"/>
          </a:solidFill>
          <a:latin typeface="+mj-lt"/>
          <a:ea typeface="+mj-ea"/>
          <a:cs typeface="+mj-cs"/>
        </a:defRPr>
      </a:lvl1pPr>
      <a:lvl2pPr algn="l" rtl="0" eaLnBrk="1" fontAlgn="base" hangingPunct="1">
        <a:lnSpc>
          <a:spcPct val="85000"/>
        </a:lnSpc>
        <a:spcBef>
          <a:spcPct val="0"/>
        </a:spcBef>
        <a:spcAft>
          <a:spcPct val="0"/>
        </a:spcAft>
        <a:defRPr sz="3600">
          <a:solidFill>
            <a:schemeClr val="tx2"/>
          </a:solidFill>
          <a:latin typeface="Calibri" charset="0"/>
        </a:defRPr>
      </a:lvl2pPr>
      <a:lvl3pPr algn="l" rtl="0" eaLnBrk="1" fontAlgn="base" hangingPunct="1">
        <a:lnSpc>
          <a:spcPct val="85000"/>
        </a:lnSpc>
        <a:spcBef>
          <a:spcPct val="0"/>
        </a:spcBef>
        <a:spcAft>
          <a:spcPct val="0"/>
        </a:spcAft>
        <a:defRPr sz="3600">
          <a:solidFill>
            <a:schemeClr val="tx2"/>
          </a:solidFill>
          <a:latin typeface="Calibri" charset="0"/>
        </a:defRPr>
      </a:lvl3pPr>
      <a:lvl4pPr algn="l" rtl="0" eaLnBrk="1" fontAlgn="base" hangingPunct="1">
        <a:lnSpc>
          <a:spcPct val="85000"/>
        </a:lnSpc>
        <a:spcBef>
          <a:spcPct val="0"/>
        </a:spcBef>
        <a:spcAft>
          <a:spcPct val="0"/>
        </a:spcAft>
        <a:defRPr sz="3600">
          <a:solidFill>
            <a:schemeClr val="tx2"/>
          </a:solidFill>
          <a:latin typeface="Calibri" charset="0"/>
        </a:defRPr>
      </a:lvl4pPr>
      <a:lvl5pPr algn="l" rtl="0" eaLnBrk="1" fontAlgn="base" hangingPunct="1">
        <a:lnSpc>
          <a:spcPct val="85000"/>
        </a:lnSpc>
        <a:spcBef>
          <a:spcPct val="0"/>
        </a:spcBef>
        <a:spcAft>
          <a:spcPct val="0"/>
        </a:spcAft>
        <a:defRPr sz="3600">
          <a:solidFill>
            <a:schemeClr val="tx2"/>
          </a:solidFill>
          <a:latin typeface="Calibri" charset="0"/>
        </a:defRPr>
      </a:lvl5pPr>
      <a:lvl6pPr marL="457200" algn="l" rtl="0" eaLnBrk="1" fontAlgn="base" hangingPunct="1">
        <a:lnSpc>
          <a:spcPct val="85000"/>
        </a:lnSpc>
        <a:spcBef>
          <a:spcPct val="0"/>
        </a:spcBef>
        <a:spcAft>
          <a:spcPct val="0"/>
        </a:spcAft>
        <a:defRPr sz="3600">
          <a:solidFill>
            <a:schemeClr val="tx2"/>
          </a:solidFill>
          <a:latin typeface="Calibri" charset="0"/>
        </a:defRPr>
      </a:lvl6pPr>
      <a:lvl7pPr marL="914400" algn="l" rtl="0" eaLnBrk="1" fontAlgn="base" hangingPunct="1">
        <a:lnSpc>
          <a:spcPct val="85000"/>
        </a:lnSpc>
        <a:spcBef>
          <a:spcPct val="0"/>
        </a:spcBef>
        <a:spcAft>
          <a:spcPct val="0"/>
        </a:spcAft>
        <a:defRPr sz="3600">
          <a:solidFill>
            <a:schemeClr val="tx2"/>
          </a:solidFill>
          <a:latin typeface="Calibri" charset="0"/>
        </a:defRPr>
      </a:lvl7pPr>
      <a:lvl8pPr marL="1371600" algn="l" rtl="0" eaLnBrk="1" fontAlgn="base" hangingPunct="1">
        <a:lnSpc>
          <a:spcPct val="85000"/>
        </a:lnSpc>
        <a:spcBef>
          <a:spcPct val="0"/>
        </a:spcBef>
        <a:spcAft>
          <a:spcPct val="0"/>
        </a:spcAft>
        <a:defRPr sz="3600">
          <a:solidFill>
            <a:schemeClr val="tx2"/>
          </a:solidFill>
          <a:latin typeface="Calibri" charset="0"/>
        </a:defRPr>
      </a:lvl8pPr>
      <a:lvl9pPr marL="1828800" algn="l" rtl="0" eaLnBrk="1" fontAlgn="base" hangingPunct="1">
        <a:lnSpc>
          <a:spcPct val="85000"/>
        </a:lnSpc>
        <a:spcBef>
          <a:spcPct val="0"/>
        </a:spcBef>
        <a:spcAft>
          <a:spcPct val="0"/>
        </a:spcAft>
        <a:defRPr sz="3600">
          <a:solidFill>
            <a:schemeClr val="tx2"/>
          </a:solidFill>
          <a:latin typeface="Calibri" charset="0"/>
        </a:defRPr>
      </a:lvl9pPr>
    </p:titleStyle>
    <p:bodyStyle>
      <a:lvl1pPr marL="266700" indent="-266700" algn="l" rtl="0" eaLnBrk="1" fontAlgn="base" hangingPunct="1">
        <a:lnSpc>
          <a:spcPct val="97000"/>
        </a:lnSpc>
        <a:spcBef>
          <a:spcPts val="1200"/>
        </a:spcBef>
        <a:spcAft>
          <a:spcPct val="0"/>
        </a:spcAft>
        <a:buClr>
          <a:schemeClr val="accent1"/>
        </a:buClr>
        <a:buFont typeface="Arial" charset="0"/>
        <a:buChar char="•"/>
        <a:defRPr sz="2400" kern="1200">
          <a:solidFill>
            <a:schemeClr val="tx1"/>
          </a:solidFill>
          <a:latin typeface="+mn-lt"/>
          <a:ea typeface="+mn-ea"/>
          <a:cs typeface="+mn-cs"/>
        </a:defRPr>
      </a:lvl1pPr>
      <a:lvl2pPr marL="542925" indent="-276225" algn="l" rtl="0" eaLnBrk="1" fontAlgn="base" hangingPunct="1">
        <a:lnSpc>
          <a:spcPct val="97000"/>
        </a:lnSpc>
        <a:spcBef>
          <a:spcPts val="1200"/>
        </a:spcBef>
        <a:spcAft>
          <a:spcPct val="0"/>
        </a:spcAft>
        <a:buClr>
          <a:schemeClr val="accent1"/>
        </a:buClr>
        <a:buFont typeface="Arial" charset="0"/>
        <a:buChar char="–"/>
        <a:defRPr kern="1200">
          <a:solidFill>
            <a:schemeClr val="tx1"/>
          </a:solidFill>
          <a:latin typeface="+mn-lt"/>
          <a:ea typeface="+mn-ea"/>
          <a:cs typeface="+mn-cs"/>
        </a:defRPr>
      </a:lvl2pPr>
      <a:lvl3pPr marL="1143000" indent="-228600" algn="l" rtl="0" eaLnBrk="1" fontAlgn="base" hangingPunct="1">
        <a:lnSpc>
          <a:spcPct val="90000"/>
        </a:lnSpc>
        <a:spcBef>
          <a:spcPts val="600"/>
        </a:spcBef>
        <a:spcAft>
          <a:spcPct val="0"/>
        </a:spcAft>
        <a:buClr>
          <a:schemeClr val="accent1"/>
        </a:buClr>
        <a:buFont typeface="Arial" charset="0"/>
        <a:buChar char="•"/>
        <a:defRPr sz="1800" kern="1200">
          <a:solidFill>
            <a:schemeClr val="tx1"/>
          </a:solidFill>
          <a:latin typeface="+mn-lt"/>
          <a:ea typeface="+mn-ea"/>
          <a:cs typeface="+mn-cs"/>
        </a:defRPr>
      </a:lvl3pPr>
      <a:lvl4pPr marL="1600200" indent="-228600" algn="l" rtl="0" eaLnBrk="1" fontAlgn="base" hangingPunct="1">
        <a:lnSpc>
          <a:spcPct val="90000"/>
        </a:lnSpc>
        <a:spcBef>
          <a:spcPts val="600"/>
        </a:spcBef>
        <a:spcAft>
          <a:spcPct val="0"/>
        </a:spcAft>
        <a:buClr>
          <a:schemeClr val="accent1"/>
        </a:buClr>
        <a:buFont typeface="Arial" charset="0"/>
        <a:buChar char="–"/>
        <a:defRPr sz="1800" kern="1200">
          <a:solidFill>
            <a:schemeClr val="tx1"/>
          </a:solidFill>
          <a:latin typeface="+mn-lt"/>
          <a:ea typeface="+mn-ea"/>
          <a:cs typeface="+mn-cs"/>
        </a:defRPr>
      </a:lvl4pPr>
      <a:lvl5pPr marL="2057400" indent="-228600" algn="l" rtl="0" eaLnBrk="1" fontAlgn="base" hangingPunct="1">
        <a:lnSpc>
          <a:spcPct val="90000"/>
        </a:lnSpc>
        <a:spcBef>
          <a:spcPts val="600"/>
        </a:spcBef>
        <a:spcAft>
          <a:spcPct val="0"/>
        </a:spcAft>
        <a:buClr>
          <a:schemeClr val="accent1"/>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0" userDrawn="1">
          <p15:clr>
            <a:srgbClr val="F26B43"/>
          </p15:clr>
        </p15:guide>
        <p15:guide id="2" pos="438" userDrawn="1">
          <p15:clr>
            <a:srgbClr val="F26B43"/>
          </p15:clr>
        </p15:guide>
        <p15:guide id="3" pos="3840" userDrawn="1">
          <p15:clr>
            <a:srgbClr val="F26B43"/>
          </p15:clr>
        </p15:guide>
        <p15:guide id="4" pos="6652" userDrawn="1">
          <p15:clr>
            <a:srgbClr val="F26B43"/>
          </p15:clr>
        </p15:guide>
        <p15:guide id="5" orient="horz" pos="1084" userDrawn="1">
          <p15:clr>
            <a:srgbClr val="F26B43"/>
          </p15:clr>
        </p15:guide>
        <p15:guide id="6" orient="horz" pos="3838" userDrawn="1">
          <p15:clr>
            <a:srgbClr val="F26B43"/>
          </p15:clr>
        </p15:guide>
        <p15:guide id="7" pos="1028" userDrawn="1">
          <p15:clr>
            <a:srgbClr val="F26B43"/>
          </p15:clr>
        </p15:guide>
        <p15:guide id="8" orient="horz" pos="4002" userDrawn="1">
          <p15:clr>
            <a:srgbClr val="F26B43"/>
          </p15:clr>
        </p15:guide>
        <p15:guide id="9"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97864" y="1671251"/>
            <a:ext cx="10049256" cy="1643010"/>
          </a:xfrm>
        </p:spPr>
        <p:txBody>
          <a:bodyPr/>
          <a:lstStyle/>
          <a:p>
            <a:r>
              <a:rPr lang="en-US" sz="4800" dirty="0" err="1"/>
              <a:t>Stoppregel</a:t>
            </a:r>
            <a:r>
              <a:rPr lang="en-US" sz="4800" dirty="0"/>
              <a:t> </a:t>
            </a:r>
            <a:r>
              <a:rPr lang="en-US" sz="4800" dirty="0" err="1"/>
              <a:t>i</a:t>
            </a:r>
            <a:r>
              <a:rPr lang="en-US" sz="4800" dirty="0"/>
              <a:t> </a:t>
            </a:r>
            <a:r>
              <a:rPr lang="en-US" sz="4800" dirty="0" err="1"/>
              <a:t>elcertifikatssystemet</a:t>
            </a:r>
            <a:endParaRPr lang="en-GB" sz="4800" dirty="0"/>
          </a:p>
        </p:txBody>
      </p:sp>
      <p:sp>
        <p:nvSpPr>
          <p:cNvPr id="7" name="Subtitle 6"/>
          <p:cNvSpPr>
            <a:spLocks noGrp="1"/>
          </p:cNvSpPr>
          <p:nvPr>
            <p:ph type="subTitle" idx="1"/>
          </p:nvPr>
        </p:nvSpPr>
        <p:spPr>
          <a:xfrm>
            <a:off x="1631950" y="3405701"/>
            <a:ext cx="8928100" cy="745153"/>
          </a:xfrm>
        </p:spPr>
        <p:txBody>
          <a:bodyPr/>
          <a:lstStyle/>
          <a:p>
            <a:r>
              <a:rPr lang="en-GB" dirty="0"/>
              <a:t>Per Holm</a:t>
            </a:r>
          </a:p>
        </p:txBody>
      </p:sp>
    </p:spTree>
    <p:extLst>
      <p:ext uri="{BB962C8B-B14F-4D97-AF65-F5344CB8AC3E}">
        <p14:creationId xmlns:p14="http://schemas.microsoft.com/office/powerpoint/2010/main" val="124617686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latshållare för bild 5" descr="En bild som visar berg, utomhus, himmel, gräs&#10;&#10;Automatiskt genererad beskrivning">
            <a:extLst>
              <a:ext uri="{FF2B5EF4-FFF2-40B4-BE49-F238E27FC236}">
                <a16:creationId xmlns:a16="http://schemas.microsoft.com/office/drawing/2014/main" id="{009730FB-888E-4D54-8423-0FEDFF410098}"/>
              </a:ext>
            </a:extLst>
          </p:cNvPr>
          <p:cNvPicPr>
            <a:picLocks noGrp="1" noChangeAspect="1"/>
          </p:cNvPicPr>
          <p:nvPr>
            <p:ph type="pic" sz="quarter" idx="17"/>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48257"/>
            <a:ext cx="12192000" cy="6354763"/>
          </a:xfrm>
        </p:spPr>
      </p:pic>
      <p:sp>
        <p:nvSpPr>
          <p:cNvPr id="4" name="Platshållare för text 3">
            <a:extLst>
              <a:ext uri="{FF2B5EF4-FFF2-40B4-BE49-F238E27FC236}">
                <a16:creationId xmlns:a16="http://schemas.microsoft.com/office/drawing/2014/main" id="{B3DC2F19-C87A-4863-B02D-31250F9E2778}"/>
              </a:ext>
            </a:extLst>
          </p:cNvPr>
          <p:cNvSpPr>
            <a:spLocks noGrp="1"/>
          </p:cNvSpPr>
          <p:nvPr>
            <p:ph type="body" sz="quarter" idx="18"/>
          </p:nvPr>
        </p:nvSpPr>
        <p:spPr/>
        <p:txBody>
          <a:bodyPr/>
          <a:lstStyle/>
          <a:p>
            <a:endParaRPr lang="sv-SE"/>
          </a:p>
        </p:txBody>
      </p:sp>
      <p:sp>
        <p:nvSpPr>
          <p:cNvPr id="10" name="Platshållare för text 1">
            <a:extLst>
              <a:ext uri="{FF2B5EF4-FFF2-40B4-BE49-F238E27FC236}">
                <a16:creationId xmlns:a16="http://schemas.microsoft.com/office/drawing/2014/main" id="{D1D0B386-45E5-43AA-870F-353C0C3FA751}"/>
              </a:ext>
            </a:extLst>
          </p:cNvPr>
          <p:cNvSpPr txBox="1">
            <a:spLocks/>
          </p:cNvSpPr>
          <p:nvPr/>
        </p:nvSpPr>
        <p:spPr>
          <a:xfrm>
            <a:off x="970333" y="1542095"/>
            <a:ext cx="7893502" cy="4371975"/>
          </a:xfrm>
          <a:prstGeom prst="rect">
            <a:avLst/>
          </a:prstGeom>
        </p:spPr>
        <p:txBody>
          <a:bodyPr vert="horz" lIns="0" tIns="0" rIns="0" bIns="0" rtlCol="0" anchor="t" anchorCtr="0"/>
          <a:lstStyle>
            <a:defPPr>
              <a:defRPr lang="sv-SE"/>
            </a:defPPr>
            <a:lvl1pPr algn="l"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marL="342900" indent="-342900">
              <a:lnSpc>
                <a:spcPct val="150000"/>
              </a:lnSpc>
              <a:buFont typeface="Arial" panose="020B0604020202020204" pitchFamily="34" charset="0"/>
              <a:buChar char="•"/>
            </a:pPr>
            <a:r>
              <a:rPr lang="en-US" sz="2400" dirty="0">
                <a:solidFill>
                  <a:schemeClr val="bg1"/>
                </a:solidFill>
              </a:rPr>
              <a:t>Energiföretagen </a:t>
            </a:r>
            <a:r>
              <a:rPr lang="en-US" sz="2400" dirty="0" err="1">
                <a:solidFill>
                  <a:schemeClr val="bg1"/>
                </a:solidFill>
              </a:rPr>
              <a:t>tillstyrker</a:t>
            </a:r>
            <a:r>
              <a:rPr lang="en-US" sz="2400" dirty="0">
                <a:solidFill>
                  <a:schemeClr val="bg1"/>
                </a:solidFill>
              </a:rPr>
              <a:t> </a:t>
            </a:r>
            <a:r>
              <a:rPr lang="en-US" sz="2400" dirty="0" err="1">
                <a:solidFill>
                  <a:schemeClr val="bg1"/>
                </a:solidFill>
              </a:rPr>
              <a:t>förslaget</a:t>
            </a:r>
            <a:r>
              <a:rPr lang="en-US" sz="2400" dirty="0">
                <a:solidFill>
                  <a:schemeClr val="bg1"/>
                </a:solidFill>
              </a:rPr>
              <a:t> – </a:t>
            </a:r>
            <a:r>
              <a:rPr lang="en-US" sz="2400" dirty="0" err="1">
                <a:solidFill>
                  <a:schemeClr val="bg1"/>
                </a:solidFill>
              </a:rPr>
              <a:t>värnar</a:t>
            </a:r>
            <a:r>
              <a:rPr lang="en-US" sz="2400" dirty="0">
                <a:solidFill>
                  <a:schemeClr val="bg1"/>
                </a:solidFill>
              </a:rPr>
              <a:t> </a:t>
            </a:r>
            <a:r>
              <a:rPr lang="en-US" sz="2400" dirty="0" err="1">
                <a:solidFill>
                  <a:schemeClr val="bg1"/>
                </a:solidFill>
              </a:rPr>
              <a:t>elkunderna</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Tydligare</a:t>
            </a:r>
            <a:r>
              <a:rPr lang="en-US" sz="2400" dirty="0">
                <a:solidFill>
                  <a:schemeClr val="bg1"/>
                </a:solidFill>
              </a:rPr>
              <a:t> </a:t>
            </a:r>
            <a:r>
              <a:rPr lang="en-US" sz="2400" dirty="0" err="1">
                <a:solidFill>
                  <a:schemeClr val="bg1"/>
                </a:solidFill>
              </a:rPr>
              <a:t>avslut</a:t>
            </a:r>
            <a:r>
              <a:rPr lang="en-US" sz="2400" dirty="0">
                <a:solidFill>
                  <a:schemeClr val="bg1"/>
                </a:solidFill>
              </a:rPr>
              <a:t> </a:t>
            </a:r>
            <a:r>
              <a:rPr lang="en-US" sz="2400" dirty="0" err="1">
                <a:solidFill>
                  <a:schemeClr val="bg1"/>
                </a:solidFill>
              </a:rPr>
              <a:t>tidigare</a:t>
            </a:r>
            <a:r>
              <a:rPr lang="en-US" sz="2400" dirty="0">
                <a:solidFill>
                  <a:schemeClr val="bg1"/>
                </a:solidFill>
              </a:rPr>
              <a:t> </a:t>
            </a:r>
            <a:r>
              <a:rPr lang="en-US" sz="2400" dirty="0" err="1">
                <a:solidFill>
                  <a:schemeClr val="bg1"/>
                </a:solidFill>
              </a:rPr>
              <a:t>efterfrågat</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Undviker</a:t>
            </a:r>
            <a:r>
              <a:rPr lang="en-US" sz="2400" dirty="0">
                <a:solidFill>
                  <a:schemeClr val="bg1"/>
                </a:solidFill>
              </a:rPr>
              <a:t> </a:t>
            </a:r>
            <a:r>
              <a:rPr lang="en-US" sz="2400" dirty="0" err="1">
                <a:solidFill>
                  <a:schemeClr val="bg1"/>
                </a:solidFill>
              </a:rPr>
              <a:t>uppenbara</a:t>
            </a:r>
            <a:r>
              <a:rPr lang="en-US" sz="2400" dirty="0">
                <a:solidFill>
                  <a:schemeClr val="bg1"/>
                </a:solidFill>
              </a:rPr>
              <a:t> </a:t>
            </a:r>
            <a:r>
              <a:rPr lang="en-US" sz="2400" dirty="0" err="1">
                <a:solidFill>
                  <a:schemeClr val="bg1"/>
                </a:solidFill>
              </a:rPr>
              <a:t>nackdelar</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Andra</a:t>
            </a:r>
            <a:r>
              <a:rPr lang="en-US" sz="2400" dirty="0">
                <a:solidFill>
                  <a:schemeClr val="bg1"/>
                </a:solidFill>
              </a:rPr>
              <a:t> </a:t>
            </a:r>
            <a:r>
              <a:rPr lang="en-US" sz="2400" dirty="0" err="1">
                <a:solidFill>
                  <a:schemeClr val="bg1"/>
                </a:solidFill>
              </a:rPr>
              <a:t>alternativ</a:t>
            </a:r>
            <a:r>
              <a:rPr lang="en-US" sz="2400" dirty="0">
                <a:solidFill>
                  <a:schemeClr val="bg1"/>
                </a:solidFill>
              </a:rPr>
              <a:t> </a:t>
            </a:r>
            <a:r>
              <a:rPr lang="en-US" sz="2400" dirty="0" err="1">
                <a:solidFill>
                  <a:schemeClr val="bg1"/>
                </a:solidFill>
              </a:rPr>
              <a:t>komplicerade</a:t>
            </a:r>
            <a:r>
              <a:rPr lang="en-US" sz="2400" dirty="0">
                <a:solidFill>
                  <a:schemeClr val="bg1"/>
                </a:solidFill>
              </a:rPr>
              <a:t> </a:t>
            </a:r>
            <a:r>
              <a:rPr lang="en-US" sz="2400" dirty="0" err="1">
                <a:solidFill>
                  <a:schemeClr val="bg1"/>
                </a:solidFill>
              </a:rPr>
              <a:t>och</a:t>
            </a:r>
            <a:r>
              <a:rPr lang="en-US" sz="2400" dirty="0">
                <a:solidFill>
                  <a:schemeClr val="bg1"/>
                </a:solidFill>
              </a:rPr>
              <a:t> </a:t>
            </a:r>
            <a:r>
              <a:rPr lang="en-US" sz="2400" dirty="0" err="1">
                <a:solidFill>
                  <a:schemeClr val="bg1"/>
                </a:solidFill>
              </a:rPr>
              <a:t>osäkra</a:t>
            </a:r>
            <a:endParaRPr lang="en-US" sz="2400" dirty="0">
              <a:solidFill>
                <a:schemeClr val="bg1"/>
              </a:solidFill>
            </a:endParaRPr>
          </a:p>
          <a:p>
            <a:pPr marL="342900" indent="-342900">
              <a:lnSpc>
                <a:spcPct val="150000"/>
              </a:lnSpc>
              <a:buFont typeface="Arial" panose="020B0604020202020204" pitchFamily="34" charset="0"/>
              <a:buChar char="•"/>
            </a:pPr>
            <a:endParaRPr lang="en-US" sz="2400" dirty="0">
              <a:solidFill>
                <a:schemeClr val="bg1"/>
              </a:solidFill>
            </a:endParaRPr>
          </a:p>
          <a:p>
            <a:pPr marL="342900" indent="-342900">
              <a:lnSpc>
                <a:spcPct val="150000"/>
              </a:lnSpc>
              <a:buFont typeface="Arial" panose="020B0604020202020204" pitchFamily="34" charset="0"/>
              <a:buChar char="•"/>
            </a:pPr>
            <a:endParaRPr lang="sv-SE" sz="2400" dirty="0">
              <a:solidFill>
                <a:schemeClr val="bg1"/>
              </a:solidFill>
            </a:endParaRPr>
          </a:p>
        </p:txBody>
      </p:sp>
      <p:sp>
        <p:nvSpPr>
          <p:cNvPr id="11" name="Rubrik 2">
            <a:extLst>
              <a:ext uri="{FF2B5EF4-FFF2-40B4-BE49-F238E27FC236}">
                <a16:creationId xmlns:a16="http://schemas.microsoft.com/office/drawing/2014/main" id="{0D47EF03-86DD-4B3F-B846-29CBDDE6C98C}"/>
              </a:ext>
            </a:extLst>
          </p:cNvPr>
          <p:cNvSpPr txBox="1">
            <a:spLocks/>
          </p:cNvSpPr>
          <p:nvPr/>
        </p:nvSpPr>
        <p:spPr bwMode="auto">
          <a:xfrm>
            <a:off x="970333" y="453392"/>
            <a:ext cx="86772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lnSpc>
                <a:spcPct val="85000"/>
              </a:lnSpc>
              <a:spcBef>
                <a:spcPct val="0"/>
              </a:spcBef>
              <a:spcAft>
                <a:spcPct val="0"/>
              </a:spcAft>
              <a:defRPr sz="3600" kern="1200">
                <a:solidFill>
                  <a:schemeClr val="bg1"/>
                </a:solidFill>
                <a:latin typeface="+mj-lt"/>
                <a:ea typeface="+mj-ea"/>
                <a:cs typeface="+mj-cs"/>
              </a:defRPr>
            </a:lvl1pPr>
            <a:lvl2pPr algn="l" rtl="0" eaLnBrk="1" fontAlgn="base" hangingPunct="1">
              <a:lnSpc>
                <a:spcPct val="85000"/>
              </a:lnSpc>
              <a:spcBef>
                <a:spcPct val="0"/>
              </a:spcBef>
              <a:spcAft>
                <a:spcPct val="0"/>
              </a:spcAft>
              <a:defRPr sz="3600">
                <a:solidFill>
                  <a:schemeClr val="tx2"/>
                </a:solidFill>
                <a:latin typeface="Calibri" charset="0"/>
              </a:defRPr>
            </a:lvl2pPr>
            <a:lvl3pPr algn="l" rtl="0" eaLnBrk="1" fontAlgn="base" hangingPunct="1">
              <a:lnSpc>
                <a:spcPct val="85000"/>
              </a:lnSpc>
              <a:spcBef>
                <a:spcPct val="0"/>
              </a:spcBef>
              <a:spcAft>
                <a:spcPct val="0"/>
              </a:spcAft>
              <a:defRPr sz="3600">
                <a:solidFill>
                  <a:schemeClr val="tx2"/>
                </a:solidFill>
                <a:latin typeface="Calibri" charset="0"/>
              </a:defRPr>
            </a:lvl3pPr>
            <a:lvl4pPr algn="l" rtl="0" eaLnBrk="1" fontAlgn="base" hangingPunct="1">
              <a:lnSpc>
                <a:spcPct val="85000"/>
              </a:lnSpc>
              <a:spcBef>
                <a:spcPct val="0"/>
              </a:spcBef>
              <a:spcAft>
                <a:spcPct val="0"/>
              </a:spcAft>
              <a:defRPr sz="3600">
                <a:solidFill>
                  <a:schemeClr val="tx2"/>
                </a:solidFill>
                <a:latin typeface="Calibri" charset="0"/>
              </a:defRPr>
            </a:lvl4pPr>
            <a:lvl5pPr algn="l" rtl="0" eaLnBrk="1" fontAlgn="base" hangingPunct="1">
              <a:lnSpc>
                <a:spcPct val="85000"/>
              </a:lnSpc>
              <a:spcBef>
                <a:spcPct val="0"/>
              </a:spcBef>
              <a:spcAft>
                <a:spcPct val="0"/>
              </a:spcAft>
              <a:defRPr sz="3600">
                <a:solidFill>
                  <a:schemeClr val="tx2"/>
                </a:solidFill>
                <a:latin typeface="Calibri" charset="0"/>
              </a:defRPr>
            </a:lvl5pPr>
            <a:lvl6pPr marL="457200" algn="l" rtl="0" eaLnBrk="1" fontAlgn="base" hangingPunct="1">
              <a:lnSpc>
                <a:spcPct val="85000"/>
              </a:lnSpc>
              <a:spcBef>
                <a:spcPct val="0"/>
              </a:spcBef>
              <a:spcAft>
                <a:spcPct val="0"/>
              </a:spcAft>
              <a:defRPr sz="3600">
                <a:solidFill>
                  <a:schemeClr val="tx2"/>
                </a:solidFill>
                <a:latin typeface="Calibri" charset="0"/>
              </a:defRPr>
            </a:lvl6pPr>
            <a:lvl7pPr marL="914400" algn="l" rtl="0" eaLnBrk="1" fontAlgn="base" hangingPunct="1">
              <a:lnSpc>
                <a:spcPct val="85000"/>
              </a:lnSpc>
              <a:spcBef>
                <a:spcPct val="0"/>
              </a:spcBef>
              <a:spcAft>
                <a:spcPct val="0"/>
              </a:spcAft>
              <a:defRPr sz="3600">
                <a:solidFill>
                  <a:schemeClr val="tx2"/>
                </a:solidFill>
                <a:latin typeface="Calibri" charset="0"/>
              </a:defRPr>
            </a:lvl7pPr>
            <a:lvl8pPr marL="1371600" algn="l" rtl="0" eaLnBrk="1" fontAlgn="base" hangingPunct="1">
              <a:lnSpc>
                <a:spcPct val="85000"/>
              </a:lnSpc>
              <a:spcBef>
                <a:spcPct val="0"/>
              </a:spcBef>
              <a:spcAft>
                <a:spcPct val="0"/>
              </a:spcAft>
              <a:defRPr sz="3600">
                <a:solidFill>
                  <a:schemeClr val="tx2"/>
                </a:solidFill>
                <a:latin typeface="Calibri" charset="0"/>
              </a:defRPr>
            </a:lvl8pPr>
            <a:lvl9pPr marL="1828800" algn="l" rtl="0" eaLnBrk="1" fontAlgn="base" hangingPunct="1">
              <a:lnSpc>
                <a:spcPct val="85000"/>
              </a:lnSpc>
              <a:spcBef>
                <a:spcPct val="0"/>
              </a:spcBef>
              <a:spcAft>
                <a:spcPct val="0"/>
              </a:spcAft>
              <a:defRPr sz="3600">
                <a:solidFill>
                  <a:schemeClr val="tx2"/>
                </a:solidFill>
                <a:latin typeface="Calibri" charset="0"/>
              </a:defRPr>
            </a:lvl9pPr>
          </a:lstStyle>
          <a:p>
            <a:r>
              <a:rPr lang="sv-SE" dirty="0"/>
              <a:t>Stoppregel 2021</a:t>
            </a:r>
          </a:p>
        </p:txBody>
      </p:sp>
    </p:spTree>
    <p:extLst>
      <p:ext uri="{BB962C8B-B14F-4D97-AF65-F5344CB8AC3E}">
        <p14:creationId xmlns:p14="http://schemas.microsoft.com/office/powerpoint/2010/main" val="7307930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räd, växt&#10;&#10;Automatiskt genererad beskrivning">
            <a:extLst>
              <a:ext uri="{FF2B5EF4-FFF2-40B4-BE49-F238E27FC236}">
                <a16:creationId xmlns:a16="http://schemas.microsoft.com/office/drawing/2014/main" id="{6FC5EAD4-6354-4D7C-9AA2-BD577A5123CA}"/>
              </a:ext>
            </a:extLst>
          </p:cNvPr>
          <p:cNvPicPr>
            <a:picLocks noGrp="1" noChangeAspect="1"/>
          </p:cNvPicPr>
          <p:nvPr>
            <p:ph type="pic" sz="quarter" idx="17"/>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69682" y="0"/>
            <a:ext cx="12192000" cy="6354763"/>
          </a:xfrm>
        </p:spPr>
      </p:pic>
      <p:sp>
        <p:nvSpPr>
          <p:cNvPr id="4" name="Platshållare för text 3">
            <a:extLst>
              <a:ext uri="{FF2B5EF4-FFF2-40B4-BE49-F238E27FC236}">
                <a16:creationId xmlns:a16="http://schemas.microsoft.com/office/drawing/2014/main" id="{83651CA4-4D5B-40D3-8FA3-AB1C3B1D3059}"/>
              </a:ext>
            </a:extLst>
          </p:cNvPr>
          <p:cNvSpPr>
            <a:spLocks noGrp="1"/>
          </p:cNvSpPr>
          <p:nvPr>
            <p:ph type="body" sz="quarter" idx="18"/>
          </p:nvPr>
        </p:nvSpPr>
        <p:spPr/>
        <p:txBody>
          <a:bodyPr/>
          <a:lstStyle/>
          <a:p>
            <a:endParaRPr lang="sv-SE" dirty="0"/>
          </a:p>
        </p:txBody>
      </p:sp>
      <p:sp>
        <p:nvSpPr>
          <p:cNvPr id="2" name="Platshållare för sidfot 1">
            <a:extLst>
              <a:ext uri="{FF2B5EF4-FFF2-40B4-BE49-F238E27FC236}">
                <a16:creationId xmlns:a16="http://schemas.microsoft.com/office/drawing/2014/main" id="{C910FD48-3F65-437B-8A6B-E79B2D78A934}"/>
              </a:ext>
            </a:extLst>
          </p:cNvPr>
          <p:cNvSpPr>
            <a:spLocks noGrp="1"/>
          </p:cNvSpPr>
          <p:nvPr>
            <p:ph type="ftr" sz="quarter" idx="15"/>
          </p:nvPr>
        </p:nvSpPr>
        <p:spPr/>
        <p:txBody>
          <a:bodyPr/>
          <a:lstStyle/>
          <a:p>
            <a:pPr>
              <a:defRPr/>
            </a:pPr>
            <a:r>
              <a:rPr lang="sv-SE" dirty="0"/>
              <a:t>#</a:t>
            </a:r>
            <a:r>
              <a:rPr lang="sv-SE" dirty="0" err="1"/>
              <a:t>färdplanel</a:t>
            </a:r>
            <a:endParaRPr lang="sv-SE" dirty="0"/>
          </a:p>
        </p:txBody>
      </p:sp>
      <p:sp>
        <p:nvSpPr>
          <p:cNvPr id="8" name="Rubrik 2">
            <a:extLst>
              <a:ext uri="{FF2B5EF4-FFF2-40B4-BE49-F238E27FC236}">
                <a16:creationId xmlns:a16="http://schemas.microsoft.com/office/drawing/2014/main" id="{8B5286E4-1FB2-4DF2-A74A-5F1C0CDFB5E2}"/>
              </a:ext>
            </a:extLst>
          </p:cNvPr>
          <p:cNvSpPr>
            <a:spLocks noGrp="1"/>
          </p:cNvSpPr>
          <p:nvPr>
            <p:ph type="title"/>
          </p:nvPr>
        </p:nvSpPr>
        <p:spPr>
          <a:xfrm>
            <a:off x="695325" y="540000"/>
            <a:ext cx="9170570" cy="981075"/>
          </a:xfrm>
        </p:spPr>
        <p:txBody>
          <a:bodyPr/>
          <a:lstStyle/>
          <a:p>
            <a:r>
              <a:rPr lang="sv-SE" dirty="0"/>
              <a:t>Oklarheter kvarstår – utredning och förslag krävs</a:t>
            </a:r>
            <a:endParaRPr lang="sv-SE" dirty="0">
              <a:solidFill>
                <a:schemeClr val="bg1"/>
              </a:solidFill>
            </a:endParaRPr>
          </a:p>
        </p:txBody>
      </p:sp>
      <p:sp>
        <p:nvSpPr>
          <p:cNvPr id="9" name="Platshållare för text 1">
            <a:extLst>
              <a:ext uri="{FF2B5EF4-FFF2-40B4-BE49-F238E27FC236}">
                <a16:creationId xmlns:a16="http://schemas.microsoft.com/office/drawing/2014/main" id="{74835798-06A3-4B79-850C-D3ED320AC948}"/>
              </a:ext>
            </a:extLst>
          </p:cNvPr>
          <p:cNvSpPr txBox="1">
            <a:spLocks/>
          </p:cNvSpPr>
          <p:nvPr/>
        </p:nvSpPr>
        <p:spPr>
          <a:xfrm>
            <a:off x="695324" y="1720850"/>
            <a:ext cx="8677275" cy="4371975"/>
          </a:xfrm>
          <a:prstGeom prst="rect">
            <a:avLst/>
          </a:prstGeom>
        </p:spPr>
        <p:txBody>
          <a:bodyPr vert="horz" lIns="0" tIns="0" rIns="0" bIns="0" rtlCol="0" anchor="t" anchorCtr="0"/>
          <a:lstStyle>
            <a:defPPr>
              <a:defRPr lang="sv-SE"/>
            </a:defPPr>
            <a:lvl1pPr algn="l"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marL="342900" indent="-342900">
              <a:lnSpc>
                <a:spcPct val="150000"/>
              </a:lnSpc>
              <a:buFont typeface="Arial" panose="020B0604020202020204" pitchFamily="34" charset="0"/>
              <a:buChar char="•"/>
            </a:pPr>
            <a:r>
              <a:rPr lang="en-US" sz="2400" dirty="0" err="1">
                <a:solidFill>
                  <a:schemeClr val="bg1"/>
                </a:solidFill>
              </a:rPr>
              <a:t>Avtal</a:t>
            </a:r>
            <a:r>
              <a:rPr lang="en-US" sz="2400" dirty="0">
                <a:solidFill>
                  <a:schemeClr val="bg1"/>
                </a:solidFill>
              </a:rPr>
              <a:t> med Norge – </a:t>
            </a:r>
            <a:r>
              <a:rPr lang="en-US" sz="2400" dirty="0" err="1">
                <a:solidFill>
                  <a:schemeClr val="bg1"/>
                </a:solidFill>
              </a:rPr>
              <a:t>osäkerhet</a:t>
            </a:r>
            <a:r>
              <a:rPr lang="en-US" sz="2400" dirty="0">
                <a:solidFill>
                  <a:schemeClr val="bg1"/>
                </a:solidFill>
              </a:rPr>
              <a:t> </a:t>
            </a:r>
            <a:r>
              <a:rPr lang="en-US" sz="2400" dirty="0" err="1">
                <a:solidFill>
                  <a:schemeClr val="bg1"/>
                </a:solidFill>
              </a:rPr>
              <a:t>kvarstår</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Eventuell</a:t>
            </a:r>
            <a:r>
              <a:rPr lang="en-US" sz="2400" dirty="0">
                <a:solidFill>
                  <a:schemeClr val="bg1"/>
                </a:solidFill>
              </a:rPr>
              <a:t> </a:t>
            </a:r>
            <a:r>
              <a:rPr lang="en-US" sz="2400" dirty="0" err="1">
                <a:solidFill>
                  <a:schemeClr val="bg1"/>
                </a:solidFill>
              </a:rPr>
              <a:t>förskjutning</a:t>
            </a:r>
            <a:r>
              <a:rPr lang="en-US" sz="2400" dirty="0">
                <a:solidFill>
                  <a:schemeClr val="bg1"/>
                </a:solidFill>
              </a:rPr>
              <a:t> av </a:t>
            </a:r>
            <a:r>
              <a:rPr lang="en-US" sz="2400" dirty="0" err="1">
                <a:solidFill>
                  <a:schemeClr val="bg1"/>
                </a:solidFill>
              </a:rPr>
              <a:t>stoppdatum</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Helt</a:t>
            </a:r>
            <a:r>
              <a:rPr lang="en-US" sz="2400" dirty="0">
                <a:solidFill>
                  <a:schemeClr val="bg1"/>
                </a:solidFill>
              </a:rPr>
              <a:t> </a:t>
            </a:r>
            <a:r>
              <a:rPr lang="en-US" sz="2400" dirty="0" err="1">
                <a:solidFill>
                  <a:schemeClr val="bg1"/>
                </a:solidFill>
              </a:rPr>
              <a:t>stängd</a:t>
            </a:r>
            <a:r>
              <a:rPr lang="en-US" sz="2400" dirty="0">
                <a:solidFill>
                  <a:schemeClr val="bg1"/>
                </a:solidFill>
              </a:rPr>
              <a:t> </a:t>
            </a:r>
            <a:r>
              <a:rPr lang="en-US" sz="2400" dirty="0" err="1">
                <a:solidFill>
                  <a:schemeClr val="bg1"/>
                </a:solidFill>
              </a:rPr>
              <a:t>elcertifikatsmarknad</a:t>
            </a:r>
            <a:r>
              <a:rPr lang="en-US" sz="2400" dirty="0">
                <a:solidFill>
                  <a:schemeClr val="bg1"/>
                </a:solidFill>
              </a:rPr>
              <a:t> </a:t>
            </a:r>
            <a:r>
              <a:rPr lang="en-US" sz="2400" dirty="0" err="1">
                <a:solidFill>
                  <a:schemeClr val="bg1"/>
                </a:solidFill>
              </a:rPr>
              <a:t>något</a:t>
            </a:r>
            <a:r>
              <a:rPr lang="en-US" sz="2400" dirty="0">
                <a:solidFill>
                  <a:schemeClr val="bg1"/>
                </a:solidFill>
              </a:rPr>
              <a:t> </a:t>
            </a:r>
            <a:r>
              <a:rPr lang="en-US" sz="2400" dirty="0" err="1">
                <a:solidFill>
                  <a:schemeClr val="bg1"/>
                </a:solidFill>
              </a:rPr>
              <a:t>helt</a:t>
            </a:r>
            <a:r>
              <a:rPr lang="en-US" sz="2400" dirty="0">
                <a:solidFill>
                  <a:schemeClr val="bg1"/>
                </a:solidFill>
              </a:rPr>
              <a:t> </a:t>
            </a:r>
            <a:r>
              <a:rPr lang="en-US" sz="2400" dirty="0" err="1">
                <a:solidFill>
                  <a:schemeClr val="bg1"/>
                </a:solidFill>
              </a:rPr>
              <a:t>nytt</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Ökad</a:t>
            </a:r>
            <a:r>
              <a:rPr lang="en-US" sz="2400" dirty="0">
                <a:solidFill>
                  <a:schemeClr val="bg1"/>
                </a:solidFill>
              </a:rPr>
              <a:t> </a:t>
            </a:r>
            <a:r>
              <a:rPr lang="en-US" sz="2400" dirty="0" err="1">
                <a:solidFill>
                  <a:schemeClr val="bg1"/>
                </a:solidFill>
              </a:rPr>
              <a:t>marknadsbevakning</a:t>
            </a:r>
            <a:r>
              <a:rPr lang="en-US" sz="2400" dirty="0">
                <a:solidFill>
                  <a:schemeClr val="bg1"/>
                </a:solidFill>
              </a:rPr>
              <a:t> </a:t>
            </a:r>
            <a:r>
              <a:rPr lang="en-US" sz="2400" dirty="0" err="1">
                <a:solidFill>
                  <a:schemeClr val="bg1"/>
                </a:solidFill>
              </a:rPr>
              <a:t>och</a:t>
            </a:r>
            <a:r>
              <a:rPr lang="en-US" sz="2400" dirty="0">
                <a:solidFill>
                  <a:schemeClr val="bg1"/>
                </a:solidFill>
              </a:rPr>
              <a:t> </a:t>
            </a:r>
            <a:r>
              <a:rPr lang="en-US" sz="2400" dirty="0" err="1">
                <a:solidFill>
                  <a:schemeClr val="bg1"/>
                </a:solidFill>
              </a:rPr>
              <a:t>kundskydd</a:t>
            </a:r>
            <a:r>
              <a:rPr lang="en-US" sz="2400" dirty="0">
                <a:solidFill>
                  <a:schemeClr val="bg1"/>
                </a:solidFill>
              </a:rPr>
              <a:t> </a:t>
            </a:r>
            <a:r>
              <a:rPr lang="en-US" sz="2400" dirty="0" err="1">
                <a:solidFill>
                  <a:schemeClr val="bg1"/>
                </a:solidFill>
              </a:rPr>
              <a:t>behövs</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err="1">
                <a:solidFill>
                  <a:schemeClr val="bg1"/>
                </a:solidFill>
              </a:rPr>
              <a:t>Negativa</a:t>
            </a:r>
            <a:r>
              <a:rPr lang="en-US" sz="2400" dirty="0">
                <a:solidFill>
                  <a:schemeClr val="bg1"/>
                </a:solidFill>
              </a:rPr>
              <a:t> </a:t>
            </a:r>
            <a:r>
              <a:rPr lang="en-US" sz="2400" dirty="0" err="1">
                <a:solidFill>
                  <a:schemeClr val="bg1"/>
                </a:solidFill>
              </a:rPr>
              <a:t>priser</a:t>
            </a:r>
            <a:r>
              <a:rPr lang="en-US" sz="2400" dirty="0">
                <a:solidFill>
                  <a:schemeClr val="bg1"/>
                </a:solidFill>
              </a:rPr>
              <a:t> </a:t>
            </a:r>
            <a:r>
              <a:rPr lang="en-US" sz="2400" dirty="0" err="1">
                <a:solidFill>
                  <a:schemeClr val="bg1"/>
                </a:solidFill>
              </a:rPr>
              <a:t>ej</a:t>
            </a:r>
            <a:r>
              <a:rPr lang="en-US" sz="2400" dirty="0">
                <a:solidFill>
                  <a:schemeClr val="bg1"/>
                </a:solidFill>
              </a:rPr>
              <a:t> </a:t>
            </a:r>
            <a:r>
              <a:rPr lang="en-US" sz="2400" dirty="0" err="1">
                <a:solidFill>
                  <a:schemeClr val="bg1"/>
                </a:solidFill>
              </a:rPr>
              <a:t>önskvärda</a:t>
            </a:r>
            <a:endParaRPr lang="en-US" sz="2400" dirty="0">
              <a:solidFill>
                <a:schemeClr val="bg1"/>
              </a:solidFill>
            </a:endParaRPr>
          </a:p>
          <a:p>
            <a:pPr marL="342900" indent="-342900">
              <a:buFont typeface="Arial" panose="020B0604020202020204" pitchFamily="34" charset="0"/>
              <a:buChar char="•"/>
            </a:pPr>
            <a:endParaRPr lang="sv-SE" sz="2400" dirty="0">
              <a:solidFill>
                <a:schemeClr val="bg1"/>
              </a:solidFill>
            </a:endParaRPr>
          </a:p>
        </p:txBody>
      </p:sp>
    </p:spTree>
    <p:extLst>
      <p:ext uri="{BB962C8B-B14F-4D97-AF65-F5344CB8AC3E}">
        <p14:creationId xmlns:p14="http://schemas.microsoft.com/office/powerpoint/2010/main" val="27718349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738f2a1c7bf7f5369f8ada051421cfbce90"/>
  <p:tag name="LANG_DEF" val="1053"/>
  <p:tag name="LANG_NAME" val="Swedish"/>
  <p:tag name="LINGO_COUNT" val="36"/>
</p:tagLst>
</file>

<file path=ppt/theme/theme1.xml><?xml version="1.0" encoding="utf-8"?>
<a:theme xmlns:a="http://schemas.openxmlformats.org/drawingml/2006/main" name="Energiföretagen_mall_v2">
  <a:themeElements>
    <a:clrScheme name="Energiföretagen">
      <a:dk1>
        <a:sysClr val="windowText" lastClr="000000"/>
      </a:dk1>
      <a:lt1>
        <a:sysClr val="window" lastClr="FFFFFF"/>
      </a:lt1>
      <a:dk2>
        <a:srgbClr val="1F497D"/>
      </a:dk2>
      <a:lt2>
        <a:srgbClr val="EEECE1"/>
      </a:lt2>
      <a:accent1>
        <a:srgbClr val="E6007E"/>
      </a:accent1>
      <a:accent2>
        <a:srgbClr val="00B9E4"/>
      </a:accent2>
      <a:accent3>
        <a:srgbClr val="FFBC00"/>
      </a:accent3>
      <a:accent4>
        <a:srgbClr val="1F497D"/>
      </a:accent4>
      <a:accent5>
        <a:srgbClr val="D16309"/>
      </a:accent5>
      <a:accent6>
        <a:srgbClr val="444444"/>
      </a:accent6>
      <a:hlink>
        <a:srgbClr val="0000FF"/>
      </a:hlink>
      <a:folHlink>
        <a:srgbClr val="8000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spcBef>
            <a:spcPts val="600"/>
          </a:spcBef>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600"/>
          </a:spcBef>
          <a:defRPr sz="2400" dirty="0" err="1" smtClean="0">
            <a:latin typeface="+mn-lt"/>
          </a:defRPr>
        </a:defPPr>
      </a:lstStyle>
    </a:txDef>
  </a:objectDefaults>
  <a:extraClrSchemeLst/>
  <a:extLst>
    <a:ext uri="{05A4C25C-085E-4340-85A3-A5531E510DB2}">
      <thm15:themeFamily xmlns:thm15="http://schemas.microsoft.com/office/thememl/2012/main" name="Energiforetagen.potx" id="{96E500D2-929A-4A06-A77C-AE3D750D174A}" vid="{70CD42BB-2C2D-45FA-B0D8-07DFDE9939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nergiföretagen">
    <a:dk1>
      <a:sysClr val="windowText" lastClr="000000"/>
    </a:dk1>
    <a:lt1>
      <a:sysClr val="window" lastClr="FFFFFF"/>
    </a:lt1>
    <a:dk2>
      <a:srgbClr val="1F497D"/>
    </a:dk2>
    <a:lt2>
      <a:srgbClr val="EEECE1"/>
    </a:lt2>
    <a:accent1>
      <a:srgbClr val="E6007E"/>
    </a:accent1>
    <a:accent2>
      <a:srgbClr val="00B9E4"/>
    </a:accent2>
    <a:accent3>
      <a:srgbClr val="FFBC00"/>
    </a:accent3>
    <a:accent4>
      <a:srgbClr val="1F497D"/>
    </a:accent4>
    <a:accent5>
      <a:srgbClr val="D16309"/>
    </a:accent5>
    <a:accent6>
      <a:srgbClr val="444444"/>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7DCDB6A7755D4384D20ED63C0AF9E3" ma:contentTypeVersion="10" ma:contentTypeDescription="Opprett et nytt dokument." ma:contentTypeScope="" ma:versionID="a8926850fbbc749077808c4f0fea1227">
  <xsd:schema xmlns:xsd="http://www.w3.org/2001/XMLSchema" xmlns:xs="http://www.w3.org/2001/XMLSchema" xmlns:p="http://schemas.microsoft.com/office/2006/metadata/properties" xmlns:ns3="ae644acb-22b2-484a-8ed1-4f3f83d954f8" xmlns:ns4="39f6fbff-1dce-49bb-ba22-df6081f27465" targetNamespace="http://schemas.microsoft.com/office/2006/metadata/properties" ma:root="true" ma:fieldsID="7fe0517ce7d7576a0d9326ac770ccbcd" ns3:_="" ns4:_="">
    <xsd:import namespace="ae644acb-22b2-484a-8ed1-4f3f83d954f8"/>
    <xsd:import namespace="39f6fbff-1dce-49bb-ba22-df6081f274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44acb-22b2-484a-8ed1-4f3f83d954f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f6fbff-1dce-49bb-ba22-df6081f274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6F4DC-FB49-4805-80EA-B63693287C34}">
  <ds:schemaRefs>
    <ds:schemaRef ds:uri="http://purl.org/dc/terms/"/>
    <ds:schemaRef ds:uri="http://www.w3.org/XML/1998/namespace"/>
    <ds:schemaRef ds:uri="http://purl.org/dc/elements/1.1/"/>
    <ds:schemaRef ds:uri="http://schemas.microsoft.com/office/infopath/2007/PartnerControls"/>
    <ds:schemaRef ds:uri="39f6fbff-1dce-49bb-ba22-df6081f27465"/>
    <ds:schemaRef ds:uri="http://schemas.microsoft.com/office/2006/documentManagement/types"/>
    <ds:schemaRef ds:uri="http://schemas.microsoft.com/office/2006/metadata/properties"/>
    <ds:schemaRef ds:uri="http://purl.org/dc/dcmitype/"/>
    <ds:schemaRef ds:uri="http://schemas.openxmlformats.org/package/2006/metadata/core-properties"/>
    <ds:schemaRef ds:uri="ae644acb-22b2-484a-8ed1-4f3f83d954f8"/>
  </ds:schemaRefs>
</ds:datastoreItem>
</file>

<file path=customXml/itemProps2.xml><?xml version="1.0" encoding="utf-8"?>
<ds:datastoreItem xmlns:ds="http://schemas.openxmlformats.org/officeDocument/2006/customXml" ds:itemID="{1B688644-D437-494A-8256-D7FA45E46009}">
  <ds:schemaRefs>
    <ds:schemaRef ds:uri="http://schemas.microsoft.com/sharepoint/v3/contenttype/forms"/>
  </ds:schemaRefs>
</ds:datastoreItem>
</file>

<file path=customXml/itemProps3.xml><?xml version="1.0" encoding="utf-8"?>
<ds:datastoreItem xmlns:ds="http://schemas.openxmlformats.org/officeDocument/2006/customXml" ds:itemID="{BDC8B846-94CF-493E-A56A-0C8A96546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44acb-22b2-484a-8ed1-4f3f83d954f8"/>
    <ds:schemaRef ds:uri="39f6fbff-1dce-49bb-ba22-df6081f27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766</TotalTime>
  <Words>222</Words>
  <Application>Microsoft Office PowerPoint</Application>
  <PresentationFormat>Widescreen</PresentationFormat>
  <Paragraphs>24</Paragraphs>
  <Slides>3</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vt:i4>
      </vt:variant>
    </vt:vector>
  </HeadingPairs>
  <TitlesOfParts>
    <vt:vector size="7" baseType="lpstr">
      <vt:lpstr>Arial</vt:lpstr>
      <vt:lpstr>Calibri</vt:lpstr>
      <vt:lpstr>Calibri Light</vt:lpstr>
      <vt:lpstr>Energiföretagen_mall_v2</vt:lpstr>
      <vt:lpstr>Stoppregel i elcertifikatssystemet</vt:lpstr>
      <vt:lpstr>PowerPoint-presentasjon</vt:lpstr>
      <vt:lpstr>Oklarheter kvarstår – utredning och förslag krävs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Färdplan för fossilfri el</dc:title>
  <dc:creator>Per Holm</dc:creator>
  <dc:description>EFS9000, v4.2, 2018-02-01</dc:description>
  <cp:lastModifiedBy>Lars Fredrik Edvardsen Petrusson</cp:lastModifiedBy>
  <cp:revision>14</cp:revision>
  <cp:lastPrinted>2016-09-19T08:50:12Z</cp:lastPrinted>
  <dcterms:created xsi:type="dcterms:W3CDTF">2019-10-03T06:01:52Z</dcterms:created>
  <dcterms:modified xsi:type="dcterms:W3CDTF">2020-06-09T07:50:09Z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0x010100627DCDB6A7755D4384D20ED63C0AF9E3</vt:lpwstr>
  </property>
</Properties>
</file>