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8" r:id="rId4"/>
  </p:sldMasterIdLst>
  <p:notesMasterIdLst>
    <p:notesMasterId r:id="rId28"/>
  </p:notesMasterIdLst>
  <p:handoutMasterIdLst>
    <p:handoutMasterId r:id="rId29"/>
  </p:handoutMasterIdLst>
  <p:sldIdLst>
    <p:sldId id="283" r:id="rId5"/>
    <p:sldId id="404" r:id="rId6"/>
    <p:sldId id="405" r:id="rId7"/>
    <p:sldId id="351" r:id="rId8"/>
    <p:sldId id="407" r:id="rId9"/>
    <p:sldId id="425" r:id="rId10"/>
    <p:sldId id="410" r:id="rId11"/>
    <p:sldId id="408" r:id="rId12"/>
    <p:sldId id="409" r:id="rId13"/>
    <p:sldId id="413" r:id="rId14"/>
    <p:sldId id="411" r:id="rId15"/>
    <p:sldId id="414" r:id="rId16"/>
    <p:sldId id="415" r:id="rId17"/>
    <p:sldId id="419" r:id="rId18"/>
    <p:sldId id="434" r:id="rId19"/>
    <p:sldId id="428" r:id="rId20"/>
    <p:sldId id="432" r:id="rId21"/>
    <p:sldId id="422" r:id="rId22"/>
    <p:sldId id="431" r:id="rId23"/>
    <p:sldId id="426" r:id="rId24"/>
    <p:sldId id="412" r:id="rId25"/>
    <p:sldId id="429" r:id="rId26"/>
    <p:sldId id="424" r:id="rId27"/>
  </p:sldIdLst>
  <p:sldSz cx="9144000" cy="5143500" type="screen16x9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0"/>
    <a:srgbClr val="FFFFFF"/>
    <a:srgbClr val="D66239"/>
    <a:srgbClr val="568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78229" autoAdjust="0"/>
  </p:normalViewPr>
  <p:slideViewPr>
    <p:cSldViewPr snapToGrid="0" snapToObjects="1">
      <p:cViewPr varScale="1">
        <p:scale>
          <a:sx n="69" d="100"/>
          <a:sy n="69" d="100"/>
        </p:scale>
        <p:origin x="1228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64342-9D77-FF41-87CD-69359A82C78E}" type="doc">
      <dgm:prSet loTypeId="urn:microsoft.com/office/officeart/2008/layout/VerticalCurvedList" loCatId="" qsTypeId="urn:microsoft.com/office/officeart/2005/8/quickstyle/simple1" qsCatId="simple" csTypeId="urn:microsoft.com/office/officeart/2005/8/colors/accent3_3" csCatId="accent3" phldr="1"/>
      <dgm:spPr/>
    </dgm:pt>
    <dgm:pt modelId="{2B45CD97-E951-AB42-A458-FD3D3F439B85}">
      <dgm:prSet phldrT="[Text]" custT="1"/>
      <dgm:spPr/>
      <dgm:t>
        <a:bodyPr anchor="ctr"/>
        <a:lstStyle/>
        <a:p>
          <a:r>
            <a:rPr lang="en-US" sz="1600" noProof="0" dirty="0" err="1"/>
            <a:t>Antakelser</a:t>
          </a:r>
          <a:endParaRPr lang="en-US" sz="1600" noProof="0" dirty="0"/>
        </a:p>
      </dgm:t>
    </dgm:pt>
    <dgm:pt modelId="{93645AE4-4151-694D-834D-12F8CBD3D71B}" type="parTrans" cxnId="{3472D524-CE54-6F45-A0B2-B7D1B7B9B4ED}">
      <dgm:prSet/>
      <dgm:spPr/>
      <dgm:t>
        <a:bodyPr/>
        <a:lstStyle/>
        <a:p>
          <a:endParaRPr lang="en-US" sz="800"/>
        </a:p>
      </dgm:t>
    </dgm:pt>
    <dgm:pt modelId="{080055D0-5A0E-884F-B233-325D9B780E22}" type="sibTrans" cxnId="{3472D524-CE54-6F45-A0B2-B7D1B7B9B4ED}">
      <dgm:prSet/>
      <dgm:spPr/>
      <dgm:t>
        <a:bodyPr/>
        <a:lstStyle/>
        <a:p>
          <a:endParaRPr lang="en-US" sz="800"/>
        </a:p>
      </dgm:t>
    </dgm:pt>
    <dgm:pt modelId="{40093C59-63E3-4340-A87D-8A33AFC79691}">
      <dgm:prSet phldrT="[Text]" custT="1"/>
      <dgm:spPr/>
      <dgm:t>
        <a:bodyPr anchor="ctr"/>
        <a:lstStyle/>
        <a:p>
          <a:r>
            <a:rPr lang="en-US" sz="1600" noProof="0" dirty="0"/>
            <a:t>Resultater</a:t>
          </a:r>
          <a:endParaRPr lang="en-US" sz="2400" noProof="0" dirty="0"/>
        </a:p>
      </dgm:t>
    </dgm:pt>
    <dgm:pt modelId="{DD25F5AD-BABC-4469-BC75-5269D33A7238}" type="parTrans" cxnId="{B57829FB-2329-464F-8BF7-7C4299393223}">
      <dgm:prSet/>
      <dgm:spPr/>
      <dgm:t>
        <a:bodyPr/>
        <a:lstStyle/>
        <a:p>
          <a:endParaRPr lang="nb-NO"/>
        </a:p>
      </dgm:t>
    </dgm:pt>
    <dgm:pt modelId="{8184EE48-34A5-4C3A-8ECC-384D38DCA411}" type="sibTrans" cxnId="{B57829FB-2329-464F-8BF7-7C4299393223}">
      <dgm:prSet/>
      <dgm:spPr/>
      <dgm:t>
        <a:bodyPr/>
        <a:lstStyle/>
        <a:p>
          <a:endParaRPr lang="nb-NO"/>
        </a:p>
      </dgm:t>
    </dgm:pt>
    <dgm:pt modelId="{0C71FD55-76BF-4588-8425-71E9AC0FA419}">
      <dgm:prSet phldrT="[Text]" custT="1"/>
      <dgm:spPr/>
      <dgm:t>
        <a:bodyPr anchor="ctr"/>
        <a:lstStyle/>
        <a:p>
          <a:r>
            <a:rPr lang="en-US" sz="1600" noProof="0" dirty="0" err="1"/>
            <a:t>Oppdraget</a:t>
          </a:r>
          <a:endParaRPr lang="en-US" sz="1600" noProof="0" dirty="0"/>
        </a:p>
      </dgm:t>
    </dgm:pt>
    <dgm:pt modelId="{45C43D9E-6D9A-4A6F-802A-74B6E5143E12}" type="parTrans" cxnId="{84F92D4D-E9AA-4350-8067-490139FE375C}">
      <dgm:prSet/>
      <dgm:spPr/>
      <dgm:t>
        <a:bodyPr/>
        <a:lstStyle/>
        <a:p>
          <a:endParaRPr lang="nb-NO"/>
        </a:p>
      </dgm:t>
    </dgm:pt>
    <dgm:pt modelId="{48D6A635-DCB6-4979-843B-55FCCB18B065}" type="sibTrans" cxnId="{84F92D4D-E9AA-4350-8067-490139FE375C}">
      <dgm:prSet/>
      <dgm:spPr/>
      <dgm:t>
        <a:bodyPr/>
        <a:lstStyle/>
        <a:p>
          <a:endParaRPr lang="nb-NO"/>
        </a:p>
      </dgm:t>
    </dgm:pt>
    <dgm:pt modelId="{2191B9AA-24B8-40B0-ABF8-3B45FD887E23}">
      <dgm:prSet phldrT="[Text]" custT="1"/>
      <dgm:spPr/>
      <dgm:t>
        <a:bodyPr anchor="ctr"/>
        <a:lstStyle/>
        <a:p>
          <a:r>
            <a:rPr lang="en-US" sz="1600" noProof="0" dirty="0"/>
            <a:t>Diskusjon</a:t>
          </a:r>
        </a:p>
      </dgm:t>
    </dgm:pt>
    <dgm:pt modelId="{F981B31C-3C23-44AD-8A14-F0AC1BA63984}" type="parTrans" cxnId="{D1B01B28-4F5D-4DCA-8005-13A09F82881D}">
      <dgm:prSet/>
      <dgm:spPr/>
      <dgm:t>
        <a:bodyPr/>
        <a:lstStyle/>
        <a:p>
          <a:endParaRPr lang="nb-NO"/>
        </a:p>
      </dgm:t>
    </dgm:pt>
    <dgm:pt modelId="{63CE55FA-EE50-4727-86D2-8A42AE998129}" type="sibTrans" cxnId="{D1B01B28-4F5D-4DCA-8005-13A09F82881D}">
      <dgm:prSet/>
      <dgm:spPr/>
      <dgm:t>
        <a:bodyPr/>
        <a:lstStyle/>
        <a:p>
          <a:endParaRPr lang="nb-NO"/>
        </a:p>
      </dgm:t>
    </dgm:pt>
    <dgm:pt modelId="{910EA18D-7D42-FA47-8646-483DB03AAE25}" type="pres">
      <dgm:prSet presAssocID="{29364342-9D77-FF41-87CD-69359A82C78E}" presName="Name0" presStyleCnt="0">
        <dgm:presLayoutVars>
          <dgm:chMax val="7"/>
          <dgm:chPref val="7"/>
          <dgm:dir/>
        </dgm:presLayoutVars>
      </dgm:prSet>
      <dgm:spPr/>
    </dgm:pt>
    <dgm:pt modelId="{150C2E0E-CA6E-9D4C-9598-B6A16517F407}" type="pres">
      <dgm:prSet presAssocID="{29364342-9D77-FF41-87CD-69359A82C78E}" presName="Name1" presStyleCnt="0"/>
      <dgm:spPr/>
    </dgm:pt>
    <dgm:pt modelId="{A5F32C1F-C1D3-7E4D-84B9-B5D56945ED2C}" type="pres">
      <dgm:prSet presAssocID="{29364342-9D77-FF41-87CD-69359A82C78E}" presName="cycle" presStyleCnt="0"/>
      <dgm:spPr/>
    </dgm:pt>
    <dgm:pt modelId="{1BA20904-D764-A44B-B357-5FA5137C5677}" type="pres">
      <dgm:prSet presAssocID="{29364342-9D77-FF41-87CD-69359A82C78E}" presName="srcNode" presStyleLbl="node1" presStyleIdx="0" presStyleCnt="4"/>
      <dgm:spPr/>
    </dgm:pt>
    <dgm:pt modelId="{0AB1828B-FFE5-9446-9A57-45F59000678F}" type="pres">
      <dgm:prSet presAssocID="{29364342-9D77-FF41-87CD-69359A82C78E}" presName="conn" presStyleLbl="parChTrans1D2" presStyleIdx="0" presStyleCnt="1"/>
      <dgm:spPr/>
    </dgm:pt>
    <dgm:pt modelId="{172C5114-4A04-514E-ACA2-5361E25E8496}" type="pres">
      <dgm:prSet presAssocID="{29364342-9D77-FF41-87CD-69359A82C78E}" presName="extraNode" presStyleLbl="node1" presStyleIdx="0" presStyleCnt="4"/>
      <dgm:spPr/>
    </dgm:pt>
    <dgm:pt modelId="{79917DA0-5E2F-0B4E-BD64-6BD639AC9DF4}" type="pres">
      <dgm:prSet presAssocID="{29364342-9D77-FF41-87CD-69359A82C78E}" presName="dstNode" presStyleLbl="node1" presStyleIdx="0" presStyleCnt="4"/>
      <dgm:spPr/>
    </dgm:pt>
    <dgm:pt modelId="{BD52D8B8-4B43-4899-B65C-4A09CD289814}" type="pres">
      <dgm:prSet presAssocID="{0C71FD55-76BF-4588-8425-71E9AC0FA419}" presName="text_1" presStyleLbl="node1" presStyleIdx="0" presStyleCnt="4">
        <dgm:presLayoutVars>
          <dgm:bulletEnabled val="1"/>
        </dgm:presLayoutVars>
      </dgm:prSet>
      <dgm:spPr/>
    </dgm:pt>
    <dgm:pt modelId="{8735B364-4173-4035-9D8C-0F029AC03EE5}" type="pres">
      <dgm:prSet presAssocID="{0C71FD55-76BF-4588-8425-71E9AC0FA419}" presName="accent_1" presStyleCnt="0"/>
      <dgm:spPr/>
    </dgm:pt>
    <dgm:pt modelId="{64A175AD-2030-4678-A15A-9C5EE2225751}" type="pres">
      <dgm:prSet presAssocID="{0C71FD55-76BF-4588-8425-71E9AC0FA419}" presName="accentRepeatNode" presStyleLbl="solidFgAcc1" presStyleIdx="0" presStyleCnt="4"/>
      <dgm:spPr>
        <a:solidFill>
          <a:schemeClr val="accent4"/>
        </a:solidFill>
      </dgm:spPr>
    </dgm:pt>
    <dgm:pt modelId="{27CBA2AC-A081-4D67-81DE-5EB5A2362847}" type="pres">
      <dgm:prSet presAssocID="{2B45CD97-E951-AB42-A458-FD3D3F439B85}" presName="text_2" presStyleLbl="node1" presStyleIdx="1" presStyleCnt="4">
        <dgm:presLayoutVars>
          <dgm:bulletEnabled val="1"/>
        </dgm:presLayoutVars>
      </dgm:prSet>
      <dgm:spPr/>
    </dgm:pt>
    <dgm:pt modelId="{F948D677-3F0C-49A5-B178-229D50D5593F}" type="pres">
      <dgm:prSet presAssocID="{2B45CD97-E951-AB42-A458-FD3D3F439B85}" presName="accent_2" presStyleCnt="0"/>
      <dgm:spPr/>
    </dgm:pt>
    <dgm:pt modelId="{19FD85C0-81F8-884C-88E6-D8BE4E9BAE60}" type="pres">
      <dgm:prSet presAssocID="{2B45CD97-E951-AB42-A458-FD3D3F439B85}" presName="accentRepeatNode" presStyleLbl="solidFgAcc1" presStyleIdx="1" presStyleCnt="4"/>
      <dgm:spPr/>
    </dgm:pt>
    <dgm:pt modelId="{94D8AE4F-76F0-485C-A180-EF64B511EF6B}" type="pres">
      <dgm:prSet presAssocID="{40093C59-63E3-4340-A87D-8A33AFC79691}" presName="text_3" presStyleLbl="node1" presStyleIdx="2" presStyleCnt="4">
        <dgm:presLayoutVars>
          <dgm:bulletEnabled val="1"/>
        </dgm:presLayoutVars>
      </dgm:prSet>
      <dgm:spPr/>
    </dgm:pt>
    <dgm:pt modelId="{A3C8DE0B-C76A-465E-B4E5-A3D204F1CE3E}" type="pres">
      <dgm:prSet presAssocID="{40093C59-63E3-4340-A87D-8A33AFC79691}" presName="accent_3" presStyleCnt="0"/>
      <dgm:spPr/>
    </dgm:pt>
    <dgm:pt modelId="{FBA8F5EB-0A3D-49E4-8A37-D34EB755EF70}" type="pres">
      <dgm:prSet presAssocID="{40093C59-63E3-4340-A87D-8A33AFC79691}" presName="accentRepeatNode" presStyleLbl="solidFgAcc1" presStyleIdx="2" presStyleCnt="4"/>
      <dgm:spPr/>
    </dgm:pt>
    <dgm:pt modelId="{12378211-2696-4F65-A79E-3BDD24EEB395}" type="pres">
      <dgm:prSet presAssocID="{2191B9AA-24B8-40B0-ABF8-3B45FD887E23}" presName="text_4" presStyleLbl="node1" presStyleIdx="3" presStyleCnt="4">
        <dgm:presLayoutVars>
          <dgm:bulletEnabled val="1"/>
        </dgm:presLayoutVars>
      </dgm:prSet>
      <dgm:spPr/>
    </dgm:pt>
    <dgm:pt modelId="{4C0B966B-1021-4602-9876-F0C7DAC6E0A8}" type="pres">
      <dgm:prSet presAssocID="{2191B9AA-24B8-40B0-ABF8-3B45FD887E23}" presName="accent_4" presStyleCnt="0"/>
      <dgm:spPr/>
    </dgm:pt>
    <dgm:pt modelId="{EBDBCFD6-E180-40D1-B6E9-C45E494DB74E}" type="pres">
      <dgm:prSet presAssocID="{2191B9AA-24B8-40B0-ABF8-3B45FD887E23}" presName="accentRepeatNode" presStyleLbl="solidFgAcc1" presStyleIdx="3" presStyleCnt="4"/>
      <dgm:spPr/>
    </dgm:pt>
  </dgm:ptLst>
  <dgm:cxnLst>
    <dgm:cxn modelId="{27864B20-DC9E-48DA-80B5-0FB2DE32075E}" type="presOf" srcId="{29364342-9D77-FF41-87CD-69359A82C78E}" destId="{910EA18D-7D42-FA47-8646-483DB03AAE25}" srcOrd="0" destOrd="0" presId="urn:microsoft.com/office/officeart/2008/layout/VerticalCurvedList"/>
    <dgm:cxn modelId="{3472D524-CE54-6F45-A0B2-B7D1B7B9B4ED}" srcId="{29364342-9D77-FF41-87CD-69359A82C78E}" destId="{2B45CD97-E951-AB42-A458-FD3D3F439B85}" srcOrd="1" destOrd="0" parTransId="{93645AE4-4151-694D-834D-12F8CBD3D71B}" sibTransId="{080055D0-5A0E-884F-B233-325D9B780E22}"/>
    <dgm:cxn modelId="{D1B01B28-4F5D-4DCA-8005-13A09F82881D}" srcId="{29364342-9D77-FF41-87CD-69359A82C78E}" destId="{2191B9AA-24B8-40B0-ABF8-3B45FD887E23}" srcOrd="3" destOrd="0" parTransId="{F981B31C-3C23-44AD-8A14-F0AC1BA63984}" sibTransId="{63CE55FA-EE50-4727-86D2-8A42AE998129}"/>
    <dgm:cxn modelId="{84F92D4D-E9AA-4350-8067-490139FE375C}" srcId="{29364342-9D77-FF41-87CD-69359A82C78E}" destId="{0C71FD55-76BF-4588-8425-71E9AC0FA419}" srcOrd="0" destOrd="0" parTransId="{45C43D9E-6D9A-4A6F-802A-74B6E5143E12}" sibTransId="{48D6A635-DCB6-4979-843B-55FCCB18B065}"/>
    <dgm:cxn modelId="{63D98D9A-1E3A-47FB-8FAE-C9685A2EA4B7}" type="presOf" srcId="{48D6A635-DCB6-4979-843B-55FCCB18B065}" destId="{0AB1828B-FFE5-9446-9A57-45F59000678F}" srcOrd="0" destOrd="0" presId="urn:microsoft.com/office/officeart/2008/layout/VerticalCurvedList"/>
    <dgm:cxn modelId="{F0F02BB5-BC0F-47B3-9003-9313A180C05B}" type="presOf" srcId="{2B45CD97-E951-AB42-A458-FD3D3F439B85}" destId="{27CBA2AC-A081-4D67-81DE-5EB5A2362847}" srcOrd="0" destOrd="0" presId="urn:microsoft.com/office/officeart/2008/layout/VerticalCurvedList"/>
    <dgm:cxn modelId="{8064C4CE-5E63-4847-B377-46A84E47A5A9}" type="presOf" srcId="{0C71FD55-76BF-4588-8425-71E9AC0FA419}" destId="{BD52D8B8-4B43-4899-B65C-4A09CD289814}" srcOrd="0" destOrd="0" presId="urn:microsoft.com/office/officeart/2008/layout/VerticalCurvedList"/>
    <dgm:cxn modelId="{676EBCDB-028F-49E2-A668-C8F3BE92DBA6}" type="presOf" srcId="{40093C59-63E3-4340-A87D-8A33AFC79691}" destId="{94D8AE4F-76F0-485C-A180-EF64B511EF6B}" srcOrd="0" destOrd="0" presId="urn:microsoft.com/office/officeart/2008/layout/VerticalCurvedList"/>
    <dgm:cxn modelId="{570725DE-AD6E-44E8-90FF-B3B12DE640CB}" type="presOf" srcId="{2191B9AA-24B8-40B0-ABF8-3B45FD887E23}" destId="{12378211-2696-4F65-A79E-3BDD24EEB395}" srcOrd="0" destOrd="0" presId="urn:microsoft.com/office/officeart/2008/layout/VerticalCurvedList"/>
    <dgm:cxn modelId="{B57829FB-2329-464F-8BF7-7C4299393223}" srcId="{29364342-9D77-FF41-87CD-69359A82C78E}" destId="{40093C59-63E3-4340-A87D-8A33AFC79691}" srcOrd="2" destOrd="0" parTransId="{DD25F5AD-BABC-4469-BC75-5269D33A7238}" sibTransId="{8184EE48-34A5-4C3A-8ECC-384D38DCA411}"/>
    <dgm:cxn modelId="{E2B117B8-9F6F-49E6-85A9-EC554D7BC666}" type="presParOf" srcId="{910EA18D-7D42-FA47-8646-483DB03AAE25}" destId="{150C2E0E-CA6E-9D4C-9598-B6A16517F407}" srcOrd="0" destOrd="0" presId="urn:microsoft.com/office/officeart/2008/layout/VerticalCurvedList"/>
    <dgm:cxn modelId="{B9C26E81-8917-4582-B9EB-D0D9D9338361}" type="presParOf" srcId="{150C2E0E-CA6E-9D4C-9598-B6A16517F407}" destId="{A5F32C1F-C1D3-7E4D-84B9-B5D56945ED2C}" srcOrd="0" destOrd="0" presId="urn:microsoft.com/office/officeart/2008/layout/VerticalCurvedList"/>
    <dgm:cxn modelId="{55143D76-A457-4D41-A760-49B237AD4E7A}" type="presParOf" srcId="{A5F32C1F-C1D3-7E4D-84B9-B5D56945ED2C}" destId="{1BA20904-D764-A44B-B357-5FA5137C5677}" srcOrd="0" destOrd="0" presId="urn:microsoft.com/office/officeart/2008/layout/VerticalCurvedList"/>
    <dgm:cxn modelId="{329F3E76-88C4-4A24-B5B6-2567E3281527}" type="presParOf" srcId="{A5F32C1F-C1D3-7E4D-84B9-B5D56945ED2C}" destId="{0AB1828B-FFE5-9446-9A57-45F59000678F}" srcOrd="1" destOrd="0" presId="urn:microsoft.com/office/officeart/2008/layout/VerticalCurvedList"/>
    <dgm:cxn modelId="{FD0D52EA-3186-4F1B-9F68-0B598FA43AE7}" type="presParOf" srcId="{A5F32C1F-C1D3-7E4D-84B9-B5D56945ED2C}" destId="{172C5114-4A04-514E-ACA2-5361E25E8496}" srcOrd="2" destOrd="0" presId="urn:microsoft.com/office/officeart/2008/layout/VerticalCurvedList"/>
    <dgm:cxn modelId="{86110F24-4DD4-4793-BD81-47FF6AE8AAF0}" type="presParOf" srcId="{A5F32C1F-C1D3-7E4D-84B9-B5D56945ED2C}" destId="{79917DA0-5E2F-0B4E-BD64-6BD639AC9DF4}" srcOrd="3" destOrd="0" presId="urn:microsoft.com/office/officeart/2008/layout/VerticalCurvedList"/>
    <dgm:cxn modelId="{3A161A8D-E2AB-4164-B847-00CEB05D0760}" type="presParOf" srcId="{150C2E0E-CA6E-9D4C-9598-B6A16517F407}" destId="{BD52D8B8-4B43-4899-B65C-4A09CD289814}" srcOrd="1" destOrd="0" presId="urn:microsoft.com/office/officeart/2008/layout/VerticalCurvedList"/>
    <dgm:cxn modelId="{221A019F-FABF-45F6-B2F3-A9AB99252A5B}" type="presParOf" srcId="{150C2E0E-CA6E-9D4C-9598-B6A16517F407}" destId="{8735B364-4173-4035-9D8C-0F029AC03EE5}" srcOrd="2" destOrd="0" presId="urn:microsoft.com/office/officeart/2008/layout/VerticalCurvedList"/>
    <dgm:cxn modelId="{083737D2-9007-40E7-9A45-9269A35FA178}" type="presParOf" srcId="{8735B364-4173-4035-9D8C-0F029AC03EE5}" destId="{64A175AD-2030-4678-A15A-9C5EE2225751}" srcOrd="0" destOrd="0" presId="urn:microsoft.com/office/officeart/2008/layout/VerticalCurvedList"/>
    <dgm:cxn modelId="{AB4224DE-605F-41CF-BF7D-6C2BEB3A0DCC}" type="presParOf" srcId="{150C2E0E-CA6E-9D4C-9598-B6A16517F407}" destId="{27CBA2AC-A081-4D67-81DE-5EB5A2362847}" srcOrd="3" destOrd="0" presId="urn:microsoft.com/office/officeart/2008/layout/VerticalCurvedList"/>
    <dgm:cxn modelId="{1476C912-A1CC-48B4-8B65-665B0BF5395E}" type="presParOf" srcId="{150C2E0E-CA6E-9D4C-9598-B6A16517F407}" destId="{F948D677-3F0C-49A5-B178-229D50D5593F}" srcOrd="4" destOrd="0" presId="urn:microsoft.com/office/officeart/2008/layout/VerticalCurvedList"/>
    <dgm:cxn modelId="{2AAA4608-A2A3-4852-8189-7FF7EADC430C}" type="presParOf" srcId="{F948D677-3F0C-49A5-B178-229D50D5593F}" destId="{19FD85C0-81F8-884C-88E6-D8BE4E9BAE60}" srcOrd="0" destOrd="0" presId="urn:microsoft.com/office/officeart/2008/layout/VerticalCurvedList"/>
    <dgm:cxn modelId="{FF426C4E-0AF3-46C7-8964-88969B5AC9B2}" type="presParOf" srcId="{150C2E0E-CA6E-9D4C-9598-B6A16517F407}" destId="{94D8AE4F-76F0-485C-A180-EF64B511EF6B}" srcOrd="5" destOrd="0" presId="urn:microsoft.com/office/officeart/2008/layout/VerticalCurvedList"/>
    <dgm:cxn modelId="{AE37C8A0-1AF6-4025-BEF3-EF13BB8879EE}" type="presParOf" srcId="{150C2E0E-CA6E-9D4C-9598-B6A16517F407}" destId="{A3C8DE0B-C76A-465E-B4E5-A3D204F1CE3E}" srcOrd="6" destOrd="0" presId="urn:microsoft.com/office/officeart/2008/layout/VerticalCurvedList"/>
    <dgm:cxn modelId="{FFA7AEC8-5733-4F55-B03B-3AD723FC832C}" type="presParOf" srcId="{A3C8DE0B-C76A-465E-B4E5-A3D204F1CE3E}" destId="{FBA8F5EB-0A3D-49E4-8A37-D34EB755EF70}" srcOrd="0" destOrd="0" presId="urn:microsoft.com/office/officeart/2008/layout/VerticalCurvedList"/>
    <dgm:cxn modelId="{4A4F670E-259F-463C-B778-60558A5EE04D}" type="presParOf" srcId="{150C2E0E-CA6E-9D4C-9598-B6A16517F407}" destId="{12378211-2696-4F65-A79E-3BDD24EEB395}" srcOrd="7" destOrd="0" presId="urn:microsoft.com/office/officeart/2008/layout/VerticalCurvedList"/>
    <dgm:cxn modelId="{CE62B8CC-F4B3-41DD-B595-FD86F1326E1D}" type="presParOf" srcId="{150C2E0E-CA6E-9D4C-9598-B6A16517F407}" destId="{4C0B966B-1021-4602-9876-F0C7DAC6E0A8}" srcOrd="8" destOrd="0" presId="urn:microsoft.com/office/officeart/2008/layout/VerticalCurvedList"/>
    <dgm:cxn modelId="{13853CEC-531D-4D3E-B386-9904AC35D311}" type="presParOf" srcId="{4C0B966B-1021-4602-9876-F0C7DAC6E0A8}" destId="{EBDBCFD6-E180-40D1-B6E9-C45E494DB7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64342-9D77-FF41-87CD-69359A82C78E}" type="doc">
      <dgm:prSet loTypeId="urn:microsoft.com/office/officeart/2008/layout/VerticalCurvedList" loCatId="" qsTypeId="urn:microsoft.com/office/officeart/2005/8/quickstyle/simple1" qsCatId="simple" csTypeId="urn:microsoft.com/office/officeart/2005/8/colors/accent3_3" csCatId="accent3" phldr="1"/>
      <dgm:spPr/>
    </dgm:pt>
    <dgm:pt modelId="{2B45CD97-E951-AB42-A458-FD3D3F439B85}">
      <dgm:prSet phldrT="[Text]" custT="1"/>
      <dgm:spPr/>
      <dgm:t>
        <a:bodyPr anchor="ctr"/>
        <a:lstStyle/>
        <a:p>
          <a:r>
            <a:rPr lang="en-US" sz="1600" noProof="0" dirty="0" err="1"/>
            <a:t>Antakelser</a:t>
          </a:r>
          <a:endParaRPr lang="en-US" sz="1600" noProof="0" dirty="0"/>
        </a:p>
      </dgm:t>
    </dgm:pt>
    <dgm:pt modelId="{93645AE4-4151-694D-834D-12F8CBD3D71B}" type="parTrans" cxnId="{3472D524-CE54-6F45-A0B2-B7D1B7B9B4ED}">
      <dgm:prSet/>
      <dgm:spPr/>
      <dgm:t>
        <a:bodyPr/>
        <a:lstStyle/>
        <a:p>
          <a:endParaRPr lang="en-US" sz="800"/>
        </a:p>
      </dgm:t>
    </dgm:pt>
    <dgm:pt modelId="{080055D0-5A0E-884F-B233-325D9B780E22}" type="sibTrans" cxnId="{3472D524-CE54-6F45-A0B2-B7D1B7B9B4ED}">
      <dgm:prSet/>
      <dgm:spPr/>
      <dgm:t>
        <a:bodyPr/>
        <a:lstStyle/>
        <a:p>
          <a:endParaRPr lang="en-US" sz="800"/>
        </a:p>
      </dgm:t>
    </dgm:pt>
    <dgm:pt modelId="{40093C59-63E3-4340-A87D-8A33AFC79691}">
      <dgm:prSet phldrT="[Text]" custT="1"/>
      <dgm:spPr/>
      <dgm:t>
        <a:bodyPr anchor="ctr"/>
        <a:lstStyle/>
        <a:p>
          <a:r>
            <a:rPr lang="en-US" sz="1600" noProof="0" dirty="0"/>
            <a:t>Resultater</a:t>
          </a:r>
          <a:endParaRPr lang="en-US" sz="2400" noProof="0" dirty="0"/>
        </a:p>
      </dgm:t>
    </dgm:pt>
    <dgm:pt modelId="{DD25F5AD-BABC-4469-BC75-5269D33A7238}" type="parTrans" cxnId="{B57829FB-2329-464F-8BF7-7C4299393223}">
      <dgm:prSet/>
      <dgm:spPr/>
      <dgm:t>
        <a:bodyPr/>
        <a:lstStyle/>
        <a:p>
          <a:endParaRPr lang="nb-NO"/>
        </a:p>
      </dgm:t>
    </dgm:pt>
    <dgm:pt modelId="{8184EE48-34A5-4C3A-8ECC-384D38DCA411}" type="sibTrans" cxnId="{B57829FB-2329-464F-8BF7-7C4299393223}">
      <dgm:prSet/>
      <dgm:spPr/>
      <dgm:t>
        <a:bodyPr/>
        <a:lstStyle/>
        <a:p>
          <a:endParaRPr lang="nb-NO"/>
        </a:p>
      </dgm:t>
    </dgm:pt>
    <dgm:pt modelId="{0C71FD55-76BF-4588-8425-71E9AC0FA419}">
      <dgm:prSet phldrT="[Text]" custT="1"/>
      <dgm:spPr/>
      <dgm:t>
        <a:bodyPr anchor="ctr"/>
        <a:lstStyle/>
        <a:p>
          <a:r>
            <a:rPr lang="en-US" sz="1600" noProof="0" dirty="0" err="1"/>
            <a:t>Oppdraget</a:t>
          </a:r>
          <a:endParaRPr lang="en-US" sz="1600" noProof="0" dirty="0"/>
        </a:p>
      </dgm:t>
    </dgm:pt>
    <dgm:pt modelId="{45C43D9E-6D9A-4A6F-802A-74B6E5143E12}" type="parTrans" cxnId="{84F92D4D-E9AA-4350-8067-490139FE375C}">
      <dgm:prSet/>
      <dgm:spPr/>
      <dgm:t>
        <a:bodyPr/>
        <a:lstStyle/>
        <a:p>
          <a:endParaRPr lang="nb-NO"/>
        </a:p>
      </dgm:t>
    </dgm:pt>
    <dgm:pt modelId="{48D6A635-DCB6-4979-843B-55FCCB18B065}" type="sibTrans" cxnId="{84F92D4D-E9AA-4350-8067-490139FE375C}">
      <dgm:prSet/>
      <dgm:spPr/>
      <dgm:t>
        <a:bodyPr/>
        <a:lstStyle/>
        <a:p>
          <a:endParaRPr lang="nb-NO"/>
        </a:p>
      </dgm:t>
    </dgm:pt>
    <dgm:pt modelId="{2191B9AA-24B8-40B0-ABF8-3B45FD887E23}">
      <dgm:prSet phldrT="[Text]" custT="1"/>
      <dgm:spPr/>
      <dgm:t>
        <a:bodyPr anchor="ctr"/>
        <a:lstStyle/>
        <a:p>
          <a:r>
            <a:rPr lang="en-US" sz="1600" noProof="0" dirty="0"/>
            <a:t>Diskusjon</a:t>
          </a:r>
        </a:p>
      </dgm:t>
    </dgm:pt>
    <dgm:pt modelId="{F981B31C-3C23-44AD-8A14-F0AC1BA63984}" type="parTrans" cxnId="{D1B01B28-4F5D-4DCA-8005-13A09F82881D}">
      <dgm:prSet/>
      <dgm:spPr/>
      <dgm:t>
        <a:bodyPr/>
        <a:lstStyle/>
        <a:p>
          <a:endParaRPr lang="nb-NO"/>
        </a:p>
      </dgm:t>
    </dgm:pt>
    <dgm:pt modelId="{63CE55FA-EE50-4727-86D2-8A42AE998129}" type="sibTrans" cxnId="{D1B01B28-4F5D-4DCA-8005-13A09F82881D}">
      <dgm:prSet/>
      <dgm:spPr/>
      <dgm:t>
        <a:bodyPr/>
        <a:lstStyle/>
        <a:p>
          <a:endParaRPr lang="nb-NO"/>
        </a:p>
      </dgm:t>
    </dgm:pt>
    <dgm:pt modelId="{910EA18D-7D42-FA47-8646-483DB03AAE25}" type="pres">
      <dgm:prSet presAssocID="{29364342-9D77-FF41-87CD-69359A82C78E}" presName="Name0" presStyleCnt="0">
        <dgm:presLayoutVars>
          <dgm:chMax val="7"/>
          <dgm:chPref val="7"/>
          <dgm:dir/>
        </dgm:presLayoutVars>
      </dgm:prSet>
      <dgm:spPr/>
    </dgm:pt>
    <dgm:pt modelId="{150C2E0E-CA6E-9D4C-9598-B6A16517F407}" type="pres">
      <dgm:prSet presAssocID="{29364342-9D77-FF41-87CD-69359A82C78E}" presName="Name1" presStyleCnt="0"/>
      <dgm:spPr/>
    </dgm:pt>
    <dgm:pt modelId="{A5F32C1F-C1D3-7E4D-84B9-B5D56945ED2C}" type="pres">
      <dgm:prSet presAssocID="{29364342-9D77-FF41-87CD-69359A82C78E}" presName="cycle" presStyleCnt="0"/>
      <dgm:spPr/>
    </dgm:pt>
    <dgm:pt modelId="{1BA20904-D764-A44B-B357-5FA5137C5677}" type="pres">
      <dgm:prSet presAssocID="{29364342-9D77-FF41-87CD-69359A82C78E}" presName="srcNode" presStyleLbl="node1" presStyleIdx="0" presStyleCnt="4"/>
      <dgm:spPr/>
    </dgm:pt>
    <dgm:pt modelId="{0AB1828B-FFE5-9446-9A57-45F59000678F}" type="pres">
      <dgm:prSet presAssocID="{29364342-9D77-FF41-87CD-69359A82C78E}" presName="conn" presStyleLbl="parChTrans1D2" presStyleIdx="0" presStyleCnt="1"/>
      <dgm:spPr/>
    </dgm:pt>
    <dgm:pt modelId="{172C5114-4A04-514E-ACA2-5361E25E8496}" type="pres">
      <dgm:prSet presAssocID="{29364342-9D77-FF41-87CD-69359A82C78E}" presName="extraNode" presStyleLbl="node1" presStyleIdx="0" presStyleCnt="4"/>
      <dgm:spPr/>
    </dgm:pt>
    <dgm:pt modelId="{79917DA0-5E2F-0B4E-BD64-6BD639AC9DF4}" type="pres">
      <dgm:prSet presAssocID="{29364342-9D77-FF41-87CD-69359A82C78E}" presName="dstNode" presStyleLbl="node1" presStyleIdx="0" presStyleCnt="4"/>
      <dgm:spPr/>
    </dgm:pt>
    <dgm:pt modelId="{BD52D8B8-4B43-4899-B65C-4A09CD289814}" type="pres">
      <dgm:prSet presAssocID="{0C71FD55-76BF-4588-8425-71E9AC0FA419}" presName="text_1" presStyleLbl="node1" presStyleIdx="0" presStyleCnt="4">
        <dgm:presLayoutVars>
          <dgm:bulletEnabled val="1"/>
        </dgm:presLayoutVars>
      </dgm:prSet>
      <dgm:spPr/>
    </dgm:pt>
    <dgm:pt modelId="{8735B364-4173-4035-9D8C-0F029AC03EE5}" type="pres">
      <dgm:prSet presAssocID="{0C71FD55-76BF-4588-8425-71E9AC0FA419}" presName="accent_1" presStyleCnt="0"/>
      <dgm:spPr/>
    </dgm:pt>
    <dgm:pt modelId="{64A175AD-2030-4678-A15A-9C5EE2225751}" type="pres">
      <dgm:prSet presAssocID="{0C71FD55-76BF-4588-8425-71E9AC0FA419}" presName="accentRepeatNode" presStyleLbl="solidFgAcc1" presStyleIdx="0" presStyleCnt="4"/>
      <dgm:spPr>
        <a:solidFill>
          <a:schemeClr val="bg1"/>
        </a:solidFill>
      </dgm:spPr>
    </dgm:pt>
    <dgm:pt modelId="{27CBA2AC-A081-4D67-81DE-5EB5A2362847}" type="pres">
      <dgm:prSet presAssocID="{2B45CD97-E951-AB42-A458-FD3D3F439B85}" presName="text_2" presStyleLbl="node1" presStyleIdx="1" presStyleCnt="4">
        <dgm:presLayoutVars>
          <dgm:bulletEnabled val="1"/>
        </dgm:presLayoutVars>
      </dgm:prSet>
      <dgm:spPr/>
    </dgm:pt>
    <dgm:pt modelId="{F948D677-3F0C-49A5-B178-229D50D5593F}" type="pres">
      <dgm:prSet presAssocID="{2B45CD97-E951-AB42-A458-FD3D3F439B85}" presName="accent_2" presStyleCnt="0"/>
      <dgm:spPr/>
    </dgm:pt>
    <dgm:pt modelId="{19FD85C0-81F8-884C-88E6-D8BE4E9BAE60}" type="pres">
      <dgm:prSet presAssocID="{2B45CD97-E951-AB42-A458-FD3D3F439B85}" presName="accentRepeatNode" presStyleLbl="solidFgAcc1" presStyleIdx="1" presStyleCnt="4"/>
      <dgm:spPr>
        <a:solidFill>
          <a:schemeClr val="accent4"/>
        </a:solidFill>
      </dgm:spPr>
    </dgm:pt>
    <dgm:pt modelId="{94D8AE4F-76F0-485C-A180-EF64B511EF6B}" type="pres">
      <dgm:prSet presAssocID="{40093C59-63E3-4340-A87D-8A33AFC79691}" presName="text_3" presStyleLbl="node1" presStyleIdx="2" presStyleCnt="4">
        <dgm:presLayoutVars>
          <dgm:bulletEnabled val="1"/>
        </dgm:presLayoutVars>
      </dgm:prSet>
      <dgm:spPr/>
    </dgm:pt>
    <dgm:pt modelId="{A3C8DE0B-C76A-465E-B4E5-A3D204F1CE3E}" type="pres">
      <dgm:prSet presAssocID="{40093C59-63E3-4340-A87D-8A33AFC79691}" presName="accent_3" presStyleCnt="0"/>
      <dgm:spPr/>
    </dgm:pt>
    <dgm:pt modelId="{FBA8F5EB-0A3D-49E4-8A37-D34EB755EF70}" type="pres">
      <dgm:prSet presAssocID="{40093C59-63E3-4340-A87D-8A33AFC79691}" presName="accentRepeatNode" presStyleLbl="solidFgAcc1" presStyleIdx="2" presStyleCnt="4"/>
      <dgm:spPr/>
    </dgm:pt>
    <dgm:pt modelId="{12378211-2696-4F65-A79E-3BDD24EEB395}" type="pres">
      <dgm:prSet presAssocID="{2191B9AA-24B8-40B0-ABF8-3B45FD887E23}" presName="text_4" presStyleLbl="node1" presStyleIdx="3" presStyleCnt="4">
        <dgm:presLayoutVars>
          <dgm:bulletEnabled val="1"/>
        </dgm:presLayoutVars>
      </dgm:prSet>
      <dgm:spPr/>
    </dgm:pt>
    <dgm:pt modelId="{4C0B966B-1021-4602-9876-F0C7DAC6E0A8}" type="pres">
      <dgm:prSet presAssocID="{2191B9AA-24B8-40B0-ABF8-3B45FD887E23}" presName="accent_4" presStyleCnt="0"/>
      <dgm:spPr/>
    </dgm:pt>
    <dgm:pt modelId="{EBDBCFD6-E180-40D1-B6E9-C45E494DB74E}" type="pres">
      <dgm:prSet presAssocID="{2191B9AA-24B8-40B0-ABF8-3B45FD887E23}" presName="accentRepeatNode" presStyleLbl="solidFgAcc1" presStyleIdx="3" presStyleCnt="4"/>
      <dgm:spPr/>
    </dgm:pt>
  </dgm:ptLst>
  <dgm:cxnLst>
    <dgm:cxn modelId="{27864B20-DC9E-48DA-80B5-0FB2DE32075E}" type="presOf" srcId="{29364342-9D77-FF41-87CD-69359A82C78E}" destId="{910EA18D-7D42-FA47-8646-483DB03AAE25}" srcOrd="0" destOrd="0" presId="urn:microsoft.com/office/officeart/2008/layout/VerticalCurvedList"/>
    <dgm:cxn modelId="{3472D524-CE54-6F45-A0B2-B7D1B7B9B4ED}" srcId="{29364342-9D77-FF41-87CD-69359A82C78E}" destId="{2B45CD97-E951-AB42-A458-FD3D3F439B85}" srcOrd="1" destOrd="0" parTransId="{93645AE4-4151-694D-834D-12F8CBD3D71B}" sibTransId="{080055D0-5A0E-884F-B233-325D9B780E22}"/>
    <dgm:cxn modelId="{D1B01B28-4F5D-4DCA-8005-13A09F82881D}" srcId="{29364342-9D77-FF41-87CD-69359A82C78E}" destId="{2191B9AA-24B8-40B0-ABF8-3B45FD887E23}" srcOrd="3" destOrd="0" parTransId="{F981B31C-3C23-44AD-8A14-F0AC1BA63984}" sibTransId="{63CE55FA-EE50-4727-86D2-8A42AE998129}"/>
    <dgm:cxn modelId="{84F92D4D-E9AA-4350-8067-490139FE375C}" srcId="{29364342-9D77-FF41-87CD-69359A82C78E}" destId="{0C71FD55-76BF-4588-8425-71E9AC0FA419}" srcOrd="0" destOrd="0" parTransId="{45C43D9E-6D9A-4A6F-802A-74B6E5143E12}" sibTransId="{48D6A635-DCB6-4979-843B-55FCCB18B065}"/>
    <dgm:cxn modelId="{63D98D9A-1E3A-47FB-8FAE-C9685A2EA4B7}" type="presOf" srcId="{48D6A635-DCB6-4979-843B-55FCCB18B065}" destId="{0AB1828B-FFE5-9446-9A57-45F59000678F}" srcOrd="0" destOrd="0" presId="urn:microsoft.com/office/officeart/2008/layout/VerticalCurvedList"/>
    <dgm:cxn modelId="{F0F02BB5-BC0F-47B3-9003-9313A180C05B}" type="presOf" srcId="{2B45CD97-E951-AB42-A458-FD3D3F439B85}" destId="{27CBA2AC-A081-4D67-81DE-5EB5A2362847}" srcOrd="0" destOrd="0" presId="urn:microsoft.com/office/officeart/2008/layout/VerticalCurvedList"/>
    <dgm:cxn modelId="{8064C4CE-5E63-4847-B377-46A84E47A5A9}" type="presOf" srcId="{0C71FD55-76BF-4588-8425-71E9AC0FA419}" destId="{BD52D8B8-4B43-4899-B65C-4A09CD289814}" srcOrd="0" destOrd="0" presId="urn:microsoft.com/office/officeart/2008/layout/VerticalCurvedList"/>
    <dgm:cxn modelId="{676EBCDB-028F-49E2-A668-C8F3BE92DBA6}" type="presOf" srcId="{40093C59-63E3-4340-A87D-8A33AFC79691}" destId="{94D8AE4F-76F0-485C-A180-EF64B511EF6B}" srcOrd="0" destOrd="0" presId="urn:microsoft.com/office/officeart/2008/layout/VerticalCurvedList"/>
    <dgm:cxn modelId="{570725DE-AD6E-44E8-90FF-B3B12DE640CB}" type="presOf" srcId="{2191B9AA-24B8-40B0-ABF8-3B45FD887E23}" destId="{12378211-2696-4F65-A79E-3BDD24EEB395}" srcOrd="0" destOrd="0" presId="urn:microsoft.com/office/officeart/2008/layout/VerticalCurvedList"/>
    <dgm:cxn modelId="{B57829FB-2329-464F-8BF7-7C4299393223}" srcId="{29364342-9D77-FF41-87CD-69359A82C78E}" destId="{40093C59-63E3-4340-A87D-8A33AFC79691}" srcOrd="2" destOrd="0" parTransId="{DD25F5AD-BABC-4469-BC75-5269D33A7238}" sibTransId="{8184EE48-34A5-4C3A-8ECC-384D38DCA411}"/>
    <dgm:cxn modelId="{E2B117B8-9F6F-49E6-85A9-EC554D7BC666}" type="presParOf" srcId="{910EA18D-7D42-FA47-8646-483DB03AAE25}" destId="{150C2E0E-CA6E-9D4C-9598-B6A16517F407}" srcOrd="0" destOrd="0" presId="urn:microsoft.com/office/officeart/2008/layout/VerticalCurvedList"/>
    <dgm:cxn modelId="{B9C26E81-8917-4582-B9EB-D0D9D9338361}" type="presParOf" srcId="{150C2E0E-CA6E-9D4C-9598-B6A16517F407}" destId="{A5F32C1F-C1D3-7E4D-84B9-B5D56945ED2C}" srcOrd="0" destOrd="0" presId="urn:microsoft.com/office/officeart/2008/layout/VerticalCurvedList"/>
    <dgm:cxn modelId="{55143D76-A457-4D41-A760-49B237AD4E7A}" type="presParOf" srcId="{A5F32C1F-C1D3-7E4D-84B9-B5D56945ED2C}" destId="{1BA20904-D764-A44B-B357-5FA5137C5677}" srcOrd="0" destOrd="0" presId="urn:microsoft.com/office/officeart/2008/layout/VerticalCurvedList"/>
    <dgm:cxn modelId="{329F3E76-88C4-4A24-B5B6-2567E3281527}" type="presParOf" srcId="{A5F32C1F-C1D3-7E4D-84B9-B5D56945ED2C}" destId="{0AB1828B-FFE5-9446-9A57-45F59000678F}" srcOrd="1" destOrd="0" presId="urn:microsoft.com/office/officeart/2008/layout/VerticalCurvedList"/>
    <dgm:cxn modelId="{FD0D52EA-3186-4F1B-9F68-0B598FA43AE7}" type="presParOf" srcId="{A5F32C1F-C1D3-7E4D-84B9-B5D56945ED2C}" destId="{172C5114-4A04-514E-ACA2-5361E25E8496}" srcOrd="2" destOrd="0" presId="urn:microsoft.com/office/officeart/2008/layout/VerticalCurvedList"/>
    <dgm:cxn modelId="{86110F24-4DD4-4793-BD81-47FF6AE8AAF0}" type="presParOf" srcId="{A5F32C1F-C1D3-7E4D-84B9-B5D56945ED2C}" destId="{79917DA0-5E2F-0B4E-BD64-6BD639AC9DF4}" srcOrd="3" destOrd="0" presId="urn:microsoft.com/office/officeart/2008/layout/VerticalCurvedList"/>
    <dgm:cxn modelId="{3A161A8D-E2AB-4164-B847-00CEB05D0760}" type="presParOf" srcId="{150C2E0E-CA6E-9D4C-9598-B6A16517F407}" destId="{BD52D8B8-4B43-4899-B65C-4A09CD289814}" srcOrd="1" destOrd="0" presId="urn:microsoft.com/office/officeart/2008/layout/VerticalCurvedList"/>
    <dgm:cxn modelId="{221A019F-FABF-45F6-B2F3-A9AB99252A5B}" type="presParOf" srcId="{150C2E0E-CA6E-9D4C-9598-B6A16517F407}" destId="{8735B364-4173-4035-9D8C-0F029AC03EE5}" srcOrd="2" destOrd="0" presId="urn:microsoft.com/office/officeart/2008/layout/VerticalCurvedList"/>
    <dgm:cxn modelId="{083737D2-9007-40E7-9A45-9269A35FA178}" type="presParOf" srcId="{8735B364-4173-4035-9D8C-0F029AC03EE5}" destId="{64A175AD-2030-4678-A15A-9C5EE2225751}" srcOrd="0" destOrd="0" presId="urn:microsoft.com/office/officeart/2008/layout/VerticalCurvedList"/>
    <dgm:cxn modelId="{AB4224DE-605F-41CF-BF7D-6C2BEB3A0DCC}" type="presParOf" srcId="{150C2E0E-CA6E-9D4C-9598-B6A16517F407}" destId="{27CBA2AC-A081-4D67-81DE-5EB5A2362847}" srcOrd="3" destOrd="0" presId="urn:microsoft.com/office/officeart/2008/layout/VerticalCurvedList"/>
    <dgm:cxn modelId="{1476C912-A1CC-48B4-8B65-665B0BF5395E}" type="presParOf" srcId="{150C2E0E-CA6E-9D4C-9598-B6A16517F407}" destId="{F948D677-3F0C-49A5-B178-229D50D5593F}" srcOrd="4" destOrd="0" presId="urn:microsoft.com/office/officeart/2008/layout/VerticalCurvedList"/>
    <dgm:cxn modelId="{2AAA4608-A2A3-4852-8189-7FF7EADC430C}" type="presParOf" srcId="{F948D677-3F0C-49A5-B178-229D50D5593F}" destId="{19FD85C0-81F8-884C-88E6-D8BE4E9BAE60}" srcOrd="0" destOrd="0" presId="urn:microsoft.com/office/officeart/2008/layout/VerticalCurvedList"/>
    <dgm:cxn modelId="{FF426C4E-0AF3-46C7-8964-88969B5AC9B2}" type="presParOf" srcId="{150C2E0E-CA6E-9D4C-9598-B6A16517F407}" destId="{94D8AE4F-76F0-485C-A180-EF64B511EF6B}" srcOrd="5" destOrd="0" presId="urn:microsoft.com/office/officeart/2008/layout/VerticalCurvedList"/>
    <dgm:cxn modelId="{AE37C8A0-1AF6-4025-BEF3-EF13BB8879EE}" type="presParOf" srcId="{150C2E0E-CA6E-9D4C-9598-B6A16517F407}" destId="{A3C8DE0B-C76A-465E-B4E5-A3D204F1CE3E}" srcOrd="6" destOrd="0" presId="urn:microsoft.com/office/officeart/2008/layout/VerticalCurvedList"/>
    <dgm:cxn modelId="{FFA7AEC8-5733-4F55-B03B-3AD723FC832C}" type="presParOf" srcId="{A3C8DE0B-C76A-465E-B4E5-A3D204F1CE3E}" destId="{FBA8F5EB-0A3D-49E4-8A37-D34EB755EF70}" srcOrd="0" destOrd="0" presId="urn:microsoft.com/office/officeart/2008/layout/VerticalCurvedList"/>
    <dgm:cxn modelId="{4A4F670E-259F-463C-B778-60558A5EE04D}" type="presParOf" srcId="{150C2E0E-CA6E-9D4C-9598-B6A16517F407}" destId="{12378211-2696-4F65-A79E-3BDD24EEB395}" srcOrd="7" destOrd="0" presId="urn:microsoft.com/office/officeart/2008/layout/VerticalCurvedList"/>
    <dgm:cxn modelId="{CE62B8CC-F4B3-41DD-B595-FD86F1326E1D}" type="presParOf" srcId="{150C2E0E-CA6E-9D4C-9598-B6A16517F407}" destId="{4C0B966B-1021-4602-9876-F0C7DAC6E0A8}" srcOrd="8" destOrd="0" presId="urn:microsoft.com/office/officeart/2008/layout/VerticalCurvedList"/>
    <dgm:cxn modelId="{13853CEC-531D-4D3E-B386-9904AC35D311}" type="presParOf" srcId="{4C0B966B-1021-4602-9876-F0C7DAC6E0A8}" destId="{EBDBCFD6-E180-40D1-B6E9-C45E494DB7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364342-9D77-FF41-87CD-69359A82C78E}" type="doc">
      <dgm:prSet loTypeId="urn:microsoft.com/office/officeart/2008/layout/VerticalCurvedList" loCatId="" qsTypeId="urn:microsoft.com/office/officeart/2005/8/quickstyle/simple1" qsCatId="simple" csTypeId="urn:microsoft.com/office/officeart/2005/8/colors/accent3_3" csCatId="accent3" phldr="1"/>
      <dgm:spPr/>
    </dgm:pt>
    <dgm:pt modelId="{2B45CD97-E951-AB42-A458-FD3D3F439B85}">
      <dgm:prSet phldrT="[Text]" custT="1"/>
      <dgm:spPr/>
      <dgm:t>
        <a:bodyPr anchor="ctr"/>
        <a:lstStyle/>
        <a:p>
          <a:r>
            <a:rPr lang="en-US" sz="1600" noProof="0" dirty="0" err="1"/>
            <a:t>Antakelser</a:t>
          </a:r>
          <a:endParaRPr lang="en-US" sz="1600" noProof="0" dirty="0"/>
        </a:p>
      </dgm:t>
    </dgm:pt>
    <dgm:pt modelId="{93645AE4-4151-694D-834D-12F8CBD3D71B}" type="parTrans" cxnId="{3472D524-CE54-6F45-A0B2-B7D1B7B9B4ED}">
      <dgm:prSet/>
      <dgm:spPr/>
      <dgm:t>
        <a:bodyPr/>
        <a:lstStyle/>
        <a:p>
          <a:endParaRPr lang="en-US" sz="800"/>
        </a:p>
      </dgm:t>
    </dgm:pt>
    <dgm:pt modelId="{080055D0-5A0E-884F-B233-325D9B780E22}" type="sibTrans" cxnId="{3472D524-CE54-6F45-A0B2-B7D1B7B9B4ED}">
      <dgm:prSet/>
      <dgm:spPr/>
      <dgm:t>
        <a:bodyPr/>
        <a:lstStyle/>
        <a:p>
          <a:endParaRPr lang="en-US" sz="800"/>
        </a:p>
      </dgm:t>
    </dgm:pt>
    <dgm:pt modelId="{40093C59-63E3-4340-A87D-8A33AFC79691}">
      <dgm:prSet phldrT="[Text]" custT="1"/>
      <dgm:spPr/>
      <dgm:t>
        <a:bodyPr anchor="ctr"/>
        <a:lstStyle/>
        <a:p>
          <a:r>
            <a:rPr lang="en-US" sz="1600" noProof="0" dirty="0"/>
            <a:t>Resultater</a:t>
          </a:r>
          <a:endParaRPr lang="en-US" sz="2400" noProof="0" dirty="0"/>
        </a:p>
      </dgm:t>
    </dgm:pt>
    <dgm:pt modelId="{DD25F5AD-BABC-4469-BC75-5269D33A7238}" type="parTrans" cxnId="{B57829FB-2329-464F-8BF7-7C4299393223}">
      <dgm:prSet/>
      <dgm:spPr/>
      <dgm:t>
        <a:bodyPr/>
        <a:lstStyle/>
        <a:p>
          <a:endParaRPr lang="nb-NO"/>
        </a:p>
      </dgm:t>
    </dgm:pt>
    <dgm:pt modelId="{8184EE48-34A5-4C3A-8ECC-384D38DCA411}" type="sibTrans" cxnId="{B57829FB-2329-464F-8BF7-7C4299393223}">
      <dgm:prSet/>
      <dgm:spPr/>
      <dgm:t>
        <a:bodyPr/>
        <a:lstStyle/>
        <a:p>
          <a:endParaRPr lang="nb-NO"/>
        </a:p>
      </dgm:t>
    </dgm:pt>
    <dgm:pt modelId="{0C71FD55-76BF-4588-8425-71E9AC0FA419}">
      <dgm:prSet phldrT="[Text]" custT="1"/>
      <dgm:spPr/>
      <dgm:t>
        <a:bodyPr anchor="ctr"/>
        <a:lstStyle/>
        <a:p>
          <a:r>
            <a:rPr lang="en-US" sz="1600" noProof="0" dirty="0" err="1"/>
            <a:t>Oppdraget</a:t>
          </a:r>
          <a:endParaRPr lang="en-US" sz="1600" noProof="0" dirty="0"/>
        </a:p>
      </dgm:t>
    </dgm:pt>
    <dgm:pt modelId="{45C43D9E-6D9A-4A6F-802A-74B6E5143E12}" type="parTrans" cxnId="{84F92D4D-E9AA-4350-8067-490139FE375C}">
      <dgm:prSet/>
      <dgm:spPr/>
      <dgm:t>
        <a:bodyPr/>
        <a:lstStyle/>
        <a:p>
          <a:endParaRPr lang="nb-NO"/>
        </a:p>
      </dgm:t>
    </dgm:pt>
    <dgm:pt modelId="{48D6A635-DCB6-4979-843B-55FCCB18B065}" type="sibTrans" cxnId="{84F92D4D-E9AA-4350-8067-490139FE375C}">
      <dgm:prSet/>
      <dgm:spPr/>
      <dgm:t>
        <a:bodyPr/>
        <a:lstStyle/>
        <a:p>
          <a:endParaRPr lang="nb-NO"/>
        </a:p>
      </dgm:t>
    </dgm:pt>
    <dgm:pt modelId="{2191B9AA-24B8-40B0-ABF8-3B45FD887E23}">
      <dgm:prSet phldrT="[Text]" custT="1"/>
      <dgm:spPr/>
      <dgm:t>
        <a:bodyPr anchor="ctr"/>
        <a:lstStyle/>
        <a:p>
          <a:r>
            <a:rPr lang="en-US" sz="1600" noProof="0" dirty="0"/>
            <a:t>Diskusjon</a:t>
          </a:r>
        </a:p>
      </dgm:t>
    </dgm:pt>
    <dgm:pt modelId="{F981B31C-3C23-44AD-8A14-F0AC1BA63984}" type="parTrans" cxnId="{D1B01B28-4F5D-4DCA-8005-13A09F82881D}">
      <dgm:prSet/>
      <dgm:spPr/>
      <dgm:t>
        <a:bodyPr/>
        <a:lstStyle/>
        <a:p>
          <a:endParaRPr lang="nb-NO"/>
        </a:p>
      </dgm:t>
    </dgm:pt>
    <dgm:pt modelId="{63CE55FA-EE50-4727-86D2-8A42AE998129}" type="sibTrans" cxnId="{D1B01B28-4F5D-4DCA-8005-13A09F82881D}">
      <dgm:prSet/>
      <dgm:spPr/>
      <dgm:t>
        <a:bodyPr/>
        <a:lstStyle/>
        <a:p>
          <a:endParaRPr lang="nb-NO"/>
        </a:p>
      </dgm:t>
    </dgm:pt>
    <dgm:pt modelId="{910EA18D-7D42-FA47-8646-483DB03AAE25}" type="pres">
      <dgm:prSet presAssocID="{29364342-9D77-FF41-87CD-69359A82C78E}" presName="Name0" presStyleCnt="0">
        <dgm:presLayoutVars>
          <dgm:chMax val="7"/>
          <dgm:chPref val="7"/>
          <dgm:dir/>
        </dgm:presLayoutVars>
      </dgm:prSet>
      <dgm:spPr/>
    </dgm:pt>
    <dgm:pt modelId="{150C2E0E-CA6E-9D4C-9598-B6A16517F407}" type="pres">
      <dgm:prSet presAssocID="{29364342-9D77-FF41-87CD-69359A82C78E}" presName="Name1" presStyleCnt="0"/>
      <dgm:spPr/>
    </dgm:pt>
    <dgm:pt modelId="{A5F32C1F-C1D3-7E4D-84B9-B5D56945ED2C}" type="pres">
      <dgm:prSet presAssocID="{29364342-9D77-FF41-87CD-69359A82C78E}" presName="cycle" presStyleCnt="0"/>
      <dgm:spPr/>
    </dgm:pt>
    <dgm:pt modelId="{1BA20904-D764-A44B-B357-5FA5137C5677}" type="pres">
      <dgm:prSet presAssocID="{29364342-9D77-FF41-87CD-69359A82C78E}" presName="srcNode" presStyleLbl="node1" presStyleIdx="0" presStyleCnt="4"/>
      <dgm:spPr/>
    </dgm:pt>
    <dgm:pt modelId="{0AB1828B-FFE5-9446-9A57-45F59000678F}" type="pres">
      <dgm:prSet presAssocID="{29364342-9D77-FF41-87CD-69359A82C78E}" presName="conn" presStyleLbl="parChTrans1D2" presStyleIdx="0" presStyleCnt="1"/>
      <dgm:spPr/>
    </dgm:pt>
    <dgm:pt modelId="{172C5114-4A04-514E-ACA2-5361E25E8496}" type="pres">
      <dgm:prSet presAssocID="{29364342-9D77-FF41-87CD-69359A82C78E}" presName="extraNode" presStyleLbl="node1" presStyleIdx="0" presStyleCnt="4"/>
      <dgm:spPr/>
    </dgm:pt>
    <dgm:pt modelId="{79917DA0-5E2F-0B4E-BD64-6BD639AC9DF4}" type="pres">
      <dgm:prSet presAssocID="{29364342-9D77-FF41-87CD-69359A82C78E}" presName="dstNode" presStyleLbl="node1" presStyleIdx="0" presStyleCnt="4"/>
      <dgm:spPr/>
    </dgm:pt>
    <dgm:pt modelId="{BD52D8B8-4B43-4899-B65C-4A09CD289814}" type="pres">
      <dgm:prSet presAssocID="{0C71FD55-76BF-4588-8425-71E9AC0FA419}" presName="text_1" presStyleLbl="node1" presStyleIdx="0" presStyleCnt="4">
        <dgm:presLayoutVars>
          <dgm:bulletEnabled val="1"/>
        </dgm:presLayoutVars>
      </dgm:prSet>
      <dgm:spPr/>
    </dgm:pt>
    <dgm:pt modelId="{8735B364-4173-4035-9D8C-0F029AC03EE5}" type="pres">
      <dgm:prSet presAssocID="{0C71FD55-76BF-4588-8425-71E9AC0FA419}" presName="accent_1" presStyleCnt="0"/>
      <dgm:spPr/>
    </dgm:pt>
    <dgm:pt modelId="{64A175AD-2030-4678-A15A-9C5EE2225751}" type="pres">
      <dgm:prSet presAssocID="{0C71FD55-76BF-4588-8425-71E9AC0FA419}" presName="accentRepeatNode" presStyleLbl="solidFgAcc1" presStyleIdx="0" presStyleCnt="4"/>
      <dgm:spPr>
        <a:solidFill>
          <a:schemeClr val="bg1"/>
        </a:solidFill>
      </dgm:spPr>
    </dgm:pt>
    <dgm:pt modelId="{27CBA2AC-A081-4D67-81DE-5EB5A2362847}" type="pres">
      <dgm:prSet presAssocID="{2B45CD97-E951-AB42-A458-FD3D3F439B85}" presName="text_2" presStyleLbl="node1" presStyleIdx="1" presStyleCnt="4">
        <dgm:presLayoutVars>
          <dgm:bulletEnabled val="1"/>
        </dgm:presLayoutVars>
      </dgm:prSet>
      <dgm:spPr/>
    </dgm:pt>
    <dgm:pt modelId="{F948D677-3F0C-49A5-B178-229D50D5593F}" type="pres">
      <dgm:prSet presAssocID="{2B45CD97-E951-AB42-A458-FD3D3F439B85}" presName="accent_2" presStyleCnt="0"/>
      <dgm:spPr/>
    </dgm:pt>
    <dgm:pt modelId="{19FD85C0-81F8-884C-88E6-D8BE4E9BAE60}" type="pres">
      <dgm:prSet presAssocID="{2B45CD97-E951-AB42-A458-FD3D3F439B85}" presName="accentRepeatNode" presStyleLbl="solidFgAcc1" presStyleIdx="1" presStyleCnt="4"/>
      <dgm:spPr>
        <a:solidFill>
          <a:schemeClr val="bg1"/>
        </a:solidFill>
      </dgm:spPr>
    </dgm:pt>
    <dgm:pt modelId="{94D8AE4F-76F0-485C-A180-EF64B511EF6B}" type="pres">
      <dgm:prSet presAssocID="{40093C59-63E3-4340-A87D-8A33AFC79691}" presName="text_3" presStyleLbl="node1" presStyleIdx="2" presStyleCnt="4">
        <dgm:presLayoutVars>
          <dgm:bulletEnabled val="1"/>
        </dgm:presLayoutVars>
      </dgm:prSet>
      <dgm:spPr/>
    </dgm:pt>
    <dgm:pt modelId="{A3C8DE0B-C76A-465E-B4E5-A3D204F1CE3E}" type="pres">
      <dgm:prSet presAssocID="{40093C59-63E3-4340-A87D-8A33AFC79691}" presName="accent_3" presStyleCnt="0"/>
      <dgm:spPr/>
    </dgm:pt>
    <dgm:pt modelId="{FBA8F5EB-0A3D-49E4-8A37-D34EB755EF70}" type="pres">
      <dgm:prSet presAssocID="{40093C59-63E3-4340-A87D-8A33AFC79691}" presName="accentRepeatNode" presStyleLbl="solidFgAcc1" presStyleIdx="2" presStyleCnt="4"/>
      <dgm:spPr>
        <a:solidFill>
          <a:schemeClr val="accent4"/>
        </a:solidFill>
      </dgm:spPr>
    </dgm:pt>
    <dgm:pt modelId="{12378211-2696-4F65-A79E-3BDD24EEB395}" type="pres">
      <dgm:prSet presAssocID="{2191B9AA-24B8-40B0-ABF8-3B45FD887E23}" presName="text_4" presStyleLbl="node1" presStyleIdx="3" presStyleCnt="4">
        <dgm:presLayoutVars>
          <dgm:bulletEnabled val="1"/>
        </dgm:presLayoutVars>
      </dgm:prSet>
      <dgm:spPr/>
    </dgm:pt>
    <dgm:pt modelId="{4C0B966B-1021-4602-9876-F0C7DAC6E0A8}" type="pres">
      <dgm:prSet presAssocID="{2191B9AA-24B8-40B0-ABF8-3B45FD887E23}" presName="accent_4" presStyleCnt="0"/>
      <dgm:spPr/>
    </dgm:pt>
    <dgm:pt modelId="{EBDBCFD6-E180-40D1-B6E9-C45E494DB74E}" type="pres">
      <dgm:prSet presAssocID="{2191B9AA-24B8-40B0-ABF8-3B45FD887E23}" presName="accentRepeatNode" presStyleLbl="solidFgAcc1" presStyleIdx="3" presStyleCnt="4"/>
      <dgm:spPr/>
    </dgm:pt>
  </dgm:ptLst>
  <dgm:cxnLst>
    <dgm:cxn modelId="{27864B20-DC9E-48DA-80B5-0FB2DE32075E}" type="presOf" srcId="{29364342-9D77-FF41-87CD-69359A82C78E}" destId="{910EA18D-7D42-FA47-8646-483DB03AAE25}" srcOrd="0" destOrd="0" presId="urn:microsoft.com/office/officeart/2008/layout/VerticalCurvedList"/>
    <dgm:cxn modelId="{3472D524-CE54-6F45-A0B2-B7D1B7B9B4ED}" srcId="{29364342-9D77-FF41-87CD-69359A82C78E}" destId="{2B45CD97-E951-AB42-A458-FD3D3F439B85}" srcOrd="1" destOrd="0" parTransId="{93645AE4-4151-694D-834D-12F8CBD3D71B}" sibTransId="{080055D0-5A0E-884F-B233-325D9B780E22}"/>
    <dgm:cxn modelId="{D1B01B28-4F5D-4DCA-8005-13A09F82881D}" srcId="{29364342-9D77-FF41-87CD-69359A82C78E}" destId="{2191B9AA-24B8-40B0-ABF8-3B45FD887E23}" srcOrd="3" destOrd="0" parTransId="{F981B31C-3C23-44AD-8A14-F0AC1BA63984}" sibTransId="{63CE55FA-EE50-4727-86D2-8A42AE998129}"/>
    <dgm:cxn modelId="{84F92D4D-E9AA-4350-8067-490139FE375C}" srcId="{29364342-9D77-FF41-87CD-69359A82C78E}" destId="{0C71FD55-76BF-4588-8425-71E9AC0FA419}" srcOrd="0" destOrd="0" parTransId="{45C43D9E-6D9A-4A6F-802A-74B6E5143E12}" sibTransId="{48D6A635-DCB6-4979-843B-55FCCB18B065}"/>
    <dgm:cxn modelId="{63D98D9A-1E3A-47FB-8FAE-C9685A2EA4B7}" type="presOf" srcId="{48D6A635-DCB6-4979-843B-55FCCB18B065}" destId="{0AB1828B-FFE5-9446-9A57-45F59000678F}" srcOrd="0" destOrd="0" presId="urn:microsoft.com/office/officeart/2008/layout/VerticalCurvedList"/>
    <dgm:cxn modelId="{F0F02BB5-BC0F-47B3-9003-9313A180C05B}" type="presOf" srcId="{2B45CD97-E951-AB42-A458-FD3D3F439B85}" destId="{27CBA2AC-A081-4D67-81DE-5EB5A2362847}" srcOrd="0" destOrd="0" presId="urn:microsoft.com/office/officeart/2008/layout/VerticalCurvedList"/>
    <dgm:cxn modelId="{8064C4CE-5E63-4847-B377-46A84E47A5A9}" type="presOf" srcId="{0C71FD55-76BF-4588-8425-71E9AC0FA419}" destId="{BD52D8B8-4B43-4899-B65C-4A09CD289814}" srcOrd="0" destOrd="0" presId="urn:microsoft.com/office/officeart/2008/layout/VerticalCurvedList"/>
    <dgm:cxn modelId="{676EBCDB-028F-49E2-A668-C8F3BE92DBA6}" type="presOf" srcId="{40093C59-63E3-4340-A87D-8A33AFC79691}" destId="{94D8AE4F-76F0-485C-A180-EF64B511EF6B}" srcOrd="0" destOrd="0" presId="urn:microsoft.com/office/officeart/2008/layout/VerticalCurvedList"/>
    <dgm:cxn modelId="{570725DE-AD6E-44E8-90FF-B3B12DE640CB}" type="presOf" srcId="{2191B9AA-24B8-40B0-ABF8-3B45FD887E23}" destId="{12378211-2696-4F65-A79E-3BDD24EEB395}" srcOrd="0" destOrd="0" presId="urn:microsoft.com/office/officeart/2008/layout/VerticalCurvedList"/>
    <dgm:cxn modelId="{B57829FB-2329-464F-8BF7-7C4299393223}" srcId="{29364342-9D77-FF41-87CD-69359A82C78E}" destId="{40093C59-63E3-4340-A87D-8A33AFC79691}" srcOrd="2" destOrd="0" parTransId="{DD25F5AD-BABC-4469-BC75-5269D33A7238}" sibTransId="{8184EE48-34A5-4C3A-8ECC-384D38DCA411}"/>
    <dgm:cxn modelId="{E2B117B8-9F6F-49E6-85A9-EC554D7BC666}" type="presParOf" srcId="{910EA18D-7D42-FA47-8646-483DB03AAE25}" destId="{150C2E0E-CA6E-9D4C-9598-B6A16517F407}" srcOrd="0" destOrd="0" presId="urn:microsoft.com/office/officeart/2008/layout/VerticalCurvedList"/>
    <dgm:cxn modelId="{B9C26E81-8917-4582-B9EB-D0D9D9338361}" type="presParOf" srcId="{150C2E0E-CA6E-9D4C-9598-B6A16517F407}" destId="{A5F32C1F-C1D3-7E4D-84B9-B5D56945ED2C}" srcOrd="0" destOrd="0" presId="urn:microsoft.com/office/officeart/2008/layout/VerticalCurvedList"/>
    <dgm:cxn modelId="{55143D76-A457-4D41-A760-49B237AD4E7A}" type="presParOf" srcId="{A5F32C1F-C1D3-7E4D-84B9-B5D56945ED2C}" destId="{1BA20904-D764-A44B-B357-5FA5137C5677}" srcOrd="0" destOrd="0" presId="urn:microsoft.com/office/officeart/2008/layout/VerticalCurvedList"/>
    <dgm:cxn modelId="{329F3E76-88C4-4A24-B5B6-2567E3281527}" type="presParOf" srcId="{A5F32C1F-C1D3-7E4D-84B9-B5D56945ED2C}" destId="{0AB1828B-FFE5-9446-9A57-45F59000678F}" srcOrd="1" destOrd="0" presId="urn:microsoft.com/office/officeart/2008/layout/VerticalCurvedList"/>
    <dgm:cxn modelId="{FD0D52EA-3186-4F1B-9F68-0B598FA43AE7}" type="presParOf" srcId="{A5F32C1F-C1D3-7E4D-84B9-B5D56945ED2C}" destId="{172C5114-4A04-514E-ACA2-5361E25E8496}" srcOrd="2" destOrd="0" presId="urn:microsoft.com/office/officeart/2008/layout/VerticalCurvedList"/>
    <dgm:cxn modelId="{86110F24-4DD4-4793-BD81-47FF6AE8AAF0}" type="presParOf" srcId="{A5F32C1F-C1D3-7E4D-84B9-B5D56945ED2C}" destId="{79917DA0-5E2F-0B4E-BD64-6BD639AC9DF4}" srcOrd="3" destOrd="0" presId="urn:microsoft.com/office/officeart/2008/layout/VerticalCurvedList"/>
    <dgm:cxn modelId="{3A161A8D-E2AB-4164-B847-00CEB05D0760}" type="presParOf" srcId="{150C2E0E-CA6E-9D4C-9598-B6A16517F407}" destId="{BD52D8B8-4B43-4899-B65C-4A09CD289814}" srcOrd="1" destOrd="0" presId="urn:microsoft.com/office/officeart/2008/layout/VerticalCurvedList"/>
    <dgm:cxn modelId="{221A019F-FABF-45F6-B2F3-A9AB99252A5B}" type="presParOf" srcId="{150C2E0E-CA6E-9D4C-9598-B6A16517F407}" destId="{8735B364-4173-4035-9D8C-0F029AC03EE5}" srcOrd="2" destOrd="0" presId="urn:microsoft.com/office/officeart/2008/layout/VerticalCurvedList"/>
    <dgm:cxn modelId="{083737D2-9007-40E7-9A45-9269A35FA178}" type="presParOf" srcId="{8735B364-4173-4035-9D8C-0F029AC03EE5}" destId="{64A175AD-2030-4678-A15A-9C5EE2225751}" srcOrd="0" destOrd="0" presId="urn:microsoft.com/office/officeart/2008/layout/VerticalCurvedList"/>
    <dgm:cxn modelId="{AB4224DE-605F-41CF-BF7D-6C2BEB3A0DCC}" type="presParOf" srcId="{150C2E0E-CA6E-9D4C-9598-B6A16517F407}" destId="{27CBA2AC-A081-4D67-81DE-5EB5A2362847}" srcOrd="3" destOrd="0" presId="urn:microsoft.com/office/officeart/2008/layout/VerticalCurvedList"/>
    <dgm:cxn modelId="{1476C912-A1CC-48B4-8B65-665B0BF5395E}" type="presParOf" srcId="{150C2E0E-CA6E-9D4C-9598-B6A16517F407}" destId="{F948D677-3F0C-49A5-B178-229D50D5593F}" srcOrd="4" destOrd="0" presId="urn:microsoft.com/office/officeart/2008/layout/VerticalCurvedList"/>
    <dgm:cxn modelId="{2AAA4608-A2A3-4852-8189-7FF7EADC430C}" type="presParOf" srcId="{F948D677-3F0C-49A5-B178-229D50D5593F}" destId="{19FD85C0-81F8-884C-88E6-D8BE4E9BAE60}" srcOrd="0" destOrd="0" presId="urn:microsoft.com/office/officeart/2008/layout/VerticalCurvedList"/>
    <dgm:cxn modelId="{FF426C4E-0AF3-46C7-8964-88969B5AC9B2}" type="presParOf" srcId="{150C2E0E-CA6E-9D4C-9598-B6A16517F407}" destId="{94D8AE4F-76F0-485C-A180-EF64B511EF6B}" srcOrd="5" destOrd="0" presId="urn:microsoft.com/office/officeart/2008/layout/VerticalCurvedList"/>
    <dgm:cxn modelId="{AE37C8A0-1AF6-4025-BEF3-EF13BB8879EE}" type="presParOf" srcId="{150C2E0E-CA6E-9D4C-9598-B6A16517F407}" destId="{A3C8DE0B-C76A-465E-B4E5-A3D204F1CE3E}" srcOrd="6" destOrd="0" presId="urn:microsoft.com/office/officeart/2008/layout/VerticalCurvedList"/>
    <dgm:cxn modelId="{FFA7AEC8-5733-4F55-B03B-3AD723FC832C}" type="presParOf" srcId="{A3C8DE0B-C76A-465E-B4E5-A3D204F1CE3E}" destId="{FBA8F5EB-0A3D-49E4-8A37-D34EB755EF70}" srcOrd="0" destOrd="0" presId="urn:microsoft.com/office/officeart/2008/layout/VerticalCurvedList"/>
    <dgm:cxn modelId="{4A4F670E-259F-463C-B778-60558A5EE04D}" type="presParOf" srcId="{150C2E0E-CA6E-9D4C-9598-B6A16517F407}" destId="{12378211-2696-4F65-A79E-3BDD24EEB395}" srcOrd="7" destOrd="0" presId="urn:microsoft.com/office/officeart/2008/layout/VerticalCurvedList"/>
    <dgm:cxn modelId="{CE62B8CC-F4B3-41DD-B595-FD86F1326E1D}" type="presParOf" srcId="{150C2E0E-CA6E-9D4C-9598-B6A16517F407}" destId="{4C0B966B-1021-4602-9876-F0C7DAC6E0A8}" srcOrd="8" destOrd="0" presId="urn:microsoft.com/office/officeart/2008/layout/VerticalCurvedList"/>
    <dgm:cxn modelId="{13853CEC-531D-4D3E-B386-9904AC35D311}" type="presParOf" srcId="{4C0B966B-1021-4602-9876-F0C7DAC6E0A8}" destId="{EBDBCFD6-E180-40D1-B6E9-C45E494DB7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364342-9D77-FF41-87CD-69359A82C78E}" type="doc">
      <dgm:prSet loTypeId="urn:microsoft.com/office/officeart/2008/layout/VerticalCurvedList" loCatId="" qsTypeId="urn:microsoft.com/office/officeart/2005/8/quickstyle/simple1" qsCatId="simple" csTypeId="urn:microsoft.com/office/officeart/2005/8/colors/accent3_3" csCatId="accent3" phldr="1"/>
      <dgm:spPr/>
    </dgm:pt>
    <dgm:pt modelId="{2B45CD97-E951-AB42-A458-FD3D3F439B85}">
      <dgm:prSet phldrT="[Text]" custT="1"/>
      <dgm:spPr/>
      <dgm:t>
        <a:bodyPr anchor="ctr"/>
        <a:lstStyle/>
        <a:p>
          <a:r>
            <a:rPr lang="en-US" sz="1600" noProof="0" dirty="0" err="1"/>
            <a:t>Antakelser</a:t>
          </a:r>
          <a:endParaRPr lang="en-US" sz="1600" noProof="0" dirty="0"/>
        </a:p>
      </dgm:t>
    </dgm:pt>
    <dgm:pt modelId="{93645AE4-4151-694D-834D-12F8CBD3D71B}" type="parTrans" cxnId="{3472D524-CE54-6F45-A0B2-B7D1B7B9B4ED}">
      <dgm:prSet/>
      <dgm:spPr/>
      <dgm:t>
        <a:bodyPr/>
        <a:lstStyle/>
        <a:p>
          <a:endParaRPr lang="en-US" sz="800"/>
        </a:p>
      </dgm:t>
    </dgm:pt>
    <dgm:pt modelId="{080055D0-5A0E-884F-B233-325D9B780E22}" type="sibTrans" cxnId="{3472D524-CE54-6F45-A0B2-B7D1B7B9B4ED}">
      <dgm:prSet/>
      <dgm:spPr/>
      <dgm:t>
        <a:bodyPr/>
        <a:lstStyle/>
        <a:p>
          <a:endParaRPr lang="en-US" sz="800"/>
        </a:p>
      </dgm:t>
    </dgm:pt>
    <dgm:pt modelId="{40093C59-63E3-4340-A87D-8A33AFC79691}">
      <dgm:prSet phldrT="[Text]" custT="1"/>
      <dgm:spPr/>
      <dgm:t>
        <a:bodyPr anchor="ctr"/>
        <a:lstStyle/>
        <a:p>
          <a:r>
            <a:rPr lang="en-US" sz="1600" noProof="0" dirty="0"/>
            <a:t>Resultater</a:t>
          </a:r>
          <a:endParaRPr lang="en-US" sz="2400" noProof="0" dirty="0"/>
        </a:p>
      </dgm:t>
    </dgm:pt>
    <dgm:pt modelId="{DD25F5AD-BABC-4469-BC75-5269D33A7238}" type="parTrans" cxnId="{B57829FB-2329-464F-8BF7-7C4299393223}">
      <dgm:prSet/>
      <dgm:spPr/>
      <dgm:t>
        <a:bodyPr/>
        <a:lstStyle/>
        <a:p>
          <a:endParaRPr lang="nb-NO"/>
        </a:p>
      </dgm:t>
    </dgm:pt>
    <dgm:pt modelId="{8184EE48-34A5-4C3A-8ECC-384D38DCA411}" type="sibTrans" cxnId="{B57829FB-2329-464F-8BF7-7C4299393223}">
      <dgm:prSet/>
      <dgm:spPr/>
      <dgm:t>
        <a:bodyPr/>
        <a:lstStyle/>
        <a:p>
          <a:endParaRPr lang="nb-NO"/>
        </a:p>
      </dgm:t>
    </dgm:pt>
    <dgm:pt modelId="{0C71FD55-76BF-4588-8425-71E9AC0FA419}">
      <dgm:prSet phldrT="[Text]" custT="1"/>
      <dgm:spPr/>
      <dgm:t>
        <a:bodyPr anchor="ctr"/>
        <a:lstStyle/>
        <a:p>
          <a:r>
            <a:rPr lang="en-US" sz="1600" noProof="0" dirty="0" err="1"/>
            <a:t>Oppdraget</a:t>
          </a:r>
          <a:endParaRPr lang="en-US" sz="1600" noProof="0" dirty="0"/>
        </a:p>
      </dgm:t>
    </dgm:pt>
    <dgm:pt modelId="{45C43D9E-6D9A-4A6F-802A-74B6E5143E12}" type="parTrans" cxnId="{84F92D4D-E9AA-4350-8067-490139FE375C}">
      <dgm:prSet/>
      <dgm:spPr/>
      <dgm:t>
        <a:bodyPr/>
        <a:lstStyle/>
        <a:p>
          <a:endParaRPr lang="nb-NO"/>
        </a:p>
      </dgm:t>
    </dgm:pt>
    <dgm:pt modelId="{48D6A635-DCB6-4979-843B-55FCCB18B065}" type="sibTrans" cxnId="{84F92D4D-E9AA-4350-8067-490139FE375C}">
      <dgm:prSet/>
      <dgm:spPr/>
      <dgm:t>
        <a:bodyPr/>
        <a:lstStyle/>
        <a:p>
          <a:endParaRPr lang="nb-NO"/>
        </a:p>
      </dgm:t>
    </dgm:pt>
    <dgm:pt modelId="{2191B9AA-24B8-40B0-ABF8-3B45FD887E23}">
      <dgm:prSet phldrT="[Text]" custT="1"/>
      <dgm:spPr/>
      <dgm:t>
        <a:bodyPr anchor="ctr"/>
        <a:lstStyle/>
        <a:p>
          <a:r>
            <a:rPr lang="en-US" sz="1600" noProof="0" dirty="0"/>
            <a:t>Diskusjon</a:t>
          </a:r>
        </a:p>
      </dgm:t>
    </dgm:pt>
    <dgm:pt modelId="{F981B31C-3C23-44AD-8A14-F0AC1BA63984}" type="parTrans" cxnId="{D1B01B28-4F5D-4DCA-8005-13A09F82881D}">
      <dgm:prSet/>
      <dgm:spPr/>
      <dgm:t>
        <a:bodyPr/>
        <a:lstStyle/>
        <a:p>
          <a:endParaRPr lang="nb-NO"/>
        </a:p>
      </dgm:t>
    </dgm:pt>
    <dgm:pt modelId="{63CE55FA-EE50-4727-86D2-8A42AE998129}" type="sibTrans" cxnId="{D1B01B28-4F5D-4DCA-8005-13A09F82881D}">
      <dgm:prSet/>
      <dgm:spPr/>
      <dgm:t>
        <a:bodyPr/>
        <a:lstStyle/>
        <a:p>
          <a:endParaRPr lang="nb-NO"/>
        </a:p>
      </dgm:t>
    </dgm:pt>
    <dgm:pt modelId="{910EA18D-7D42-FA47-8646-483DB03AAE25}" type="pres">
      <dgm:prSet presAssocID="{29364342-9D77-FF41-87CD-69359A82C78E}" presName="Name0" presStyleCnt="0">
        <dgm:presLayoutVars>
          <dgm:chMax val="7"/>
          <dgm:chPref val="7"/>
          <dgm:dir/>
        </dgm:presLayoutVars>
      </dgm:prSet>
      <dgm:spPr/>
    </dgm:pt>
    <dgm:pt modelId="{150C2E0E-CA6E-9D4C-9598-B6A16517F407}" type="pres">
      <dgm:prSet presAssocID="{29364342-9D77-FF41-87CD-69359A82C78E}" presName="Name1" presStyleCnt="0"/>
      <dgm:spPr/>
    </dgm:pt>
    <dgm:pt modelId="{A5F32C1F-C1D3-7E4D-84B9-B5D56945ED2C}" type="pres">
      <dgm:prSet presAssocID="{29364342-9D77-FF41-87CD-69359A82C78E}" presName="cycle" presStyleCnt="0"/>
      <dgm:spPr/>
    </dgm:pt>
    <dgm:pt modelId="{1BA20904-D764-A44B-B357-5FA5137C5677}" type="pres">
      <dgm:prSet presAssocID="{29364342-9D77-FF41-87CD-69359A82C78E}" presName="srcNode" presStyleLbl="node1" presStyleIdx="0" presStyleCnt="4"/>
      <dgm:spPr/>
    </dgm:pt>
    <dgm:pt modelId="{0AB1828B-FFE5-9446-9A57-45F59000678F}" type="pres">
      <dgm:prSet presAssocID="{29364342-9D77-FF41-87CD-69359A82C78E}" presName="conn" presStyleLbl="parChTrans1D2" presStyleIdx="0" presStyleCnt="1"/>
      <dgm:spPr/>
    </dgm:pt>
    <dgm:pt modelId="{172C5114-4A04-514E-ACA2-5361E25E8496}" type="pres">
      <dgm:prSet presAssocID="{29364342-9D77-FF41-87CD-69359A82C78E}" presName="extraNode" presStyleLbl="node1" presStyleIdx="0" presStyleCnt="4"/>
      <dgm:spPr/>
    </dgm:pt>
    <dgm:pt modelId="{79917DA0-5E2F-0B4E-BD64-6BD639AC9DF4}" type="pres">
      <dgm:prSet presAssocID="{29364342-9D77-FF41-87CD-69359A82C78E}" presName="dstNode" presStyleLbl="node1" presStyleIdx="0" presStyleCnt="4"/>
      <dgm:spPr/>
    </dgm:pt>
    <dgm:pt modelId="{BD52D8B8-4B43-4899-B65C-4A09CD289814}" type="pres">
      <dgm:prSet presAssocID="{0C71FD55-76BF-4588-8425-71E9AC0FA419}" presName="text_1" presStyleLbl="node1" presStyleIdx="0" presStyleCnt="4">
        <dgm:presLayoutVars>
          <dgm:bulletEnabled val="1"/>
        </dgm:presLayoutVars>
      </dgm:prSet>
      <dgm:spPr/>
    </dgm:pt>
    <dgm:pt modelId="{8735B364-4173-4035-9D8C-0F029AC03EE5}" type="pres">
      <dgm:prSet presAssocID="{0C71FD55-76BF-4588-8425-71E9AC0FA419}" presName="accent_1" presStyleCnt="0"/>
      <dgm:spPr/>
    </dgm:pt>
    <dgm:pt modelId="{64A175AD-2030-4678-A15A-9C5EE2225751}" type="pres">
      <dgm:prSet presAssocID="{0C71FD55-76BF-4588-8425-71E9AC0FA419}" presName="accentRepeatNode" presStyleLbl="solidFgAcc1" presStyleIdx="0" presStyleCnt="4"/>
      <dgm:spPr>
        <a:solidFill>
          <a:schemeClr val="bg1"/>
        </a:solidFill>
      </dgm:spPr>
    </dgm:pt>
    <dgm:pt modelId="{27CBA2AC-A081-4D67-81DE-5EB5A2362847}" type="pres">
      <dgm:prSet presAssocID="{2B45CD97-E951-AB42-A458-FD3D3F439B85}" presName="text_2" presStyleLbl="node1" presStyleIdx="1" presStyleCnt="4">
        <dgm:presLayoutVars>
          <dgm:bulletEnabled val="1"/>
        </dgm:presLayoutVars>
      </dgm:prSet>
      <dgm:spPr/>
    </dgm:pt>
    <dgm:pt modelId="{F948D677-3F0C-49A5-B178-229D50D5593F}" type="pres">
      <dgm:prSet presAssocID="{2B45CD97-E951-AB42-A458-FD3D3F439B85}" presName="accent_2" presStyleCnt="0"/>
      <dgm:spPr/>
    </dgm:pt>
    <dgm:pt modelId="{19FD85C0-81F8-884C-88E6-D8BE4E9BAE60}" type="pres">
      <dgm:prSet presAssocID="{2B45CD97-E951-AB42-A458-FD3D3F439B85}" presName="accentRepeatNode" presStyleLbl="solidFgAcc1" presStyleIdx="1" presStyleCnt="4"/>
      <dgm:spPr>
        <a:solidFill>
          <a:schemeClr val="bg1"/>
        </a:solidFill>
      </dgm:spPr>
    </dgm:pt>
    <dgm:pt modelId="{94D8AE4F-76F0-485C-A180-EF64B511EF6B}" type="pres">
      <dgm:prSet presAssocID="{40093C59-63E3-4340-A87D-8A33AFC79691}" presName="text_3" presStyleLbl="node1" presStyleIdx="2" presStyleCnt="4">
        <dgm:presLayoutVars>
          <dgm:bulletEnabled val="1"/>
        </dgm:presLayoutVars>
      </dgm:prSet>
      <dgm:spPr/>
    </dgm:pt>
    <dgm:pt modelId="{A3C8DE0B-C76A-465E-B4E5-A3D204F1CE3E}" type="pres">
      <dgm:prSet presAssocID="{40093C59-63E3-4340-A87D-8A33AFC79691}" presName="accent_3" presStyleCnt="0"/>
      <dgm:spPr/>
    </dgm:pt>
    <dgm:pt modelId="{FBA8F5EB-0A3D-49E4-8A37-D34EB755EF70}" type="pres">
      <dgm:prSet presAssocID="{40093C59-63E3-4340-A87D-8A33AFC79691}" presName="accentRepeatNode" presStyleLbl="solidFgAcc1" presStyleIdx="2" presStyleCnt="4"/>
      <dgm:spPr>
        <a:solidFill>
          <a:schemeClr val="bg1"/>
        </a:solidFill>
      </dgm:spPr>
    </dgm:pt>
    <dgm:pt modelId="{12378211-2696-4F65-A79E-3BDD24EEB395}" type="pres">
      <dgm:prSet presAssocID="{2191B9AA-24B8-40B0-ABF8-3B45FD887E23}" presName="text_4" presStyleLbl="node1" presStyleIdx="3" presStyleCnt="4">
        <dgm:presLayoutVars>
          <dgm:bulletEnabled val="1"/>
        </dgm:presLayoutVars>
      </dgm:prSet>
      <dgm:spPr/>
    </dgm:pt>
    <dgm:pt modelId="{4C0B966B-1021-4602-9876-F0C7DAC6E0A8}" type="pres">
      <dgm:prSet presAssocID="{2191B9AA-24B8-40B0-ABF8-3B45FD887E23}" presName="accent_4" presStyleCnt="0"/>
      <dgm:spPr/>
    </dgm:pt>
    <dgm:pt modelId="{EBDBCFD6-E180-40D1-B6E9-C45E494DB74E}" type="pres">
      <dgm:prSet presAssocID="{2191B9AA-24B8-40B0-ABF8-3B45FD887E23}" presName="accentRepeatNode" presStyleLbl="solidFgAcc1" presStyleIdx="3" presStyleCnt="4"/>
      <dgm:spPr>
        <a:solidFill>
          <a:schemeClr val="accent4"/>
        </a:solidFill>
      </dgm:spPr>
    </dgm:pt>
  </dgm:ptLst>
  <dgm:cxnLst>
    <dgm:cxn modelId="{27864B20-DC9E-48DA-80B5-0FB2DE32075E}" type="presOf" srcId="{29364342-9D77-FF41-87CD-69359A82C78E}" destId="{910EA18D-7D42-FA47-8646-483DB03AAE25}" srcOrd="0" destOrd="0" presId="urn:microsoft.com/office/officeart/2008/layout/VerticalCurvedList"/>
    <dgm:cxn modelId="{3472D524-CE54-6F45-A0B2-B7D1B7B9B4ED}" srcId="{29364342-9D77-FF41-87CD-69359A82C78E}" destId="{2B45CD97-E951-AB42-A458-FD3D3F439B85}" srcOrd="1" destOrd="0" parTransId="{93645AE4-4151-694D-834D-12F8CBD3D71B}" sibTransId="{080055D0-5A0E-884F-B233-325D9B780E22}"/>
    <dgm:cxn modelId="{D1B01B28-4F5D-4DCA-8005-13A09F82881D}" srcId="{29364342-9D77-FF41-87CD-69359A82C78E}" destId="{2191B9AA-24B8-40B0-ABF8-3B45FD887E23}" srcOrd="3" destOrd="0" parTransId="{F981B31C-3C23-44AD-8A14-F0AC1BA63984}" sibTransId="{63CE55FA-EE50-4727-86D2-8A42AE998129}"/>
    <dgm:cxn modelId="{84F92D4D-E9AA-4350-8067-490139FE375C}" srcId="{29364342-9D77-FF41-87CD-69359A82C78E}" destId="{0C71FD55-76BF-4588-8425-71E9AC0FA419}" srcOrd="0" destOrd="0" parTransId="{45C43D9E-6D9A-4A6F-802A-74B6E5143E12}" sibTransId="{48D6A635-DCB6-4979-843B-55FCCB18B065}"/>
    <dgm:cxn modelId="{63D98D9A-1E3A-47FB-8FAE-C9685A2EA4B7}" type="presOf" srcId="{48D6A635-DCB6-4979-843B-55FCCB18B065}" destId="{0AB1828B-FFE5-9446-9A57-45F59000678F}" srcOrd="0" destOrd="0" presId="urn:microsoft.com/office/officeart/2008/layout/VerticalCurvedList"/>
    <dgm:cxn modelId="{F0F02BB5-BC0F-47B3-9003-9313A180C05B}" type="presOf" srcId="{2B45CD97-E951-AB42-A458-FD3D3F439B85}" destId="{27CBA2AC-A081-4D67-81DE-5EB5A2362847}" srcOrd="0" destOrd="0" presId="urn:microsoft.com/office/officeart/2008/layout/VerticalCurvedList"/>
    <dgm:cxn modelId="{8064C4CE-5E63-4847-B377-46A84E47A5A9}" type="presOf" srcId="{0C71FD55-76BF-4588-8425-71E9AC0FA419}" destId="{BD52D8B8-4B43-4899-B65C-4A09CD289814}" srcOrd="0" destOrd="0" presId="urn:microsoft.com/office/officeart/2008/layout/VerticalCurvedList"/>
    <dgm:cxn modelId="{676EBCDB-028F-49E2-A668-C8F3BE92DBA6}" type="presOf" srcId="{40093C59-63E3-4340-A87D-8A33AFC79691}" destId="{94D8AE4F-76F0-485C-A180-EF64B511EF6B}" srcOrd="0" destOrd="0" presId="urn:microsoft.com/office/officeart/2008/layout/VerticalCurvedList"/>
    <dgm:cxn modelId="{570725DE-AD6E-44E8-90FF-B3B12DE640CB}" type="presOf" srcId="{2191B9AA-24B8-40B0-ABF8-3B45FD887E23}" destId="{12378211-2696-4F65-A79E-3BDD24EEB395}" srcOrd="0" destOrd="0" presId="urn:microsoft.com/office/officeart/2008/layout/VerticalCurvedList"/>
    <dgm:cxn modelId="{B57829FB-2329-464F-8BF7-7C4299393223}" srcId="{29364342-9D77-FF41-87CD-69359A82C78E}" destId="{40093C59-63E3-4340-A87D-8A33AFC79691}" srcOrd="2" destOrd="0" parTransId="{DD25F5AD-BABC-4469-BC75-5269D33A7238}" sibTransId="{8184EE48-34A5-4C3A-8ECC-384D38DCA411}"/>
    <dgm:cxn modelId="{E2B117B8-9F6F-49E6-85A9-EC554D7BC666}" type="presParOf" srcId="{910EA18D-7D42-FA47-8646-483DB03AAE25}" destId="{150C2E0E-CA6E-9D4C-9598-B6A16517F407}" srcOrd="0" destOrd="0" presId="urn:microsoft.com/office/officeart/2008/layout/VerticalCurvedList"/>
    <dgm:cxn modelId="{B9C26E81-8917-4582-B9EB-D0D9D9338361}" type="presParOf" srcId="{150C2E0E-CA6E-9D4C-9598-B6A16517F407}" destId="{A5F32C1F-C1D3-7E4D-84B9-B5D56945ED2C}" srcOrd="0" destOrd="0" presId="urn:microsoft.com/office/officeart/2008/layout/VerticalCurvedList"/>
    <dgm:cxn modelId="{55143D76-A457-4D41-A760-49B237AD4E7A}" type="presParOf" srcId="{A5F32C1F-C1D3-7E4D-84B9-B5D56945ED2C}" destId="{1BA20904-D764-A44B-B357-5FA5137C5677}" srcOrd="0" destOrd="0" presId="urn:microsoft.com/office/officeart/2008/layout/VerticalCurvedList"/>
    <dgm:cxn modelId="{329F3E76-88C4-4A24-B5B6-2567E3281527}" type="presParOf" srcId="{A5F32C1F-C1D3-7E4D-84B9-B5D56945ED2C}" destId="{0AB1828B-FFE5-9446-9A57-45F59000678F}" srcOrd="1" destOrd="0" presId="urn:microsoft.com/office/officeart/2008/layout/VerticalCurvedList"/>
    <dgm:cxn modelId="{FD0D52EA-3186-4F1B-9F68-0B598FA43AE7}" type="presParOf" srcId="{A5F32C1F-C1D3-7E4D-84B9-B5D56945ED2C}" destId="{172C5114-4A04-514E-ACA2-5361E25E8496}" srcOrd="2" destOrd="0" presId="urn:microsoft.com/office/officeart/2008/layout/VerticalCurvedList"/>
    <dgm:cxn modelId="{86110F24-4DD4-4793-BD81-47FF6AE8AAF0}" type="presParOf" srcId="{A5F32C1F-C1D3-7E4D-84B9-B5D56945ED2C}" destId="{79917DA0-5E2F-0B4E-BD64-6BD639AC9DF4}" srcOrd="3" destOrd="0" presId="urn:microsoft.com/office/officeart/2008/layout/VerticalCurvedList"/>
    <dgm:cxn modelId="{3A161A8D-E2AB-4164-B847-00CEB05D0760}" type="presParOf" srcId="{150C2E0E-CA6E-9D4C-9598-B6A16517F407}" destId="{BD52D8B8-4B43-4899-B65C-4A09CD289814}" srcOrd="1" destOrd="0" presId="urn:microsoft.com/office/officeart/2008/layout/VerticalCurvedList"/>
    <dgm:cxn modelId="{221A019F-FABF-45F6-B2F3-A9AB99252A5B}" type="presParOf" srcId="{150C2E0E-CA6E-9D4C-9598-B6A16517F407}" destId="{8735B364-4173-4035-9D8C-0F029AC03EE5}" srcOrd="2" destOrd="0" presId="urn:microsoft.com/office/officeart/2008/layout/VerticalCurvedList"/>
    <dgm:cxn modelId="{083737D2-9007-40E7-9A45-9269A35FA178}" type="presParOf" srcId="{8735B364-4173-4035-9D8C-0F029AC03EE5}" destId="{64A175AD-2030-4678-A15A-9C5EE2225751}" srcOrd="0" destOrd="0" presId="urn:microsoft.com/office/officeart/2008/layout/VerticalCurvedList"/>
    <dgm:cxn modelId="{AB4224DE-605F-41CF-BF7D-6C2BEB3A0DCC}" type="presParOf" srcId="{150C2E0E-CA6E-9D4C-9598-B6A16517F407}" destId="{27CBA2AC-A081-4D67-81DE-5EB5A2362847}" srcOrd="3" destOrd="0" presId="urn:microsoft.com/office/officeart/2008/layout/VerticalCurvedList"/>
    <dgm:cxn modelId="{1476C912-A1CC-48B4-8B65-665B0BF5395E}" type="presParOf" srcId="{150C2E0E-CA6E-9D4C-9598-B6A16517F407}" destId="{F948D677-3F0C-49A5-B178-229D50D5593F}" srcOrd="4" destOrd="0" presId="urn:microsoft.com/office/officeart/2008/layout/VerticalCurvedList"/>
    <dgm:cxn modelId="{2AAA4608-A2A3-4852-8189-7FF7EADC430C}" type="presParOf" srcId="{F948D677-3F0C-49A5-B178-229D50D5593F}" destId="{19FD85C0-81F8-884C-88E6-D8BE4E9BAE60}" srcOrd="0" destOrd="0" presId="urn:microsoft.com/office/officeart/2008/layout/VerticalCurvedList"/>
    <dgm:cxn modelId="{FF426C4E-0AF3-46C7-8964-88969B5AC9B2}" type="presParOf" srcId="{150C2E0E-CA6E-9D4C-9598-B6A16517F407}" destId="{94D8AE4F-76F0-485C-A180-EF64B511EF6B}" srcOrd="5" destOrd="0" presId="urn:microsoft.com/office/officeart/2008/layout/VerticalCurvedList"/>
    <dgm:cxn modelId="{AE37C8A0-1AF6-4025-BEF3-EF13BB8879EE}" type="presParOf" srcId="{150C2E0E-CA6E-9D4C-9598-B6A16517F407}" destId="{A3C8DE0B-C76A-465E-B4E5-A3D204F1CE3E}" srcOrd="6" destOrd="0" presId="urn:microsoft.com/office/officeart/2008/layout/VerticalCurvedList"/>
    <dgm:cxn modelId="{FFA7AEC8-5733-4F55-B03B-3AD723FC832C}" type="presParOf" srcId="{A3C8DE0B-C76A-465E-B4E5-A3D204F1CE3E}" destId="{FBA8F5EB-0A3D-49E4-8A37-D34EB755EF70}" srcOrd="0" destOrd="0" presId="urn:microsoft.com/office/officeart/2008/layout/VerticalCurvedList"/>
    <dgm:cxn modelId="{4A4F670E-259F-463C-B778-60558A5EE04D}" type="presParOf" srcId="{150C2E0E-CA6E-9D4C-9598-B6A16517F407}" destId="{12378211-2696-4F65-A79E-3BDD24EEB395}" srcOrd="7" destOrd="0" presId="urn:microsoft.com/office/officeart/2008/layout/VerticalCurvedList"/>
    <dgm:cxn modelId="{CE62B8CC-F4B3-41DD-B595-FD86F1326E1D}" type="presParOf" srcId="{150C2E0E-CA6E-9D4C-9598-B6A16517F407}" destId="{4C0B966B-1021-4602-9876-F0C7DAC6E0A8}" srcOrd="8" destOrd="0" presId="urn:microsoft.com/office/officeart/2008/layout/VerticalCurvedList"/>
    <dgm:cxn modelId="{13853CEC-531D-4D3E-B386-9904AC35D311}" type="presParOf" srcId="{4C0B966B-1021-4602-9876-F0C7DAC6E0A8}" destId="{EBDBCFD6-E180-40D1-B6E9-C45E494DB7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1828B-FFE5-9446-9A57-45F59000678F}">
      <dsp:nvSpPr>
        <dsp:cNvPr id="0" name=""/>
        <dsp:cNvSpPr/>
      </dsp:nvSpPr>
      <dsp:spPr>
        <a:xfrm>
          <a:off x="-4195396" y="-643758"/>
          <a:ext cx="4998905" cy="4998905"/>
        </a:xfrm>
        <a:prstGeom prst="blockArc">
          <a:avLst>
            <a:gd name="adj1" fmla="val 18900000"/>
            <a:gd name="adj2" fmla="val 2700000"/>
            <a:gd name="adj3" fmla="val 432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2D8B8-4B43-4899-B65C-4A09CD289814}">
      <dsp:nvSpPr>
        <dsp:cNvPr id="0" name=""/>
        <dsp:cNvSpPr/>
      </dsp:nvSpPr>
      <dsp:spPr>
        <a:xfrm>
          <a:off x="420986" y="285331"/>
          <a:ext cx="8673394" cy="570959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 err="1"/>
            <a:t>Oppdraget</a:t>
          </a:r>
          <a:endParaRPr lang="en-US" sz="1600" kern="1200" noProof="0" dirty="0"/>
        </a:p>
      </dsp:txBody>
      <dsp:txXfrm>
        <a:off x="420986" y="285331"/>
        <a:ext cx="8673394" cy="570959"/>
      </dsp:txXfrm>
    </dsp:sp>
    <dsp:sp modelId="{64A175AD-2030-4678-A15A-9C5EE2225751}">
      <dsp:nvSpPr>
        <dsp:cNvPr id="0" name=""/>
        <dsp:cNvSpPr/>
      </dsp:nvSpPr>
      <dsp:spPr>
        <a:xfrm>
          <a:off x="64136" y="213961"/>
          <a:ext cx="713699" cy="71369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BA2AC-A081-4D67-81DE-5EB5A2362847}">
      <dsp:nvSpPr>
        <dsp:cNvPr id="0" name=""/>
        <dsp:cNvSpPr/>
      </dsp:nvSpPr>
      <dsp:spPr>
        <a:xfrm>
          <a:off x="748330" y="1141919"/>
          <a:ext cx="8346049" cy="570959"/>
        </a:xfrm>
        <a:prstGeom prst="rect">
          <a:avLst/>
        </a:prstGeom>
        <a:solidFill>
          <a:schemeClr val="accent3">
            <a:shade val="80000"/>
            <a:hueOff val="182992"/>
            <a:satOff val="-10943"/>
            <a:lumOff val="114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 err="1"/>
            <a:t>Antakelser</a:t>
          </a:r>
          <a:endParaRPr lang="en-US" sz="1600" kern="1200" noProof="0" dirty="0"/>
        </a:p>
      </dsp:txBody>
      <dsp:txXfrm>
        <a:off x="748330" y="1141919"/>
        <a:ext cx="8346049" cy="570959"/>
      </dsp:txXfrm>
    </dsp:sp>
    <dsp:sp modelId="{19FD85C0-81F8-884C-88E6-D8BE4E9BAE60}">
      <dsp:nvSpPr>
        <dsp:cNvPr id="0" name=""/>
        <dsp:cNvSpPr/>
      </dsp:nvSpPr>
      <dsp:spPr>
        <a:xfrm>
          <a:off x="391481" y="1070549"/>
          <a:ext cx="713699" cy="71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82992"/>
              <a:satOff val="-10943"/>
              <a:lumOff val="11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8AE4F-76F0-485C-A180-EF64B511EF6B}">
      <dsp:nvSpPr>
        <dsp:cNvPr id="0" name=""/>
        <dsp:cNvSpPr/>
      </dsp:nvSpPr>
      <dsp:spPr>
        <a:xfrm>
          <a:off x="748330" y="1998508"/>
          <a:ext cx="8346049" cy="570959"/>
        </a:xfrm>
        <a:prstGeom prst="rect">
          <a:avLst/>
        </a:prstGeom>
        <a:solidFill>
          <a:schemeClr val="accent3">
            <a:shade val="80000"/>
            <a:hueOff val="365985"/>
            <a:satOff val="-21885"/>
            <a:lumOff val="229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Resultater</a:t>
          </a:r>
          <a:endParaRPr lang="en-US" sz="2400" kern="1200" noProof="0" dirty="0"/>
        </a:p>
      </dsp:txBody>
      <dsp:txXfrm>
        <a:off x="748330" y="1998508"/>
        <a:ext cx="8346049" cy="570959"/>
      </dsp:txXfrm>
    </dsp:sp>
    <dsp:sp modelId="{FBA8F5EB-0A3D-49E4-8A37-D34EB755EF70}">
      <dsp:nvSpPr>
        <dsp:cNvPr id="0" name=""/>
        <dsp:cNvSpPr/>
      </dsp:nvSpPr>
      <dsp:spPr>
        <a:xfrm>
          <a:off x="391481" y="1927138"/>
          <a:ext cx="713699" cy="71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365985"/>
              <a:satOff val="-21885"/>
              <a:lumOff val="22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78211-2696-4F65-A79E-3BDD24EEB395}">
      <dsp:nvSpPr>
        <dsp:cNvPr id="0" name=""/>
        <dsp:cNvSpPr/>
      </dsp:nvSpPr>
      <dsp:spPr>
        <a:xfrm>
          <a:off x="420986" y="2855096"/>
          <a:ext cx="8673394" cy="570959"/>
        </a:xfrm>
        <a:prstGeom prst="rect">
          <a:avLst/>
        </a:prstGeom>
        <a:solidFill>
          <a:schemeClr val="accent3">
            <a:shade val="80000"/>
            <a:hueOff val="548977"/>
            <a:satOff val="-32828"/>
            <a:lumOff val="3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Diskusjon</a:t>
          </a:r>
        </a:p>
      </dsp:txBody>
      <dsp:txXfrm>
        <a:off x="420986" y="2855096"/>
        <a:ext cx="8673394" cy="570959"/>
      </dsp:txXfrm>
    </dsp:sp>
    <dsp:sp modelId="{EBDBCFD6-E180-40D1-B6E9-C45E494DB74E}">
      <dsp:nvSpPr>
        <dsp:cNvPr id="0" name=""/>
        <dsp:cNvSpPr/>
      </dsp:nvSpPr>
      <dsp:spPr>
        <a:xfrm>
          <a:off x="64136" y="2783726"/>
          <a:ext cx="713699" cy="71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548977"/>
              <a:satOff val="-32828"/>
              <a:lumOff val="34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1828B-FFE5-9446-9A57-45F59000678F}">
      <dsp:nvSpPr>
        <dsp:cNvPr id="0" name=""/>
        <dsp:cNvSpPr/>
      </dsp:nvSpPr>
      <dsp:spPr>
        <a:xfrm>
          <a:off x="-4195396" y="-643758"/>
          <a:ext cx="4998905" cy="4998905"/>
        </a:xfrm>
        <a:prstGeom prst="blockArc">
          <a:avLst>
            <a:gd name="adj1" fmla="val 18900000"/>
            <a:gd name="adj2" fmla="val 2700000"/>
            <a:gd name="adj3" fmla="val 432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2D8B8-4B43-4899-B65C-4A09CD289814}">
      <dsp:nvSpPr>
        <dsp:cNvPr id="0" name=""/>
        <dsp:cNvSpPr/>
      </dsp:nvSpPr>
      <dsp:spPr>
        <a:xfrm>
          <a:off x="420986" y="285331"/>
          <a:ext cx="8673394" cy="570959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 err="1"/>
            <a:t>Oppdraget</a:t>
          </a:r>
          <a:endParaRPr lang="en-US" sz="1600" kern="1200" noProof="0" dirty="0"/>
        </a:p>
      </dsp:txBody>
      <dsp:txXfrm>
        <a:off x="420986" y="285331"/>
        <a:ext cx="8673394" cy="570959"/>
      </dsp:txXfrm>
    </dsp:sp>
    <dsp:sp modelId="{64A175AD-2030-4678-A15A-9C5EE2225751}">
      <dsp:nvSpPr>
        <dsp:cNvPr id="0" name=""/>
        <dsp:cNvSpPr/>
      </dsp:nvSpPr>
      <dsp:spPr>
        <a:xfrm>
          <a:off x="64136" y="213961"/>
          <a:ext cx="713699" cy="71369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BA2AC-A081-4D67-81DE-5EB5A2362847}">
      <dsp:nvSpPr>
        <dsp:cNvPr id="0" name=""/>
        <dsp:cNvSpPr/>
      </dsp:nvSpPr>
      <dsp:spPr>
        <a:xfrm>
          <a:off x="748330" y="1141919"/>
          <a:ext cx="8346049" cy="570959"/>
        </a:xfrm>
        <a:prstGeom prst="rect">
          <a:avLst/>
        </a:prstGeom>
        <a:solidFill>
          <a:schemeClr val="accent3">
            <a:shade val="80000"/>
            <a:hueOff val="182992"/>
            <a:satOff val="-10943"/>
            <a:lumOff val="114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 err="1"/>
            <a:t>Antakelser</a:t>
          </a:r>
          <a:endParaRPr lang="en-US" sz="1600" kern="1200" noProof="0" dirty="0"/>
        </a:p>
      </dsp:txBody>
      <dsp:txXfrm>
        <a:off x="748330" y="1141919"/>
        <a:ext cx="8346049" cy="570959"/>
      </dsp:txXfrm>
    </dsp:sp>
    <dsp:sp modelId="{19FD85C0-81F8-884C-88E6-D8BE4E9BAE60}">
      <dsp:nvSpPr>
        <dsp:cNvPr id="0" name=""/>
        <dsp:cNvSpPr/>
      </dsp:nvSpPr>
      <dsp:spPr>
        <a:xfrm>
          <a:off x="391481" y="1070549"/>
          <a:ext cx="713699" cy="71369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3">
              <a:shade val="80000"/>
              <a:hueOff val="182992"/>
              <a:satOff val="-10943"/>
              <a:lumOff val="11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8AE4F-76F0-485C-A180-EF64B511EF6B}">
      <dsp:nvSpPr>
        <dsp:cNvPr id="0" name=""/>
        <dsp:cNvSpPr/>
      </dsp:nvSpPr>
      <dsp:spPr>
        <a:xfrm>
          <a:off x="748330" y="1998508"/>
          <a:ext cx="8346049" cy="570959"/>
        </a:xfrm>
        <a:prstGeom prst="rect">
          <a:avLst/>
        </a:prstGeom>
        <a:solidFill>
          <a:schemeClr val="accent3">
            <a:shade val="80000"/>
            <a:hueOff val="365985"/>
            <a:satOff val="-21885"/>
            <a:lumOff val="229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Resultater</a:t>
          </a:r>
          <a:endParaRPr lang="en-US" sz="2400" kern="1200" noProof="0" dirty="0"/>
        </a:p>
      </dsp:txBody>
      <dsp:txXfrm>
        <a:off x="748330" y="1998508"/>
        <a:ext cx="8346049" cy="570959"/>
      </dsp:txXfrm>
    </dsp:sp>
    <dsp:sp modelId="{FBA8F5EB-0A3D-49E4-8A37-D34EB755EF70}">
      <dsp:nvSpPr>
        <dsp:cNvPr id="0" name=""/>
        <dsp:cNvSpPr/>
      </dsp:nvSpPr>
      <dsp:spPr>
        <a:xfrm>
          <a:off x="391481" y="1927138"/>
          <a:ext cx="713699" cy="71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365985"/>
              <a:satOff val="-21885"/>
              <a:lumOff val="22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78211-2696-4F65-A79E-3BDD24EEB395}">
      <dsp:nvSpPr>
        <dsp:cNvPr id="0" name=""/>
        <dsp:cNvSpPr/>
      </dsp:nvSpPr>
      <dsp:spPr>
        <a:xfrm>
          <a:off x="420986" y="2855096"/>
          <a:ext cx="8673394" cy="570959"/>
        </a:xfrm>
        <a:prstGeom prst="rect">
          <a:avLst/>
        </a:prstGeom>
        <a:solidFill>
          <a:schemeClr val="accent3">
            <a:shade val="80000"/>
            <a:hueOff val="548977"/>
            <a:satOff val="-32828"/>
            <a:lumOff val="3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Diskusjon</a:t>
          </a:r>
        </a:p>
      </dsp:txBody>
      <dsp:txXfrm>
        <a:off x="420986" y="2855096"/>
        <a:ext cx="8673394" cy="570959"/>
      </dsp:txXfrm>
    </dsp:sp>
    <dsp:sp modelId="{EBDBCFD6-E180-40D1-B6E9-C45E494DB74E}">
      <dsp:nvSpPr>
        <dsp:cNvPr id="0" name=""/>
        <dsp:cNvSpPr/>
      </dsp:nvSpPr>
      <dsp:spPr>
        <a:xfrm>
          <a:off x="64136" y="2783726"/>
          <a:ext cx="713699" cy="71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548977"/>
              <a:satOff val="-32828"/>
              <a:lumOff val="34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1828B-FFE5-9446-9A57-45F59000678F}">
      <dsp:nvSpPr>
        <dsp:cNvPr id="0" name=""/>
        <dsp:cNvSpPr/>
      </dsp:nvSpPr>
      <dsp:spPr>
        <a:xfrm>
          <a:off x="-4195396" y="-643758"/>
          <a:ext cx="4998905" cy="4998905"/>
        </a:xfrm>
        <a:prstGeom prst="blockArc">
          <a:avLst>
            <a:gd name="adj1" fmla="val 18900000"/>
            <a:gd name="adj2" fmla="val 2700000"/>
            <a:gd name="adj3" fmla="val 432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2D8B8-4B43-4899-B65C-4A09CD289814}">
      <dsp:nvSpPr>
        <dsp:cNvPr id="0" name=""/>
        <dsp:cNvSpPr/>
      </dsp:nvSpPr>
      <dsp:spPr>
        <a:xfrm>
          <a:off x="420986" y="285331"/>
          <a:ext cx="8673394" cy="570959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 err="1"/>
            <a:t>Oppdraget</a:t>
          </a:r>
          <a:endParaRPr lang="en-US" sz="1600" kern="1200" noProof="0" dirty="0"/>
        </a:p>
      </dsp:txBody>
      <dsp:txXfrm>
        <a:off x="420986" y="285331"/>
        <a:ext cx="8673394" cy="570959"/>
      </dsp:txXfrm>
    </dsp:sp>
    <dsp:sp modelId="{64A175AD-2030-4678-A15A-9C5EE2225751}">
      <dsp:nvSpPr>
        <dsp:cNvPr id="0" name=""/>
        <dsp:cNvSpPr/>
      </dsp:nvSpPr>
      <dsp:spPr>
        <a:xfrm>
          <a:off x="64136" y="213961"/>
          <a:ext cx="713699" cy="71369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BA2AC-A081-4D67-81DE-5EB5A2362847}">
      <dsp:nvSpPr>
        <dsp:cNvPr id="0" name=""/>
        <dsp:cNvSpPr/>
      </dsp:nvSpPr>
      <dsp:spPr>
        <a:xfrm>
          <a:off x="748330" y="1141919"/>
          <a:ext cx="8346049" cy="570959"/>
        </a:xfrm>
        <a:prstGeom prst="rect">
          <a:avLst/>
        </a:prstGeom>
        <a:solidFill>
          <a:schemeClr val="accent3">
            <a:shade val="80000"/>
            <a:hueOff val="182992"/>
            <a:satOff val="-10943"/>
            <a:lumOff val="114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 err="1"/>
            <a:t>Antakelser</a:t>
          </a:r>
          <a:endParaRPr lang="en-US" sz="1600" kern="1200" noProof="0" dirty="0"/>
        </a:p>
      </dsp:txBody>
      <dsp:txXfrm>
        <a:off x="748330" y="1141919"/>
        <a:ext cx="8346049" cy="570959"/>
      </dsp:txXfrm>
    </dsp:sp>
    <dsp:sp modelId="{19FD85C0-81F8-884C-88E6-D8BE4E9BAE60}">
      <dsp:nvSpPr>
        <dsp:cNvPr id="0" name=""/>
        <dsp:cNvSpPr/>
      </dsp:nvSpPr>
      <dsp:spPr>
        <a:xfrm>
          <a:off x="391481" y="1070549"/>
          <a:ext cx="713699" cy="71369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3">
              <a:shade val="80000"/>
              <a:hueOff val="182992"/>
              <a:satOff val="-10943"/>
              <a:lumOff val="11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8AE4F-76F0-485C-A180-EF64B511EF6B}">
      <dsp:nvSpPr>
        <dsp:cNvPr id="0" name=""/>
        <dsp:cNvSpPr/>
      </dsp:nvSpPr>
      <dsp:spPr>
        <a:xfrm>
          <a:off x="748330" y="1998508"/>
          <a:ext cx="8346049" cy="570959"/>
        </a:xfrm>
        <a:prstGeom prst="rect">
          <a:avLst/>
        </a:prstGeom>
        <a:solidFill>
          <a:schemeClr val="accent3">
            <a:shade val="80000"/>
            <a:hueOff val="365985"/>
            <a:satOff val="-21885"/>
            <a:lumOff val="229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Resultater</a:t>
          </a:r>
          <a:endParaRPr lang="en-US" sz="2400" kern="1200" noProof="0" dirty="0"/>
        </a:p>
      </dsp:txBody>
      <dsp:txXfrm>
        <a:off x="748330" y="1998508"/>
        <a:ext cx="8346049" cy="570959"/>
      </dsp:txXfrm>
    </dsp:sp>
    <dsp:sp modelId="{FBA8F5EB-0A3D-49E4-8A37-D34EB755EF70}">
      <dsp:nvSpPr>
        <dsp:cNvPr id="0" name=""/>
        <dsp:cNvSpPr/>
      </dsp:nvSpPr>
      <dsp:spPr>
        <a:xfrm>
          <a:off x="391481" y="1927138"/>
          <a:ext cx="713699" cy="71369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3">
              <a:shade val="80000"/>
              <a:hueOff val="365985"/>
              <a:satOff val="-21885"/>
              <a:lumOff val="22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78211-2696-4F65-A79E-3BDD24EEB395}">
      <dsp:nvSpPr>
        <dsp:cNvPr id="0" name=""/>
        <dsp:cNvSpPr/>
      </dsp:nvSpPr>
      <dsp:spPr>
        <a:xfrm>
          <a:off x="420986" y="2855096"/>
          <a:ext cx="8673394" cy="570959"/>
        </a:xfrm>
        <a:prstGeom prst="rect">
          <a:avLst/>
        </a:prstGeom>
        <a:solidFill>
          <a:schemeClr val="accent3">
            <a:shade val="80000"/>
            <a:hueOff val="548977"/>
            <a:satOff val="-32828"/>
            <a:lumOff val="3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Diskusjon</a:t>
          </a:r>
        </a:p>
      </dsp:txBody>
      <dsp:txXfrm>
        <a:off x="420986" y="2855096"/>
        <a:ext cx="8673394" cy="570959"/>
      </dsp:txXfrm>
    </dsp:sp>
    <dsp:sp modelId="{EBDBCFD6-E180-40D1-B6E9-C45E494DB74E}">
      <dsp:nvSpPr>
        <dsp:cNvPr id="0" name=""/>
        <dsp:cNvSpPr/>
      </dsp:nvSpPr>
      <dsp:spPr>
        <a:xfrm>
          <a:off x="64136" y="2783726"/>
          <a:ext cx="713699" cy="71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548977"/>
              <a:satOff val="-32828"/>
              <a:lumOff val="34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1828B-FFE5-9446-9A57-45F59000678F}">
      <dsp:nvSpPr>
        <dsp:cNvPr id="0" name=""/>
        <dsp:cNvSpPr/>
      </dsp:nvSpPr>
      <dsp:spPr>
        <a:xfrm>
          <a:off x="-4195396" y="-643758"/>
          <a:ext cx="4998905" cy="4998905"/>
        </a:xfrm>
        <a:prstGeom prst="blockArc">
          <a:avLst>
            <a:gd name="adj1" fmla="val 18900000"/>
            <a:gd name="adj2" fmla="val 2700000"/>
            <a:gd name="adj3" fmla="val 432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2D8B8-4B43-4899-B65C-4A09CD289814}">
      <dsp:nvSpPr>
        <dsp:cNvPr id="0" name=""/>
        <dsp:cNvSpPr/>
      </dsp:nvSpPr>
      <dsp:spPr>
        <a:xfrm>
          <a:off x="420986" y="285331"/>
          <a:ext cx="8673394" cy="570959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 err="1"/>
            <a:t>Oppdraget</a:t>
          </a:r>
          <a:endParaRPr lang="en-US" sz="1600" kern="1200" noProof="0" dirty="0"/>
        </a:p>
      </dsp:txBody>
      <dsp:txXfrm>
        <a:off x="420986" y="285331"/>
        <a:ext cx="8673394" cy="570959"/>
      </dsp:txXfrm>
    </dsp:sp>
    <dsp:sp modelId="{64A175AD-2030-4678-A15A-9C5EE2225751}">
      <dsp:nvSpPr>
        <dsp:cNvPr id="0" name=""/>
        <dsp:cNvSpPr/>
      </dsp:nvSpPr>
      <dsp:spPr>
        <a:xfrm>
          <a:off x="64136" y="213961"/>
          <a:ext cx="713699" cy="71369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BA2AC-A081-4D67-81DE-5EB5A2362847}">
      <dsp:nvSpPr>
        <dsp:cNvPr id="0" name=""/>
        <dsp:cNvSpPr/>
      </dsp:nvSpPr>
      <dsp:spPr>
        <a:xfrm>
          <a:off x="748330" y="1141919"/>
          <a:ext cx="8346049" cy="570959"/>
        </a:xfrm>
        <a:prstGeom prst="rect">
          <a:avLst/>
        </a:prstGeom>
        <a:solidFill>
          <a:schemeClr val="accent3">
            <a:shade val="80000"/>
            <a:hueOff val="182992"/>
            <a:satOff val="-10943"/>
            <a:lumOff val="114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 err="1"/>
            <a:t>Antakelser</a:t>
          </a:r>
          <a:endParaRPr lang="en-US" sz="1600" kern="1200" noProof="0" dirty="0"/>
        </a:p>
      </dsp:txBody>
      <dsp:txXfrm>
        <a:off x="748330" y="1141919"/>
        <a:ext cx="8346049" cy="570959"/>
      </dsp:txXfrm>
    </dsp:sp>
    <dsp:sp modelId="{19FD85C0-81F8-884C-88E6-D8BE4E9BAE60}">
      <dsp:nvSpPr>
        <dsp:cNvPr id="0" name=""/>
        <dsp:cNvSpPr/>
      </dsp:nvSpPr>
      <dsp:spPr>
        <a:xfrm>
          <a:off x="391481" y="1070549"/>
          <a:ext cx="713699" cy="71369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3">
              <a:shade val="80000"/>
              <a:hueOff val="182992"/>
              <a:satOff val="-10943"/>
              <a:lumOff val="11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8AE4F-76F0-485C-A180-EF64B511EF6B}">
      <dsp:nvSpPr>
        <dsp:cNvPr id="0" name=""/>
        <dsp:cNvSpPr/>
      </dsp:nvSpPr>
      <dsp:spPr>
        <a:xfrm>
          <a:off x="748330" y="1998508"/>
          <a:ext cx="8346049" cy="570959"/>
        </a:xfrm>
        <a:prstGeom prst="rect">
          <a:avLst/>
        </a:prstGeom>
        <a:solidFill>
          <a:schemeClr val="accent3">
            <a:shade val="80000"/>
            <a:hueOff val="365985"/>
            <a:satOff val="-21885"/>
            <a:lumOff val="229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Resultater</a:t>
          </a:r>
          <a:endParaRPr lang="en-US" sz="2400" kern="1200" noProof="0" dirty="0"/>
        </a:p>
      </dsp:txBody>
      <dsp:txXfrm>
        <a:off x="748330" y="1998508"/>
        <a:ext cx="8346049" cy="570959"/>
      </dsp:txXfrm>
    </dsp:sp>
    <dsp:sp modelId="{FBA8F5EB-0A3D-49E4-8A37-D34EB755EF70}">
      <dsp:nvSpPr>
        <dsp:cNvPr id="0" name=""/>
        <dsp:cNvSpPr/>
      </dsp:nvSpPr>
      <dsp:spPr>
        <a:xfrm>
          <a:off x="391481" y="1927138"/>
          <a:ext cx="713699" cy="71369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3">
              <a:shade val="80000"/>
              <a:hueOff val="365985"/>
              <a:satOff val="-21885"/>
              <a:lumOff val="22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78211-2696-4F65-A79E-3BDD24EEB395}">
      <dsp:nvSpPr>
        <dsp:cNvPr id="0" name=""/>
        <dsp:cNvSpPr/>
      </dsp:nvSpPr>
      <dsp:spPr>
        <a:xfrm>
          <a:off x="420986" y="2855096"/>
          <a:ext cx="8673394" cy="570959"/>
        </a:xfrm>
        <a:prstGeom prst="rect">
          <a:avLst/>
        </a:prstGeom>
        <a:solidFill>
          <a:schemeClr val="accent3">
            <a:shade val="80000"/>
            <a:hueOff val="548977"/>
            <a:satOff val="-32828"/>
            <a:lumOff val="3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19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Diskusjon</a:t>
          </a:r>
        </a:p>
      </dsp:txBody>
      <dsp:txXfrm>
        <a:off x="420986" y="2855096"/>
        <a:ext cx="8673394" cy="570959"/>
      </dsp:txXfrm>
    </dsp:sp>
    <dsp:sp modelId="{EBDBCFD6-E180-40D1-B6E9-C45E494DB74E}">
      <dsp:nvSpPr>
        <dsp:cNvPr id="0" name=""/>
        <dsp:cNvSpPr/>
      </dsp:nvSpPr>
      <dsp:spPr>
        <a:xfrm>
          <a:off x="64136" y="2783726"/>
          <a:ext cx="713699" cy="71369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3">
              <a:shade val="80000"/>
              <a:hueOff val="548977"/>
              <a:satOff val="-32828"/>
              <a:lumOff val="34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BEA4D-3E19-4F2F-A654-69584B2ACE63}" type="datetimeFigureOut">
              <a:rPr lang="nb-NO" smtClean="0"/>
              <a:t>05.06.2020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5DE23-5DF9-4407-A966-75ADE8C641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439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44FCAC6-FD13-1C45-BBF5-9A2B5247371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36409F3-07A8-474E-B550-27A358ED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8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09F3-07A8-474E-B550-27A358EDA3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2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 overinvesteres også i utvidelsen.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Topppunktet</a:t>
            </a:r>
            <a:r>
              <a:rPr lang="nb-NO" baseline="0" dirty="0"/>
              <a:t> kommer i 2034 som følge av ny eksogent og utfasing av tidligere bygget.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09F3-07A8-474E-B550-27A358EDA3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74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09F3-07A8-474E-B550-27A358EDA3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6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Utfallsrommet er større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09F3-07A8-474E-B550-27A358EDA3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39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09F3-07A8-474E-B550-27A358EDA3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79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09F3-07A8-474E-B550-27A358EDA3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52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Kommentar til punkt</a:t>
            </a:r>
            <a:r>
              <a:rPr lang="nb-NO" baseline="0" dirty="0"/>
              <a:t> 2: Å ikke bygge tidlige er det samme som å ikke delta i markedet for aktørene.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09F3-07A8-474E-B550-27A358EDA3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2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09F3-07A8-474E-B550-27A358EDA3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Benytte</a:t>
            </a:r>
            <a:r>
              <a:rPr lang="en-GB" noProof="0" dirty="0"/>
              <a:t> </a:t>
            </a:r>
            <a:r>
              <a:rPr lang="en-GB" noProof="0" dirty="0" err="1"/>
              <a:t>modellverktøyet</a:t>
            </a:r>
            <a:r>
              <a:rPr lang="en-GB" baseline="0" noProof="0" dirty="0"/>
              <a:t> MARC. </a:t>
            </a:r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09F3-07A8-474E-B550-27A358EDA3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79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Benytte</a:t>
            </a:r>
            <a:r>
              <a:rPr lang="en-GB" noProof="0" dirty="0"/>
              <a:t> </a:t>
            </a:r>
            <a:r>
              <a:rPr lang="en-GB" noProof="0" dirty="0" err="1"/>
              <a:t>modellverktøyet</a:t>
            </a:r>
            <a:r>
              <a:rPr lang="en-GB" baseline="0" noProof="0" dirty="0"/>
              <a:t> MARC </a:t>
            </a:r>
            <a:r>
              <a:rPr lang="en-GB" baseline="0" noProof="0" dirty="0" err="1"/>
              <a:t>en</a:t>
            </a:r>
            <a:r>
              <a:rPr lang="en-GB" baseline="0" noProof="0" dirty="0"/>
              <a:t> adferdsorientert </a:t>
            </a:r>
            <a:r>
              <a:rPr lang="en-GB" baseline="0" noProof="0" dirty="0" err="1"/>
              <a:t>markedsmodell</a:t>
            </a:r>
            <a:r>
              <a:rPr lang="en-GB" baseline="0" noProof="0" dirty="0"/>
              <a:t>. </a:t>
            </a:r>
          </a:p>
          <a:p>
            <a:endParaRPr lang="en-GB" baseline="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Ettersom flere aspekter er ukjent foretas det en rekke simuleringer for hvert scenario</a:t>
            </a:r>
          </a:p>
          <a:p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09F3-07A8-474E-B550-27A358EDA3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5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09F3-07A8-474E-B550-27A358EDA3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7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Overgangsordningen er med på bade produksjon og tilbudssiden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09F3-07A8-474E-B550-27A358EDA3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79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09F3-07A8-474E-B550-27A358EDA3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02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r>
              <a:rPr lang="nb-NO" baseline="0" dirty="0"/>
              <a:t>Den økte etterspørselen etter sertifikater imøtekommes med tidlig utbygging for å maksimers år med sertifikater. </a:t>
            </a:r>
          </a:p>
          <a:p>
            <a:r>
              <a:rPr lang="nb-NO" baseline="0" dirty="0"/>
              <a:t>Dette bedrer balansen drastisk slik at prisene faller tidligere. Utfallsrommet for prisene øker også som følge av færre simuleringer med midlertidig underskudd. </a:t>
            </a:r>
          </a:p>
          <a:p>
            <a:endParaRPr lang="nb-NO" baseline="0" dirty="0"/>
          </a:p>
          <a:p>
            <a:r>
              <a:rPr lang="nb-NO" baseline="0" dirty="0"/>
              <a:t>VI går igjennom hovedpunktene. 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09F3-07A8-474E-B550-27A358EDA3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Viser</a:t>
            </a:r>
            <a:r>
              <a:rPr lang="nb-NO" baseline="0" dirty="0"/>
              <a:t> gjennomsnittlig ny utbygging som følge av utvidelsen.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09F3-07A8-474E-B550-27A358EDA3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7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 Single Corner Rectangle 3"/>
          <p:cNvSpPr/>
          <p:nvPr/>
        </p:nvSpPr>
        <p:spPr>
          <a:xfrm>
            <a:off x="2" y="2603443"/>
            <a:ext cx="4868333" cy="1598084"/>
          </a:xfrm>
          <a:prstGeom prst="round1Rect">
            <a:avLst>
              <a:gd name="adj" fmla="val 11369"/>
            </a:avLst>
          </a:prstGeom>
          <a:solidFill>
            <a:srgbClr val="FFFFFF">
              <a:alpha val="67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0" i="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04527"/>
            <a:ext cx="4667250" cy="1217084"/>
          </a:xfrm>
          <a:noFill/>
          <a:ln>
            <a:noFill/>
          </a:ln>
        </p:spPr>
        <p:txBody>
          <a:bodyPr/>
          <a:lstStyle>
            <a:lvl1pPr marL="0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sp>
        <p:nvSpPr>
          <p:cNvPr id="19" name="Round Single Corner Rectangle 18"/>
          <p:cNvSpPr/>
          <p:nvPr/>
        </p:nvSpPr>
        <p:spPr>
          <a:xfrm flipV="1">
            <a:off x="2" y="4248096"/>
            <a:ext cx="4868333" cy="683684"/>
          </a:xfrm>
          <a:prstGeom prst="round1Rect">
            <a:avLst>
              <a:gd name="adj" fmla="val 31424"/>
            </a:avLst>
          </a:prstGeom>
          <a:solidFill>
            <a:srgbClr val="FFFFFF">
              <a:alpha val="67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0" i="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265030"/>
            <a:ext cx="4667250" cy="666749"/>
          </a:xfrm>
        </p:spPr>
        <p:txBody>
          <a:bodyPr rIns="0" anchor="ctr">
            <a:normAutofit/>
          </a:bodyPr>
          <a:lstStyle>
            <a:lvl1pPr marL="0" indent="0" algn="l">
              <a:spcAft>
                <a:spcPts val="0"/>
              </a:spcAft>
              <a:buNone/>
              <a:defRPr sz="1600" cap="all">
                <a:solidFill>
                  <a:srgbClr val="FF68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CLICK TO EDIT MASTER SUBTITLE STYLE</a:t>
            </a:r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7577668" y="-751417"/>
            <a:ext cx="624418" cy="2508251"/>
          </a:xfrm>
          <a:prstGeom prst="round2SameRect">
            <a:avLst/>
          </a:prstGeom>
          <a:solidFill>
            <a:srgbClr val="FFFFFF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0" i="0" dirty="0">
              <a:solidFill>
                <a:schemeClr val="bg1"/>
              </a:solidFill>
            </a:endParaRPr>
          </a:p>
        </p:txBody>
      </p:sp>
      <p:pic>
        <p:nvPicPr>
          <p:cNvPr id="11" name="Picture 10" descr="Optimeering Logo BlueonW b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08" y="339473"/>
            <a:ext cx="1988738" cy="3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6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3284" y="1722561"/>
            <a:ext cx="4013519" cy="1735001"/>
          </a:xfrm>
          <a:noFill/>
          <a:ln>
            <a:noFill/>
          </a:ln>
        </p:spPr>
        <p:txBody>
          <a:bodyPr wrap="square" anchor="ctr"/>
          <a:lstStyle>
            <a:lvl1pPr algn="l">
              <a:defRPr sz="2000" b="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E6EC-1E3C-DE4D-A4E1-32779FCBB48D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567680" y="1703582"/>
            <a:ext cx="0" cy="1753981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" y="1373411"/>
            <a:ext cx="4474991" cy="23834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" y="1373411"/>
            <a:ext cx="4474991" cy="2383401"/>
          </a:xfrm>
          <a:prstGeom prst="rect">
            <a:avLst/>
          </a:prstGeom>
        </p:spPr>
      </p:pic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283306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3284" y="1722561"/>
            <a:ext cx="4013519" cy="1735001"/>
          </a:xfrm>
          <a:noFill/>
          <a:ln>
            <a:noFill/>
          </a:ln>
        </p:spPr>
        <p:txBody>
          <a:bodyPr wrap="square" anchor="ctr"/>
          <a:lstStyle>
            <a:lvl1pPr algn="l">
              <a:defRPr sz="2000" b="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D843-3D55-D741-9563-A0AF95F6343E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567680" y="1703582"/>
            <a:ext cx="0" cy="1753981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" y="1373411"/>
            <a:ext cx="4474991" cy="2383401"/>
          </a:xfrm>
          <a:prstGeom prst="rect">
            <a:avLst/>
          </a:prstGeom>
        </p:spPr>
      </p:pic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384090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5846_10150310211620459_4054037_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373412"/>
            <a:ext cx="4474991" cy="23834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3284" y="1722561"/>
            <a:ext cx="4013519" cy="1735001"/>
          </a:xfrm>
          <a:noFill/>
          <a:ln>
            <a:noFill/>
          </a:ln>
        </p:spPr>
        <p:txBody>
          <a:bodyPr wrap="square" anchor="ctr"/>
          <a:lstStyle>
            <a:lvl1pPr algn="l">
              <a:defRPr sz="2000" b="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64CB-7CAB-3D42-8BC7-2641DED0386B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567680" y="1703582"/>
            <a:ext cx="0" cy="1753981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1745512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5846_10152051242700459_1910712664_n (1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413"/>
            <a:ext cx="4474994" cy="23834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3284" y="1722561"/>
            <a:ext cx="4013519" cy="1735001"/>
          </a:xfrm>
          <a:noFill/>
          <a:ln>
            <a:noFill/>
          </a:ln>
        </p:spPr>
        <p:txBody>
          <a:bodyPr wrap="square" anchor="ctr"/>
          <a:lstStyle>
            <a:lvl1pPr algn="l">
              <a:defRPr sz="2000" b="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6C9B-F4F7-084D-91F9-ABB4ABD99ABA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567680" y="1703582"/>
            <a:ext cx="0" cy="1753981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4171782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4767262"/>
            <a:ext cx="9144000" cy="376238"/>
            <a:chOff x="0" y="4767262"/>
            <a:chExt cx="9144000" cy="376238"/>
          </a:xfrm>
          <a:gradFill flip="none" rotWithShape="1">
            <a:gsLst>
              <a:gs pos="10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  <a:alpha val="64000"/>
                </a:schemeClr>
              </a:gs>
            </a:gsLst>
            <a:lin ang="0" scaled="1"/>
            <a:tileRect/>
          </a:gradFill>
        </p:grpSpPr>
        <p:sp>
          <p:nvSpPr>
            <p:cNvPr id="27" name="Rectangle 26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8" name="Straight Connector 27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206710_10150537614165459_8298066_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413"/>
            <a:ext cx="4474994" cy="2387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3284" y="1722561"/>
            <a:ext cx="4013519" cy="1735001"/>
          </a:xfrm>
          <a:noFill/>
          <a:ln>
            <a:noFill/>
          </a:ln>
        </p:spPr>
        <p:txBody>
          <a:bodyPr wrap="square" anchor="ctr"/>
          <a:lstStyle>
            <a:lvl1pPr algn="l">
              <a:defRPr sz="2000" b="0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7C17-9C68-5B4A-BEF2-DB7865E00C9C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567680" y="1703582"/>
            <a:ext cx="0" cy="1753981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  <p:pic>
        <p:nvPicPr>
          <p:cNvPr id="12" name="Picture 11" descr="Optimeering Logo WonB big.png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07" y="333661"/>
            <a:ext cx="1987200" cy="3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50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4767262"/>
            <a:ext cx="9144000" cy="376238"/>
            <a:chOff x="0" y="4767262"/>
            <a:chExt cx="9144000" cy="376238"/>
          </a:xfrm>
          <a:gradFill flip="none" rotWithShape="1">
            <a:gsLst>
              <a:gs pos="10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  <a:alpha val="64000"/>
                </a:schemeClr>
              </a:gs>
            </a:gsLst>
            <a:lin ang="0" scaled="1"/>
            <a:tileRect/>
          </a:gradFill>
        </p:grpSpPr>
        <p:sp>
          <p:nvSpPr>
            <p:cNvPr id="22" name="Rectangle 21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222539_10150549554030459_8127957_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414"/>
            <a:ext cx="4474993" cy="238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3284" y="1722561"/>
            <a:ext cx="4013519" cy="1735001"/>
          </a:xfrm>
          <a:noFill/>
          <a:ln>
            <a:noFill/>
          </a:ln>
        </p:spPr>
        <p:txBody>
          <a:bodyPr wrap="square" anchor="ctr"/>
          <a:lstStyle>
            <a:lvl1pPr algn="l">
              <a:defRPr sz="2000" b="0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29E6-89F3-E547-A746-62CF3D0FCF7C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567680" y="1703582"/>
            <a:ext cx="0" cy="1753981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  <p:pic>
        <p:nvPicPr>
          <p:cNvPr id="12" name="Picture 11" descr="Optimeering Logo WonB big.png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07" y="333661"/>
            <a:ext cx="1987200" cy="3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97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0" indent="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defRPr/>
            </a:lvl2pPr>
            <a:lvl3pPr marL="0" indent="0">
              <a:buFont typeface="Arial"/>
              <a:buNone/>
              <a:defRPr/>
            </a:lvl3pPr>
          </a:lstStyle>
          <a:p>
            <a:pPr lvl="0"/>
            <a:r>
              <a:rPr lang="nb-NO" dirty="0"/>
              <a:t>CLICK TO EDIT MASTER TEXT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B18E-CC8B-1E47-B236-D795608AFCF9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215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2857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2pPr>
            <a:lvl3pPr marL="596900" indent="-301625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3pPr>
            <a:lvl4pPr marL="898525" indent="-301625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4pPr>
            <a:lvl5pPr marL="1193800" indent="-301625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20F0-8184-7241-BAEF-4B24DE2C02D1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2593145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4767262"/>
            <a:ext cx="9144000" cy="376238"/>
            <a:chOff x="0" y="4767262"/>
            <a:chExt cx="9144000" cy="376238"/>
          </a:xfrm>
          <a:gradFill flip="none" rotWithShape="1">
            <a:gsLst>
              <a:gs pos="10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  <a:alpha val="64000"/>
                </a:schemeClr>
              </a:gs>
            </a:gsLst>
            <a:lin ang="0" scaled="1"/>
            <a:tileRect/>
          </a:gradFill>
        </p:grpSpPr>
        <p:sp>
          <p:nvSpPr>
            <p:cNvPr id="23" name="Rectangle 22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0" indent="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0" indent="0">
              <a:buFont typeface="Arial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nb-NO" dirty="0"/>
              <a:t>CLICK TO EDIT MASTER TEXT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F6D1-BD12-D042-8A80-8B782256F501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299725"/>
            <a:ext cx="4639731" cy="356273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92000">
                <a:schemeClr val="tx1">
                  <a:lumMod val="95000"/>
                  <a:lumOff val="5000"/>
                </a:schemeClr>
              </a:gs>
              <a:gs pos="49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  <a:endParaRPr lang="en-GB" dirty="0"/>
          </a:p>
        </p:txBody>
      </p:sp>
      <p:pic>
        <p:nvPicPr>
          <p:cNvPr id="10" name="Picture 9" descr="Optimeering Logo Blue small tri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83" y="326498"/>
            <a:ext cx="2039267" cy="33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51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orient="vert"/>
          </p:nvPr>
        </p:nvSpPr>
        <p:spPr>
          <a:xfrm>
            <a:off x="6803758" y="1"/>
            <a:ext cx="2181654" cy="4594225"/>
          </a:xfrm>
        </p:spPr>
        <p:txBody>
          <a:bodyPr vert="horz" wrap="square"/>
          <a:lstStyle/>
          <a:p>
            <a:r>
              <a:rPr lang="nb-NO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2" y="300039"/>
            <a:ext cx="6130925" cy="4294585"/>
          </a:xfrm>
        </p:spPr>
        <p:txBody>
          <a:bodyPr/>
          <a:lstStyle>
            <a:lvl2pPr marL="0" indent="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defRPr/>
            </a:lvl2pPr>
            <a:lvl3pPr marL="0" indent="0">
              <a:buFont typeface="Arial"/>
              <a:buNone/>
              <a:defRPr/>
            </a:lvl3pPr>
          </a:lstStyle>
          <a:p>
            <a:pPr lvl="0"/>
            <a:r>
              <a:rPr lang="nb-NO" dirty="0"/>
              <a:t>CLICK TO EDIT MASTER TEXT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BC65-85D7-CC4C-B8AB-A95484AE7979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  <p:pic>
        <p:nvPicPr>
          <p:cNvPr id="11" name="Picture 10" descr="Optimeering Logo WonB big.pn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07" y="333661"/>
            <a:ext cx="1987200" cy="3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4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5.media.tumblr.com/d6ad4e20cd41269b864194517a6e257a/tumblr_mqectn0cwR1rranxfo1_128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7"/>
          <a:stretch/>
        </p:blipFill>
        <p:spPr bwMode="auto">
          <a:xfrm>
            <a:off x="0" y="-40801"/>
            <a:ext cx="9144003" cy="5222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2" y="2603443"/>
            <a:ext cx="4868333" cy="1598084"/>
          </a:xfrm>
          <a:prstGeom prst="round1Rect">
            <a:avLst>
              <a:gd name="adj" fmla="val 11369"/>
            </a:avLst>
          </a:prstGeom>
          <a:solidFill>
            <a:srgbClr val="FFFFFF">
              <a:alpha val="49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04527"/>
            <a:ext cx="4667250" cy="1217084"/>
          </a:xfrm>
          <a:noFill/>
          <a:ln>
            <a:noFill/>
          </a:ln>
        </p:spPr>
        <p:txBody>
          <a:bodyPr/>
          <a:lstStyle>
            <a:lvl1pPr marL="0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sp>
        <p:nvSpPr>
          <p:cNvPr id="19" name="Round Single Corner Rectangle 18"/>
          <p:cNvSpPr/>
          <p:nvPr/>
        </p:nvSpPr>
        <p:spPr>
          <a:xfrm flipV="1">
            <a:off x="2" y="4248096"/>
            <a:ext cx="4868333" cy="683684"/>
          </a:xfrm>
          <a:prstGeom prst="round1Rect">
            <a:avLst>
              <a:gd name="adj" fmla="val 31424"/>
            </a:avLst>
          </a:prstGeom>
          <a:solidFill>
            <a:srgbClr val="FFFFFF">
              <a:alpha val="49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265030"/>
            <a:ext cx="4667250" cy="666749"/>
          </a:xfrm>
        </p:spPr>
        <p:txBody>
          <a:bodyPr rIns="0" anchor="ctr">
            <a:normAutofit/>
          </a:bodyPr>
          <a:lstStyle>
            <a:lvl1pPr marL="0" indent="0" algn="l">
              <a:spcAft>
                <a:spcPts val="0"/>
              </a:spcAft>
              <a:buNone/>
              <a:defRPr sz="1600" cap="all">
                <a:solidFill>
                  <a:srgbClr val="FF68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CLICK TO EDIT MASTER SUBTITLE STYLE</a:t>
            </a:r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7577668" y="-751417"/>
            <a:ext cx="624418" cy="2508251"/>
          </a:xfrm>
          <a:prstGeom prst="round2Same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" name="Picture 9" descr="Optimeering Logo BlueonW b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08" y="339473"/>
            <a:ext cx="1988738" cy="3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25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2" y="300039"/>
            <a:ext cx="6130925" cy="4294585"/>
          </a:xfrm>
        </p:spPr>
        <p:txBody>
          <a:bodyPr/>
          <a:lstStyle>
            <a:lvl2pPr marL="2857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2pPr>
            <a:lvl3pPr marL="596900" indent="-301625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3pPr>
            <a:lvl4pPr marL="898525" indent="-301625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4pPr>
            <a:lvl5pPr marL="1193800" indent="-301625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E792-720D-8044-A909-5D52517FC4A3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  <p:sp>
        <p:nvSpPr>
          <p:cNvPr id="17" name="Title 6"/>
          <p:cNvSpPr>
            <a:spLocks noGrp="1"/>
          </p:cNvSpPr>
          <p:nvPr>
            <p:ph type="title" orient="vert"/>
          </p:nvPr>
        </p:nvSpPr>
        <p:spPr>
          <a:xfrm>
            <a:off x="6803758" y="1"/>
            <a:ext cx="2181654" cy="4594225"/>
          </a:xfrm>
        </p:spPr>
        <p:txBody>
          <a:bodyPr vert="horz" wrap="square"/>
          <a:lstStyle/>
          <a:p>
            <a:r>
              <a:rPr lang="nb-NO"/>
              <a:t>Click to edit Master title style</a:t>
            </a:r>
            <a:endParaRPr lang="en-US" dirty="0"/>
          </a:p>
        </p:txBody>
      </p:sp>
      <p:pic>
        <p:nvPicPr>
          <p:cNvPr id="11" name="Picture 10" descr="Optimeering Logo WonB big.pn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07" y="333661"/>
            <a:ext cx="1987200" cy="3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9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99992" cy="5143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/>
              <a:t>Drag picture to placeholder or click icon to add</a:t>
            </a: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95000"/>
                    <a:alpha val="50000"/>
                  </a:schemeClr>
                </a:gs>
                <a:gs pos="50000">
                  <a:schemeClr val="bg1">
                    <a:lumMod val="85000"/>
                    <a:alpha val="5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35" name="Straight Connector 34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6098" y="1200151"/>
            <a:ext cx="4070705" cy="339447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F708-D323-C041-9E46-39068179572B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1316297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11313" b="10424"/>
          <a:stretch/>
        </p:blipFill>
        <p:spPr>
          <a:xfrm>
            <a:off x="0" y="0"/>
            <a:ext cx="4499992" cy="51435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95000"/>
                    <a:alpha val="50000"/>
                  </a:schemeClr>
                </a:gs>
                <a:gs pos="50000">
                  <a:schemeClr val="bg1">
                    <a:lumMod val="85000"/>
                    <a:alpha val="5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8" name="Straight Connector 27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6098" y="1200151"/>
            <a:ext cx="4070705" cy="339447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5B36-9882-C747-8B47-B625CBE8D196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1259669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4499992" cy="51435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95000"/>
                    <a:alpha val="50000"/>
                  </a:schemeClr>
                </a:gs>
                <a:gs pos="50000">
                  <a:schemeClr val="bg1">
                    <a:lumMod val="85000"/>
                    <a:alpha val="5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35" name="Straight Connector 34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6098" y="1200151"/>
            <a:ext cx="4070705" cy="3394472"/>
          </a:xfrm>
        </p:spPr>
        <p:txBody>
          <a:bodyPr/>
          <a:lstStyle>
            <a:lvl2pPr marL="2857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2pPr>
            <a:lvl3pPr marL="595313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3pPr>
            <a:lvl4pPr marL="8953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4pPr>
            <a:lvl5pPr marL="1196975" indent="-285750" defTabSz="795338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01C8-232C-034E-95C3-70EA4DC637A2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3246889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0709_10150217826965459_368856_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4" cy="51435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95000"/>
                    <a:alpha val="50000"/>
                  </a:schemeClr>
                </a:gs>
                <a:gs pos="50000">
                  <a:schemeClr val="bg1">
                    <a:lumMod val="85000"/>
                    <a:alpha val="5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35" name="Straight Connector 34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6098" y="1200151"/>
            <a:ext cx="4070705" cy="3394472"/>
          </a:xfrm>
        </p:spPr>
        <p:txBody>
          <a:bodyPr/>
          <a:lstStyle>
            <a:lvl2pPr marL="2857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2pPr>
            <a:lvl3pPr marL="595313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3pPr>
            <a:lvl4pPr marL="8953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4pPr>
            <a:lvl5pPr marL="1196975" indent="-285750" defTabSz="795338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57EA-86F0-7740-B993-3A2E7A8A5A25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2080427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89_45954885458_7226_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2" r="8899"/>
          <a:stretch/>
        </p:blipFill>
        <p:spPr>
          <a:xfrm>
            <a:off x="0" y="0"/>
            <a:ext cx="4473521" cy="51435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95000"/>
                    <a:alpha val="50000"/>
                  </a:schemeClr>
                </a:gs>
                <a:gs pos="50000">
                  <a:schemeClr val="bg1">
                    <a:lumMod val="85000"/>
                    <a:alpha val="5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35" name="Straight Connector 34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6098" y="1200151"/>
            <a:ext cx="4070705" cy="3394472"/>
          </a:xfrm>
        </p:spPr>
        <p:txBody>
          <a:bodyPr/>
          <a:lstStyle>
            <a:lvl2pPr marL="2857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2pPr>
            <a:lvl3pPr marL="595313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3pPr>
            <a:lvl4pPr marL="8953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4pPr>
            <a:lvl5pPr marL="1196975" indent="-285750" defTabSz="795338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C4E2-EFA2-9C42-9AC4-E849EC8D0ACA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860597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7_65668945458_5611_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473519" cy="51435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95000"/>
                    <a:alpha val="50000"/>
                  </a:schemeClr>
                </a:gs>
                <a:gs pos="50000">
                  <a:schemeClr val="bg1">
                    <a:lumMod val="85000"/>
                    <a:alpha val="5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35" name="Straight Connector 34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6098" y="1200151"/>
            <a:ext cx="4070705" cy="3394472"/>
          </a:xfrm>
        </p:spPr>
        <p:txBody>
          <a:bodyPr/>
          <a:lstStyle>
            <a:lvl2pPr marL="2857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2pPr>
            <a:lvl3pPr marL="595313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3pPr>
            <a:lvl4pPr marL="8953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4pPr>
            <a:lvl5pPr marL="1196975" indent="-285750" defTabSz="795338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9361-AC2E-F945-8115-7F931A137989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1339833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134_124459900458_7744_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5" r="12914"/>
          <a:stretch/>
        </p:blipFill>
        <p:spPr>
          <a:xfrm>
            <a:off x="3" y="0"/>
            <a:ext cx="4473518" cy="51435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95000"/>
                    <a:alpha val="50000"/>
                  </a:schemeClr>
                </a:gs>
                <a:gs pos="50000">
                  <a:schemeClr val="bg1">
                    <a:lumMod val="85000"/>
                    <a:alpha val="5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35" name="Straight Connector 34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6098" y="1200151"/>
            <a:ext cx="4070705" cy="3394472"/>
          </a:xfrm>
        </p:spPr>
        <p:txBody>
          <a:bodyPr/>
          <a:lstStyle>
            <a:lvl2pPr marL="2857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2pPr>
            <a:lvl3pPr marL="595313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3pPr>
            <a:lvl4pPr marL="8953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4pPr>
            <a:lvl5pPr marL="1196975" indent="-285750" defTabSz="795338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6E9F-774D-0146-A5C0-1C3BC44D8975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4039620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P9004243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88"/>
          <a:stretch/>
        </p:blipFill>
        <p:spPr>
          <a:xfrm>
            <a:off x="1" y="0"/>
            <a:ext cx="4486218" cy="51435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95000"/>
                    <a:alpha val="50000"/>
                  </a:schemeClr>
                </a:gs>
                <a:gs pos="50000">
                  <a:schemeClr val="bg1">
                    <a:lumMod val="85000"/>
                    <a:alpha val="5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35" name="Straight Connector 34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6098" y="1200151"/>
            <a:ext cx="4070705" cy="3394472"/>
          </a:xfrm>
        </p:spPr>
        <p:txBody>
          <a:bodyPr/>
          <a:lstStyle>
            <a:lvl2pPr marL="2857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2pPr>
            <a:lvl3pPr marL="595313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3pPr>
            <a:lvl4pPr marL="8953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4pPr>
            <a:lvl5pPr marL="1196975" indent="-285750" defTabSz="795338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D10-6B36-B04E-8F03-2E204C9AD9BC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601006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99992" cy="5143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/>
              <a:t>Drag picture to placeholder or click icon to add</a:t>
            </a: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95000"/>
                    <a:alpha val="50000"/>
                  </a:schemeClr>
                </a:gs>
                <a:gs pos="50000">
                  <a:schemeClr val="bg1">
                    <a:lumMod val="85000"/>
                    <a:alpha val="5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35" name="Straight Connector 34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6098" y="1200151"/>
            <a:ext cx="4070705" cy="3394472"/>
          </a:xfrm>
        </p:spPr>
        <p:txBody>
          <a:bodyPr/>
          <a:lstStyle>
            <a:lvl2pPr marL="2857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2pPr>
            <a:lvl3pPr marL="595313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3pPr>
            <a:lvl4pPr marL="8953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4pPr>
            <a:lvl5pPr marL="1196975" indent="-285750" defTabSz="795338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76BB-03C9-8349-995A-6DFEE0D6B000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373906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le000175489737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Round Single Corner Rectangle 3"/>
          <p:cNvSpPr/>
          <p:nvPr/>
        </p:nvSpPr>
        <p:spPr>
          <a:xfrm>
            <a:off x="2" y="2603443"/>
            <a:ext cx="4868333" cy="1598084"/>
          </a:xfrm>
          <a:prstGeom prst="round1Rect">
            <a:avLst>
              <a:gd name="adj" fmla="val 11369"/>
            </a:avLst>
          </a:prstGeom>
          <a:solidFill>
            <a:srgbClr val="FFFFFF">
              <a:alpha val="49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04527"/>
            <a:ext cx="4667250" cy="1217084"/>
          </a:xfrm>
          <a:noFill/>
          <a:ln>
            <a:noFill/>
          </a:ln>
        </p:spPr>
        <p:txBody>
          <a:bodyPr/>
          <a:lstStyle>
            <a:lvl1pPr marL="0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sp>
        <p:nvSpPr>
          <p:cNvPr id="19" name="Round Single Corner Rectangle 18"/>
          <p:cNvSpPr/>
          <p:nvPr/>
        </p:nvSpPr>
        <p:spPr>
          <a:xfrm flipV="1">
            <a:off x="2" y="4248096"/>
            <a:ext cx="4868333" cy="683684"/>
          </a:xfrm>
          <a:prstGeom prst="round1Rect">
            <a:avLst>
              <a:gd name="adj" fmla="val 31424"/>
            </a:avLst>
          </a:prstGeom>
          <a:solidFill>
            <a:srgbClr val="FFFFFF">
              <a:alpha val="49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265030"/>
            <a:ext cx="4667250" cy="666749"/>
          </a:xfrm>
        </p:spPr>
        <p:txBody>
          <a:bodyPr rIns="0" anchor="ctr">
            <a:normAutofit/>
          </a:bodyPr>
          <a:lstStyle>
            <a:lvl1pPr marL="0" indent="0" algn="l">
              <a:spcAft>
                <a:spcPts val="0"/>
              </a:spcAft>
              <a:buNone/>
              <a:defRPr sz="1600" cap="all">
                <a:solidFill>
                  <a:srgbClr val="FF68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CLICK TO EDIT MASTER SUBTITLE STYLE</a:t>
            </a:r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7577668" y="-751417"/>
            <a:ext cx="624418" cy="2508251"/>
          </a:xfrm>
          <a:prstGeom prst="round2Same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1" name="Picture 10" descr="Optimeering Logo BlueonW b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08" y="339473"/>
            <a:ext cx="1988738" cy="3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57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7FF8-BE68-7247-82B0-C41512928DA5}" type="datetime1">
              <a:rPr lang="en-US" smtClean="0"/>
              <a:t>6/5/2020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67680" y="1200151"/>
            <a:ext cx="0" cy="3394472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740227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0" y="4767262"/>
            <a:ext cx="9144000" cy="376238"/>
            <a:chOff x="0" y="4767262"/>
            <a:chExt cx="9144000" cy="376238"/>
          </a:xfrm>
          <a:gradFill flip="none" rotWithShape="1">
            <a:gsLst>
              <a:gs pos="10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  <a:alpha val="64000"/>
                </a:schemeClr>
              </a:gs>
            </a:gsLst>
            <a:lin ang="0" scaled="1"/>
            <a:tileRect/>
          </a:gradFill>
        </p:grpSpPr>
        <p:sp>
          <p:nvSpPr>
            <p:cNvPr id="24" name="Rectangle 23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504-D790-E941-9F73-22869C059F4F}" type="datetime1">
              <a:rPr lang="en-US" smtClean="0"/>
              <a:t>6/5/2020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67680" y="1200151"/>
            <a:ext cx="0" cy="3394472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  <p:sp>
        <p:nvSpPr>
          <p:cNvPr id="22" name="Title 6"/>
          <p:cNvSpPr>
            <a:spLocks noGrp="1"/>
          </p:cNvSpPr>
          <p:nvPr>
            <p:ph type="title"/>
          </p:nvPr>
        </p:nvSpPr>
        <p:spPr>
          <a:xfrm>
            <a:off x="1" y="299725"/>
            <a:ext cx="4639731" cy="356273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92000">
                <a:schemeClr val="tx1">
                  <a:lumMod val="95000"/>
                  <a:lumOff val="5000"/>
                </a:schemeClr>
              </a:gs>
              <a:gs pos="49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pic>
        <p:nvPicPr>
          <p:cNvPr id="13" name="Picture 12" descr="Optimeering Logo WonB big.pn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07" y="333661"/>
            <a:ext cx="1987200" cy="3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80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25" name="Rectangle 24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 marL="300038" indent="-300038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 sz="1400"/>
            </a:lvl2pPr>
            <a:lvl3pPr marL="596900" indent="-301625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 sz="1200"/>
            </a:lvl3pPr>
            <a:lvl4pPr marL="898525" indent="-301625" defTabSz="49530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 sz="1050"/>
            </a:lvl4pPr>
            <a:lvl5pPr marL="1195388" indent="-301625" defTabSz="49530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3594-9C02-C840-9D65-64A5D199F48F}" type="datetime1">
              <a:rPr lang="en-US" smtClean="0"/>
              <a:t>6/5/2020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67680" y="1200151"/>
            <a:ext cx="0" cy="3394472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 marL="300038" indent="-300038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 sz="1400"/>
            </a:lvl2pPr>
            <a:lvl3pPr marL="596900" indent="-301625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 sz="1200"/>
            </a:lvl3pPr>
            <a:lvl4pPr marL="898525" indent="-301625" defTabSz="49530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 sz="1050"/>
            </a:lvl4pPr>
            <a:lvl5pPr marL="1195388" indent="-301625" defTabSz="49530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814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25" name="Rectangle 24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243390" y="1200151"/>
            <a:ext cx="2651745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5" y="1200151"/>
            <a:ext cx="2651745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39107" y="1200151"/>
            <a:ext cx="2651745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45D9-97EA-4C45-890A-B754A8E3412E}" type="datetime1">
              <a:rPr lang="en-US" smtClean="0"/>
              <a:t>6/5/2020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78021" y="1200151"/>
            <a:ext cx="0" cy="3394472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63215" y="1200151"/>
            <a:ext cx="0" cy="3394472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18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0" y="4767262"/>
            <a:ext cx="9144000" cy="376238"/>
            <a:chOff x="0" y="4767262"/>
            <a:chExt cx="9144000" cy="376238"/>
          </a:xfrm>
          <a:gradFill flip="none" rotWithShape="1">
            <a:gsLst>
              <a:gs pos="10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  <a:alpha val="64000"/>
                </a:schemeClr>
              </a:gs>
            </a:gsLst>
            <a:lin ang="0" scaled="1"/>
            <a:tileRect/>
          </a:gradFill>
        </p:grpSpPr>
        <p:sp>
          <p:nvSpPr>
            <p:cNvPr id="30" name="Rectangle 29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243390" y="1200151"/>
            <a:ext cx="2651745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5" y="1200151"/>
            <a:ext cx="2651745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39107" y="1200151"/>
            <a:ext cx="2651745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0E1-B732-0B43-B2C9-BD8333ADF273}" type="datetime1">
              <a:rPr lang="en-US" smtClean="0"/>
              <a:t>6/5/2020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78021" y="1200151"/>
            <a:ext cx="0" cy="3394472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63215" y="1200151"/>
            <a:ext cx="0" cy="3394472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Optimeering Logo Blue small tri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83" y="326498"/>
            <a:ext cx="2039267" cy="334961"/>
          </a:xfrm>
          <a:prstGeom prst="rect">
            <a:avLst/>
          </a:prstGeom>
        </p:spPr>
      </p:pic>
      <p:sp>
        <p:nvSpPr>
          <p:cNvPr id="28" name="Title 6"/>
          <p:cNvSpPr>
            <a:spLocks noGrp="1"/>
          </p:cNvSpPr>
          <p:nvPr>
            <p:ph type="title"/>
          </p:nvPr>
        </p:nvSpPr>
        <p:spPr>
          <a:xfrm>
            <a:off x="1" y="299725"/>
            <a:ext cx="4639731" cy="356273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92000">
                <a:schemeClr val="tx1">
                  <a:lumMod val="95000"/>
                  <a:lumOff val="5000"/>
                </a:schemeClr>
              </a:gs>
              <a:gs pos="49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81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25" name="Rectangle 24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243390" y="1200151"/>
            <a:ext cx="2651745" cy="3394472"/>
          </a:xfrm>
        </p:spPr>
        <p:txBody>
          <a:bodyPr>
            <a:normAutofit/>
          </a:bodyPr>
          <a:lstStyle>
            <a:lvl1pPr>
              <a:defRPr sz="1600"/>
            </a:lvl1pPr>
            <a:lvl2pPr marL="285750" indent="-285750">
              <a:buFont typeface="Arial"/>
              <a:buChar char="•"/>
              <a:defRPr sz="1400"/>
            </a:lvl2pPr>
            <a:lvl3pPr marL="298450" indent="-298450">
              <a:buFont typeface="Arial"/>
              <a:buChar char="•"/>
              <a:defRPr sz="1200"/>
            </a:lvl3pPr>
            <a:lvl4pPr marL="298450" indent="-298450">
              <a:buFont typeface="Arial"/>
              <a:buChar char="•"/>
              <a:defRPr sz="1050"/>
            </a:lvl4pPr>
            <a:lvl5pPr marL="298450" indent="-298450">
              <a:buFont typeface="Arial"/>
              <a:buChar char="•"/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5" y="1200151"/>
            <a:ext cx="2651745" cy="3394472"/>
          </a:xfrm>
        </p:spPr>
        <p:txBody>
          <a:bodyPr>
            <a:normAutofit/>
          </a:bodyPr>
          <a:lstStyle>
            <a:lvl1pPr>
              <a:defRPr sz="1600"/>
            </a:lvl1pPr>
            <a:lvl2pPr marL="285750" indent="-285750">
              <a:buFont typeface="Arial"/>
              <a:buChar char="•"/>
              <a:defRPr sz="1400"/>
            </a:lvl2pPr>
            <a:lvl3pPr marL="298450" indent="-298450">
              <a:buFont typeface="Arial"/>
              <a:buChar char="•"/>
              <a:defRPr sz="1200"/>
            </a:lvl3pPr>
            <a:lvl4pPr marL="298450" indent="-298450">
              <a:buFont typeface="Arial"/>
              <a:buChar char="•"/>
              <a:defRPr sz="1050"/>
            </a:lvl4pPr>
            <a:lvl5pPr marL="298450" indent="-298450">
              <a:buFont typeface="Arial"/>
              <a:buChar char="•"/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39107" y="1200151"/>
            <a:ext cx="2651745" cy="3394472"/>
          </a:xfrm>
        </p:spPr>
        <p:txBody>
          <a:bodyPr>
            <a:normAutofit/>
          </a:bodyPr>
          <a:lstStyle>
            <a:lvl1pPr>
              <a:defRPr sz="1600"/>
            </a:lvl1pPr>
            <a:lvl2pPr marL="285750" indent="-285750">
              <a:buFont typeface="Arial"/>
              <a:buChar char="•"/>
              <a:defRPr sz="1400"/>
            </a:lvl2pPr>
            <a:lvl3pPr marL="298450" indent="-298450">
              <a:buFont typeface="Arial"/>
              <a:buChar char="•"/>
              <a:tabLst/>
              <a:defRPr sz="1200"/>
            </a:lvl3pPr>
            <a:lvl4pPr marL="298450" indent="-298450">
              <a:buFont typeface="Arial"/>
              <a:buChar char="•"/>
              <a:tabLst/>
              <a:defRPr sz="1050"/>
            </a:lvl4pPr>
            <a:lvl5pPr marL="298450" indent="-298450">
              <a:buFont typeface="Arial"/>
              <a:buChar char="•"/>
              <a:tabLst/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AD30-6693-8645-9A15-C9CA9B186454}" type="datetime1">
              <a:rPr lang="en-US" smtClean="0"/>
              <a:t>6/5/2020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78021" y="1200151"/>
            <a:ext cx="0" cy="3394472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63215" y="1200151"/>
            <a:ext cx="0" cy="3394472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144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36" name="Rectangle 35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37" name="Straight Connector 36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05253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98401"/>
            <a:ext cx="4040188" cy="2896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0" y="1205253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30" y="1698401"/>
            <a:ext cx="4041775" cy="2896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9143-2349-4145-99F9-0F9C86157EEB}" type="datetime1">
              <a:rPr lang="en-US" smtClean="0"/>
              <a:t>6/5/2020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67680" y="1200151"/>
            <a:ext cx="0" cy="3394472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2369400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35" name="Straight Connector 34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05253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98401"/>
            <a:ext cx="4040188" cy="2896223"/>
          </a:xfrm>
        </p:spPr>
        <p:txBody>
          <a:bodyPr>
            <a:normAutofit/>
          </a:bodyPr>
          <a:lstStyle>
            <a:lvl1pPr>
              <a:defRPr sz="1600"/>
            </a:lvl1pPr>
            <a:lvl2pPr marL="2857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 sz="1400"/>
            </a:lvl2pPr>
            <a:lvl3pPr marL="595313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 sz="1200"/>
            </a:lvl3pPr>
            <a:lvl4pPr marL="8953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 sz="1050"/>
            </a:lvl4pPr>
            <a:lvl5pPr marL="1196975" indent="-285750" defTabSz="738188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0" y="1205253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9D12-DA12-0847-A458-68E0219BE90D}" type="datetime1">
              <a:rPr lang="en-US" smtClean="0"/>
              <a:t>6/5/2020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67680" y="1200151"/>
            <a:ext cx="0" cy="3394472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649788" y="1698401"/>
            <a:ext cx="4040188" cy="2896223"/>
          </a:xfrm>
        </p:spPr>
        <p:txBody>
          <a:bodyPr>
            <a:normAutofit/>
          </a:bodyPr>
          <a:lstStyle>
            <a:lvl1pPr>
              <a:defRPr sz="1600"/>
            </a:lvl1pPr>
            <a:lvl2pPr marL="2857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 sz="1400"/>
            </a:lvl2pPr>
            <a:lvl3pPr marL="595313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 sz="1200"/>
            </a:lvl3pPr>
            <a:lvl4pPr marL="895350" indent="-28575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 sz="1050"/>
            </a:lvl4pPr>
            <a:lvl5pPr marL="1196975" indent="-285750" defTabSz="738188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1448261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AA14-A7F5-004F-8A93-B61E1843466C}" type="datetime1">
              <a:rPr lang="en-US" smtClean="0"/>
              <a:t>6/5/2020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3050995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53DD-9F84-AF4E-B4DA-9F0021EBF45A}" type="datetime1">
              <a:rPr lang="en-US" smtClean="0"/>
              <a:t>6/5/2020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192578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725_244415070458_6325733_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 rot="16200000">
            <a:off x="7577668" y="-751417"/>
            <a:ext cx="624418" cy="2508251"/>
          </a:xfrm>
          <a:prstGeom prst="round2SameRect">
            <a:avLst/>
          </a:prstGeom>
          <a:solidFill>
            <a:srgbClr val="FFFFFF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215899" y="1456267"/>
            <a:ext cx="3496734" cy="3496734"/>
          </a:xfrm>
          <a:prstGeom prst="ellipse">
            <a:avLst/>
          </a:prstGeom>
          <a:solidFill>
            <a:srgbClr val="FFFFFF">
              <a:alpha val="67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0400" y="2044702"/>
            <a:ext cx="2607733" cy="2319865"/>
          </a:xfrm>
          <a:noFill/>
          <a:ln>
            <a:noFill/>
          </a:ln>
        </p:spPr>
        <p:txBody>
          <a:bodyPr wrap="square"/>
          <a:lstStyle>
            <a:lvl1pPr marL="0" algn="ctr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pic>
        <p:nvPicPr>
          <p:cNvPr id="7" name="Picture 6" descr="Optimeering Logo BlueonW b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08" y="339473"/>
            <a:ext cx="1988738" cy="3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6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F50B-925B-724A-96F9-885B4616D7B3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567680" y="1703582"/>
            <a:ext cx="0" cy="1753981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86814" y="1722561"/>
            <a:ext cx="3818145" cy="1735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400" b="0" i="0" dirty="0">
                <a:solidFill>
                  <a:srgbClr val="FF6805"/>
                </a:solidFill>
                <a:latin typeface="+mn-lt"/>
                <a:cs typeface="Helvetica Neue Thin"/>
              </a:rPr>
              <a:t>ADDRESS 	| </a:t>
            </a:r>
            <a:r>
              <a:rPr lang="en-GB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 Thin"/>
              </a:rPr>
              <a:t>Akersgata</a:t>
            </a:r>
            <a:r>
              <a:rPr lang="en-GB" sz="12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 Thin"/>
              </a:rPr>
              <a:t> 1, Oslo 0158, Norway</a:t>
            </a:r>
            <a:endParaRPr lang="en-GB" sz="1400" b="0" i="0" dirty="0">
              <a:solidFill>
                <a:srgbClr val="FF6805"/>
              </a:solidFill>
              <a:latin typeface="+mn-lt"/>
              <a:cs typeface="Helvetica Neue Thin"/>
            </a:endParaRPr>
          </a:p>
          <a:p>
            <a:endParaRPr lang="en-GB" sz="1400" b="0" i="0" dirty="0">
              <a:solidFill>
                <a:srgbClr val="FF6805"/>
              </a:solidFill>
              <a:latin typeface="+mn-lt"/>
              <a:cs typeface="Helvetica Neue Thi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dirty="0">
                <a:solidFill>
                  <a:srgbClr val="FF6805"/>
                </a:solidFill>
                <a:latin typeface="+mn-lt"/>
                <a:cs typeface="Helvetica Neue Thin"/>
              </a:rPr>
              <a:t>PHONE</a:t>
            </a:r>
            <a:r>
              <a:rPr lang="en-GB" sz="1400" b="0" i="0" baseline="0" dirty="0">
                <a:solidFill>
                  <a:srgbClr val="FF6805"/>
                </a:solidFill>
                <a:latin typeface="+mn-lt"/>
                <a:cs typeface="Helvetica Neue Thin"/>
              </a:rPr>
              <a:t> 	</a:t>
            </a:r>
            <a:r>
              <a:rPr lang="en-GB" sz="1400" b="0" i="0" dirty="0">
                <a:solidFill>
                  <a:srgbClr val="FF6805"/>
                </a:solidFill>
                <a:latin typeface="+mn-lt"/>
                <a:cs typeface="Helvetica Neue Thin"/>
              </a:rPr>
              <a:t>| </a:t>
            </a:r>
            <a:r>
              <a:rPr lang="en-GB" sz="1200" b="0" i="0" dirty="0">
                <a:solidFill>
                  <a:srgbClr val="404040"/>
                </a:solidFill>
                <a:latin typeface="+mn-lt"/>
                <a:cs typeface="Helvetica Neue Thin"/>
              </a:rPr>
              <a:t>+47</a:t>
            </a:r>
            <a:r>
              <a:rPr lang="en-GB" sz="1200" b="0" i="0" baseline="0" dirty="0">
                <a:solidFill>
                  <a:srgbClr val="404040"/>
                </a:solidFill>
                <a:latin typeface="+mn-lt"/>
                <a:cs typeface="Helvetica Neue Thin"/>
              </a:rPr>
              <a:t> 950 27979</a:t>
            </a:r>
            <a:endParaRPr lang="en-GB" sz="1200" b="0" i="0" dirty="0">
              <a:solidFill>
                <a:srgbClr val="FF6805"/>
              </a:solidFill>
              <a:latin typeface="+mn-lt"/>
              <a:cs typeface="Helvetica Neue Thin"/>
            </a:endParaRPr>
          </a:p>
          <a:p>
            <a:endParaRPr lang="en-GB" sz="1400" b="0" i="0" dirty="0">
              <a:solidFill>
                <a:srgbClr val="FF6805"/>
              </a:solidFill>
              <a:latin typeface="+mn-lt"/>
              <a:cs typeface="Helvetica Neue Thi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dirty="0">
                <a:solidFill>
                  <a:srgbClr val="FF6805"/>
                </a:solidFill>
                <a:latin typeface="+mn-lt"/>
                <a:cs typeface="Helvetica Neue Thin"/>
              </a:rPr>
              <a:t>EMAIL 	| </a:t>
            </a:r>
            <a:r>
              <a:rPr lang="en-GB" sz="1200" b="0" i="0" dirty="0" err="1">
                <a:solidFill>
                  <a:srgbClr val="404040"/>
                </a:solidFill>
                <a:latin typeface="+mn-lt"/>
                <a:cs typeface="Helvetica Neue Thin"/>
              </a:rPr>
              <a:t>info@optimeering.com</a:t>
            </a:r>
            <a:endParaRPr lang="en-GB" sz="1200" b="0" i="0" dirty="0">
              <a:solidFill>
                <a:srgbClr val="FF6805"/>
              </a:solidFill>
              <a:latin typeface="+mn-lt"/>
              <a:cs typeface="Helvetica Neue Thin"/>
            </a:endParaRPr>
          </a:p>
          <a:p>
            <a:endParaRPr lang="en-GB" sz="1400" b="0" i="0" dirty="0">
              <a:solidFill>
                <a:srgbClr val="FF6805"/>
              </a:solidFill>
              <a:latin typeface="+mn-lt"/>
              <a:cs typeface="Helvetica Neue Thi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dirty="0">
                <a:solidFill>
                  <a:srgbClr val="FF6805"/>
                </a:solidFill>
                <a:latin typeface="+mn-lt"/>
                <a:cs typeface="Helvetica Neue Thin"/>
              </a:rPr>
              <a:t>WEB 		| </a:t>
            </a:r>
            <a:r>
              <a:rPr lang="en-GB" sz="1200" b="0" i="0" dirty="0" err="1">
                <a:solidFill>
                  <a:srgbClr val="404040"/>
                </a:solidFill>
                <a:latin typeface="+mn-lt"/>
                <a:cs typeface="Helvetica Neue Thin"/>
              </a:rPr>
              <a:t>www.optimeering.com</a:t>
            </a:r>
            <a:endParaRPr lang="en-GB" sz="1200" b="0" i="0" dirty="0">
              <a:solidFill>
                <a:srgbClr val="FF6805"/>
              </a:solidFill>
              <a:latin typeface="+mn-lt"/>
              <a:cs typeface="Helvetica Neue Thin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6691" y="1722561"/>
            <a:ext cx="3818145" cy="1735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2000" b="0" i="0" dirty="0">
                <a:solidFill>
                  <a:srgbClr val="404040"/>
                </a:solidFill>
                <a:latin typeface="+mj-lt"/>
                <a:cs typeface="Helvetica Neue Thin"/>
              </a:rPr>
              <a:t>CONTACT</a:t>
            </a:r>
            <a:endParaRPr lang="en-GB" sz="1800" b="0" i="0" dirty="0">
              <a:solidFill>
                <a:srgbClr val="404040"/>
              </a:solidFill>
              <a:latin typeface="+mj-lt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268524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F50B-925B-724A-96F9-885B4616D7B3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567680" y="1703582"/>
            <a:ext cx="0" cy="1753981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86814" y="1722561"/>
            <a:ext cx="3818145" cy="1735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400" b="0" i="0" dirty="0">
                <a:solidFill>
                  <a:srgbClr val="FF6805"/>
                </a:solidFill>
                <a:latin typeface="+mn-lt"/>
                <a:cs typeface="Helvetica Neue Thin"/>
              </a:rPr>
              <a:t>ADDRESS 	| </a:t>
            </a:r>
          </a:p>
          <a:p>
            <a:endParaRPr lang="en-GB" sz="1400" b="0" i="0" dirty="0">
              <a:solidFill>
                <a:srgbClr val="FF6805"/>
              </a:solidFill>
              <a:latin typeface="+mn-lt"/>
              <a:cs typeface="Helvetica Neue Thi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dirty="0">
                <a:solidFill>
                  <a:srgbClr val="FF6805"/>
                </a:solidFill>
                <a:latin typeface="+mn-lt"/>
                <a:cs typeface="Helvetica Neue Thin"/>
              </a:rPr>
              <a:t>PHONE</a:t>
            </a:r>
            <a:r>
              <a:rPr lang="en-GB" sz="1400" b="0" i="0" baseline="0" dirty="0">
                <a:solidFill>
                  <a:srgbClr val="FF6805"/>
                </a:solidFill>
                <a:latin typeface="+mn-lt"/>
                <a:cs typeface="Helvetica Neue Thin"/>
              </a:rPr>
              <a:t> 	</a:t>
            </a:r>
            <a:r>
              <a:rPr lang="en-GB" sz="1400" b="0" i="0" dirty="0">
                <a:solidFill>
                  <a:srgbClr val="FF6805"/>
                </a:solidFill>
                <a:latin typeface="+mn-lt"/>
                <a:cs typeface="Helvetica Neue Thin"/>
              </a:rPr>
              <a:t>| </a:t>
            </a:r>
            <a:endParaRPr lang="en-GB" sz="1200" b="0" i="0" dirty="0">
              <a:solidFill>
                <a:srgbClr val="FF6805"/>
              </a:solidFill>
              <a:latin typeface="+mn-lt"/>
              <a:cs typeface="Helvetica Neue Thin"/>
            </a:endParaRPr>
          </a:p>
          <a:p>
            <a:endParaRPr lang="en-GB" sz="1400" b="0" i="0" dirty="0">
              <a:solidFill>
                <a:srgbClr val="FF6805"/>
              </a:solidFill>
              <a:latin typeface="+mn-lt"/>
              <a:cs typeface="Helvetica Neue Thi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dirty="0">
                <a:solidFill>
                  <a:srgbClr val="FF6805"/>
                </a:solidFill>
                <a:latin typeface="+mn-lt"/>
                <a:cs typeface="Helvetica Neue Thin"/>
              </a:rPr>
              <a:t>EMAIL 	| </a:t>
            </a:r>
            <a:endParaRPr lang="en-GB" sz="1200" b="0" i="0" dirty="0">
              <a:solidFill>
                <a:srgbClr val="FF6805"/>
              </a:solidFill>
              <a:latin typeface="+mn-lt"/>
              <a:cs typeface="Helvetica Neue Thin"/>
            </a:endParaRPr>
          </a:p>
          <a:p>
            <a:endParaRPr lang="en-GB" sz="1400" b="0" i="0" dirty="0">
              <a:solidFill>
                <a:srgbClr val="FF6805"/>
              </a:solidFill>
              <a:latin typeface="+mn-lt"/>
              <a:cs typeface="Helvetica Neue Thi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dirty="0">
                <a:solidFill>
                  <a:srgbClr val="FF6805"/>
                </a:solidFill>
                <a:latin typeface="+mn-lt"/>
                <a:cs typeface="Helvetica Neue Thin"/>
              </a:rPr>
              <a:t>WEB 		|</a:t>
            </a:r>
            <a:endParaRPr lang="en-GB" sz="1200" b="0" i="0" dirty="0">
              <a:solidFill>
                <a:srgbClr val="FF6805"/>
              </a:solidFill>
              <a:latin typeface="+mn-lt"/>
              <a:cs typeface="Helvetica Neue Thin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6691" y="1722561"/>
            <a:ext cx="3818145" cy="1735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2000" b="0" i="0" dirty="0">
                <a:solidFill>
                  <a:srgbClr val="404040"/>
                </a:solidFill>
                <a:latin typeface="+mj-lt"/>
                <a:cs typeface="Helvetica Neue Thin"/>
              </a:rPr>
              <a:t>CONTACT</a:t>
            </a:r>
            <a:endParaRPr lang="en-GB" sz="1800" b="0" i="0" dirty="0">
              <a:solidFill>
                <a:srgbClr val="404040"/>
              </a:solidFill>
              <a:latin typeface="+mj-lt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564290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P900424398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8"/>
          <a:stretch/>
        </p:blipFill>
        <p:spPr>
          <a:xfrm>
            <a:off x="1" y="0"/>
            <a:ext cx="9144002" cy="51435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 rot="16200000">
            <a:off x="7577668" y="-751417"/>
            <a:ext cx="624418" cy="2508251"/>
          </a:xfrm>
          <a:prstGeom prst="round2SameRect">
            <a:avLst/>
          </a:prstGeom>
          <a:solidFill>
            <a:srgbClr val="FFFFFF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" name="Round Single Corner Rectangle 12"/>
          <p:cNvSpPr/>
          <p:nvPr userDrawn="1"/>
        </p:nvSpPr>
        <p:spPr>
          <a:xfrm>
            <a:off x="2" y="2603443"/>
            <a:ext cx="4868333" cy="1598084"/>
          </a:xfrm>
          <a:prstGeom prst="round1Rect">
            <a:avLst>
              <a:gd name="adj" fmla="val 11369"/>
            </a:avLst>
          </a:prstGeom>
          <a:solidFill>
            <a:srgbClr val="FFFFFF">
              <a:alpha val="67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04527"/>
            <a:ext cx="4667250" cy="1217084"/>
          </a:xfrm>
          <a:noFill/>
          <a:ln>
            <a:noFill/>
          </a:ln>
        </p:spPr>
        <p:txBody>
          <a:bodyPr/>
          <a:lstStyle>
            <a:lvl1pPr marL="0">
              <a:defRPr sz="2000" cap="all">
                <a:solidFill>
                  <a:srgbClr val="202020"/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sp>
        <p:nvSpPr>
          <p:cNvPr id="15" name="Round Single Corner Rectangle 14"/>
          <p:cNvSpPr/>
          <p:nvPr userDrawn="1"/>
        </p:nvSpPr>
        <p:spPr>
          <a:xfrm flipV="1">
            <a:off x="2" y="4248096"/>
            <a:ext cx="4868333" cy="683684"/>
          </a:xfrm>
          <a:prstGeom prst="round1Rect">
            <a:avLst>
              <a:gd name="adj" fmla="val 31424"/>
            </a:avLst>
          </a:prstGeom>
          <a:solidFill>
            <a:srgbClr val="FFFFFF">
              <a:alpha val="67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265030"/>
            <a:ext cx="4667250" cy="666749"/>
          </a:xfrm>
        </p:spPr>
        <p:txBody>
          <a:bodyPr rIns="0" anchor="ctr">
            <a:normAutofit/>
          </a:bodyPr>
          <a:lstStyle>
            <a:lvl1pPr marL="0" indent="0" algn="l">
              <a:spcAft>
                <a:spcPts val="0"/>
              </a:spcAft>
              <a:buNone/>
              <a:defRPr sz="1600" cap="all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CLICK TO EDIT MASTER SUBTITLE STYLE</a:t>
            </a:r>
            <a:endParaRPr lang="en-US" dirty="0"/>
          </a:p>
        </p:txBody>
      </p:sp>
      <p:pic>
        <p:nvPicPr>
          <p:cNvPr id="10" name="Picture 9" descr="Optimeering Logo BlueonW b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08" y="339473"/>
            <a:ext cx="1988738" cy="3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78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725_244415070458_6325733_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 rot="16200000">
            <a:off x="7577668" y="-751417"/>
            <a:ext cx="624418" cy="2508251"/>
          </a:xfrm>
          <a:prstGeom prst="round2SameRect">
            <a:avLst/>
          </a:prstGeom>
          <a:solidFill>
            <a:srgbClr val="FFFFFF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215899" y="1456267"/>
            <a:ext cx="3496734" cy="3496734"/>
          </a:xfrm>
          <a:prstGeom prst="ellipse">
            <a:avLst/>
          </a:prstGeom>
          <a:solidFill>
            <a:srgbClr val="FFFFFF">
              <a:alpha val="67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0400" y="2044702"/>
            <a:ext cx="2607733" cy="2319865"/>
          </a:xfrm>
          <a:noFill/>
          <a:ln>
            <a:noFill/>
          </a:ln>
        </p:spPr>
        <p:txBody>
          <a:bodyPr wrap="square"/>
          <a:lstStyle>
            <a:lvl1pPr marL="0" algn="ctr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pic>
        <p:nvPicPr>
          <p:cNvPr id="7" name="Picture 6" descr="Optimeering Logo BlueonW b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08" y="339473"/>
            <a:ext cx="1988738" cy="3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4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P900424398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8"/>
          <a:stretch/>
        </p:blipFill>
        <p:spPr>
          <a:xfrm>
            <a:off x="1" y="0"/>
            <a:ext cx="9144002" cy="51435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 rot="16200000">
            <a:off x="7577668" y="-751417"/>
            <a:ext cx="624418" cy="2508251"/>
          </a:xfrm>
          <a:prstGeom prst="round2SameRect">
            <a:avLst/>
          </a:prstGeom>
          <a:solidFill>
            <a:srgbClr val="FFFFFF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" name="Round Single Corner Rectangle 12"/>
          <p:cNvSpPr/>
          <p:nvPr userDrawn="1"/>
        </p:nvSpPr>
        <p:spPr>
          <a:xfrm>
            <a:off x="2" y="2603443"/>
            <a:ext cx="4868333" cy="1598084"/>
          </a:xfrm>
          <a:prstGeom prst="round1Rect">
            <a:avLst>
              <a:gd name="adj" fmla="val 11369"/>
            </a:avLst>
          </a:prstGeom>
          <a:solidFill>
            <a:srgbClr val="FFFFFF">
              <a:alpha val="67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04527"/>
            <a:ext cx="4667250" cy="1217084"/>
          </a:xfrm>
          <a:noFill/>
          <a:ln>
            <a:noFill/>
          </a:ln>
        </p:spPr>
        <p:txBody>
          <a:bodyPr/>
          <a:lstStyle>
            <a:lvl1pPr marL="0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sp>
        <p:nvSpPr>
          <p:cNvPr id="15" name="Round Single Corner Rectangle 14"/>
          <p:cNvSpPr/>
          <p:nvPr userDrawn="1"/>
        </p:nvSpPr>
        <p:spPr>
          <a:xfrm flipV="1">
            <a:off x="2" y="4248096"/>
            <a:ext cx="4868333" cy="683684"/>
          </a:xfrm>
          <a:prstGeom prst="round1Rect">
            <a:avLst>
              <a:gd name="adj" fmla="val 31424"/>
            </a:avLst>
          </a:prstGeom>
          <a:solidFill>
            <a:srgbClr val="FFFFFF">
              <a:alpha val="67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265030"/>
            <a:ext cx="4667250" cy="666749"/>
          </a:xfrm>
        </p:spPr>
        <p:txBody>
          <a:bodyPr rIns="0" anchor="ctr">
            <a:normAutofit/>
          </a:bodyPr>
          <a:lstStyle>
            <a:lvl1pPr marL="0" indent="0" algn="l">
              <a:spcAft>
                <a:spcPts val="0"/>
              </a:spcAft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CLICK TO EDIT MASTER SUBTITLE STYLE</a:t>
            </a:r>
            <a:endParaRPr lang="en-US" dirty="0"/>
          </a:p>
        </p:txBody>
      </p:sp>
      <p:pic>
        <p:nvPicPr>
          <p:cNvPr id="10" name="Picture 9" descr="Optimeering Logo BlueonW b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08" y="339473"/>
            <a:ext cx="1988738" cy="3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71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410_10150265436710459_7895147_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 rot="5400000" flipH="1">
            <a:off x="941916" y="-751418"/>
            <a:ext cx="624418" cy="2508251"/>
          </a:xfrm>
          <a:prstGeom prst="round2SameRect">
            <a:avLst/>
          </a:prstGeom>
          <a:solidFill>
            <a:srgbClr val="FFFFFF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439832" y="1456268"/>
            <a:ext cx="3496734" cy="3496734"/>
          </a:xfrm>
          <a:prstGeom prst="ellipse">
            <a:avLst/>
          </a:prstGeom>
          <a:solidFill>
            <a:srgbClr val="FFFFFF">
              <a:alpha val="67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84333" y="2044703"/>
            <a:ext cx="2607733" cy="2319865"/>
          </a:xfrm>
          <a:noFill/>
          <a:ln>
            <a:noFill/>
          </a:ln>
        </p:spPr>
        <p:txBody>
          <a:bodyPr wrap="square"/>
          <a:lstStyle>
            <a:lvl1pPr marL="0" algn="ctr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pic>
        <p:nvPicPr>
          <p:cNvPr id="7" name="Picture 6" descr="Optimeering Logo BlueonW b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6" y="339473"/>
            <a:ext cx="1988738" cy="3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749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940_226194700458_6803809_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8" y="-21420"/>
            <a:ext cx="9146967" cy="5164919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 rot="5400000" flipH="1">
            <a:off x="941916" y="-751418"/>
            <a:ext cx="624418" cy="2508251"/>
          </a:xfrm>
          <a:prstGeom prst="round2SameRect">
            <a:avLst/>
          </a:prstGeom>
          <a:solidFill>
            <a:srgbClr val="FFFFFF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439832" y="1456268"/>
            <a:ext cx="3496734" cy="3496734"/>
          </a:xfrm>
          <a:prstGeom prst="ellipse">
            <a:avLst/>
          </a:prstGeom>
          <a:solidFill>
            <a:srgbClr val="FFFFFF">
              <a:alpha val="67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84333" y="2044703"/>
            <a:ext cx="2607733" cy="2319865"/>
          </a:xfrm>
          <a:noFill/>
          <a:ln>
            <a:noFill/>
          </a:ln>
        </p:spPr>
        <p:txBody>
          <a:bodyPr wrap="square"/>
          <a:lstStyle>
            <a:lvl1pPr marL="0" algn="ctr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pic>
        <p:nvPicPr>
          <p:cNvPr id="7" name="Picture 6" descr="Optimeering Logo BlueonW b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6" y="339473"/>
            <a:ext cx="1988738" cy="3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87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0" y="4767262"/>
            <a:ext cx="9144000" cy="376238"/>
            <a:chOff x="0" y="4767262"/>
            <a:chExt cx="9144000" cy="376238"/>
          </a:xfrm>
          <a:gradFill flip="none" rotWithShape="1">
            <a:gsLst>
              <a:gs pos="10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  <a:alpha val="64000"/>
                </a:schemeClr>
              </a:gs>
            </a:gsLst>
            <a:lin ang="0" scaled="1"/>
            <a:tileRect/>
          </a:gradFill>
        </p:grpSpPr>
        <p:sp>
          <p:nvSpPr>
            <p:cNvPr id="24" name="Rectangle 23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504-D790-E941-9F73-22869C059F4F}" type="datetime1">
              <a:rPr lang="en-US" smtClean="0"/>
              <a:t>6/5/2020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67680" y="1200151"/>
            <a:ext cx="0" cy="3394472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  <p:sp>
        <p:nvSpPr>
          <p:cNvPr id="22" name="Title 6"/>
          <p:cNvSpPr>
            <a:spLocks noGrp="1"/>
          </p:cNvSpPr>
          <p:nvPr>
            <p:ph type="title"/>
          </p:nvPr>
        </p:nvSpPr>
        <p:spPr>
          <a:xfrm>
            <a:off x="1" y="299725"/>
            <a:ext cx="4639731" cy="356273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92000">
                <a:schemeClr val="tx1">
                  <a:lumMod val="95000"/>
                  <a:lumOff val="5000"/>
                </a:schemeClr>
              </a:gs>
              <a:gs pos="49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13" name="Picture 12" descr="Optimeering Logo WonB big.pn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07" y="333661"/>
            <a:ext cx="1987200" cy="3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84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0" y="4767262"/>
            <a:ext cx="9144000" cy="376238"/>
            <a:chOff x="0" y="4767262"/>
            <a:chExt cx="9144000" cy="376238"/>
          </a:xfrm>
          <a:gradFill flip="none" rotWithShape="1">
            <a:gsLst>
              <a:gs pos="10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  <a:alpha val="64000"/>
                </a:schemeClr>
              </a:gs>
            </a:gsLst>
            <a:lin ang="0" scaled="1"/>
            <a:tileRect/>
          </a:gradFill>
        </p:grpSpPr>
        <p:sp>
          <p:nvSpPr>
            <p:cNvPr id="30" name="Rectangle 29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243390" y="1200151"/>
            <a:ext cx="2651745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5" y="1200151"/>
            <a:ext cx="2651745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39107" y="1200151"/>
            <a:ext cx="2651745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0E1-B732-0B43-B2C9-BD8333ADF273}" type="datetime1">
              <a:rPr lang="en-US" smtClean="0"/>
              <a:t>6/5/2020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78021" y="1200151"/>
            <a:ext cx="0" cy="3394472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63215" y="1200151"/>
            <a:ext cx="0" cy="3394472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Optimeering Logo Blue small tri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83" y="326498"/>
            <a:ext cx="2039267" cy="334961"/>
          </a:xfrm>
          <a:prstGeom prst="rect">
            <a:avLst/>
          </a:prstGeom>
        </p:spPr>
      </p:pic>
      <p:sp>
        <p:nvSpPr>
          <p:cNvPr id="28" name="Title 6"/>
          <p:cNvSpPr>
            <a:spLocks noGrp="1"/>
          </p:cNvSpPr>
          <p:nvPr>
            <p:ph type="title"/>
          </p:nvPr>
        </p:nvSpPr>
        <p:spPr>
          <a:xfrm>
            <a:off x="1" y="299725"/>
            <a:ext cx="4639731" cy="356273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92000">
                <a:schemeClr val="tx1">
                  <a:lumMod val="95000"/>
                  <a:lumOff val="5000"/>
                </a:schemeClr>
              </a:gs>
              <a:gs pos="49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P900424398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8"/>
          <a:stretch/>
        </p:blipFill>
        <p:spPr>
          <a:xfrm>
            <a:off x="1" y="0"/>
            <a:ext cx="9144002" cy="51435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 rot="16200000">
            <a:off x="7577668" y="-751417"/>
            <a:ext cx="624418" cy="2508251"/>
          </a:xfrm>
          <a:prstGeom prst="round2SameRect">
            <a:avLst/>
          </a:prstGeom>
          <a:solidFill>
            <a:srgbClr val="FFFFFF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" name="Round Single Corner Rectangle 12"/>
          <p:cNvSpPr/>
          <p:nvPr userDrawn="1"/>
        </p:nvSpPr>
        <p:spPr>
          <a:xfrm>
            <a:off x="2" y="2603443"/>
            <a:ext cx="4868333" cy="1598084"/>
          </a:xfrm>
          <a:prstGeom prst="round1Rect">
            <a:avLst>
              <a:gd name="adj" fmla="val 11369"/>
            </a:avLst>
          </a:prstGeom>
          <a:solidFill>
            <a:srgbClr val="FFFFFF">
              <a:alpha val="67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04527"/>
            <a:ext cx="4667250" cy="1217084"/>
          </a:xfrm>
          <a:noFill/>
          <a:ln>
            <a:noFill/>
          </a:ln>
        </p:spPr>
        <p:txBody>
          <a:bodyPr/>
          <a:lstStyle>
            <a:lvl1pPr marL="0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sp>
        <p:nvSpPr>
          <p:cNvPr id="15" name="Round Single Corner Rectangle 14"/>
          <p:cNvSpPr/>
          <p:nvPr userDrawn="1"/>
        </p:nvSpPr>
        <p:spPr>
          <a:xfrm flipV="1">
            <a:off x="2" y="4248096"/>
            <a:ext cx="4868333" cy="683684"/>
          </a:xfrm>
          <a:prstGeom prst="round1Rect">
            <a:avLst>
              <a:gd name="adj" fmla="val 31424"/>
            </a:avLst>
          </a:prstGeom>
          <a:solidFill>
            <a:srgbClr val="FFFFFF">
              <a:alpha val="67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265030"/>
            <a:ext cx="4667250" cy="666749"/>
          </a:xfrm>
        </p:spPr>
        <p:txBody>
          <a:bodyPr rIns="0" anchor="ctr">
            <a:normAutofit/>
          </a:bodyPr>
          <a:lstStyle>
            <a:lvl1pPr marL="0" indent="0" algn="l">
              <a:spcAft>
                <a:spcPts val="0"/>
              </a:spcAft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CLICK TO EDIT MASTER SUBTITLE STYLE</a:t>
            </a:r>
            <a:endParaRPr lang="en-US" dirty="0"/>
          </a:p>
        </p:txBody>
      </p:sp>
      <p:pic>
        <p:nvPicPr>
          <p:cNvPr id="10" name="Picture 9" descr="Optimeering Logo BlueonW b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08" y="339473"/>
            <a:ext cx="1988738" cy="3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410_10150265436710459_7895147_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 rot="5400000" flipH="1">
            <a:off x="941916" y="-751418"/>
            <a:ext cx="624418" cy="2508251"/>
          </a:xfrm>
          <a:prstGeom prst="round2SameRect">
            <a:avLst/>
          </a:prstGeom>
          <a:solidFill>
            <a:srgbClr val="FFFFFF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439832" y="1456268"/>
            <a:ext cx="3496734" cy="3496734"/>
          </a:xfrm>
          <a:prstGeom prst="ellipse">
            <a:avLst/>
          </a:prstGeom>
          <a:solidFill>
            <a:srgbClr val="FFFFFF">
              <a:alpha val="67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84333" y="2044703"/>
            <a:ext cx="2607733" cy="2319865"/>
          </a:xfrm>
          <a:noFill/>
          <a:ln>
            <a:noFill/>
          </a:ln>
        </p:spPr>
        <p:txBody>
          <a:bodyPr wrap="square"/>
          <a:lstStyle>
            <a:lvl1pPr marL="0" algn="ctr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pic>
        <p:nvPicPr>
          <p:cNvPr id="7" name="Picture 6" descr="Optimeering Logo BlueonW b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6" y="339473"/>
            <a:ext cx="1988738" cy="3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9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940_226194700458_6803809_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8" y="-21420"/>
            <a:ext cx="9146967" cy="5164919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 rot="5400000" flipH="1">
            <a:off x="941916" y="-751418"/>
            <a:ext cx="624418" cy="2508251"/>
          </a:xfrm>
          <a:prstGeom prst="round2SameRect">
            <a:avLst/>
          </a:prstGeom>
          <a:solidFill>
            <a:srgbClr val="FFFFFF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439832" y="1456268"/>
            <a:ext cx="3496734" cy="3496734"/>
          </a:xfrm>
          <a:prstGeom prst="ellipse">
            <a:avLst/>
          </a:prstGeom>
          <a:solidFill>
            <a:srgbClr val="FFFFFF">
              <a:alpha val="67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84333" y="2044703"/>
            <a:ext cx="2607733" cy="2319865"/>
          </a:xfrm>
          <a:noFill/>
          <a:ln>
            <a:noFill/>
          </a:ln>
        </p:spPr>
        <p:txBody>
          <a:bodyPr wrap="square"/>
          <a:lstStyle>
            <a:lvl1pPr marL="0" algn="ctr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pic>
        <p:nvPicPr>
          <p:cNvPr id="7" name="Picture 6" descr="Optimeering Logo BlueonW b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6" y="339473"/>
            <a:ext cx="1988738" cy="3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7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4767262"/>
            <a:ext cx="9144000" cy="376238"/>
            <a:chOff x="0" y="4767262"/>
            <a:chExt cx="9144000" cy="37623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722561"/>
            <a:ext cx="3997634" cy="1735001"/>
          </a:xfrm>
          <a:noFill/>
          <a:ln>
            <a:noFill/>
          </a:ln>
        </p:spPr>
        <p:txBody>
          <a:bodyPr wrap="square" anchor="ctr"/>
          <a:lstStyle>
            <a:lvl1pPr algn="r">
              <a:defRPr sz="2000" b="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6571" y="1722560"/>
            <a:ext cx="3818145" cy="1735001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cap="all">
                <a:solidFill>
                  <a:srgbClr val="FF680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8D51-9CE2-1F4F-8CAD-2A59A4A327BB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7680" y="1703582"/>
            <a:ext cx="0" cy="1753981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</p:spTree>
    <p:extLst>
      <p:ext uri="{BB962C8B-B14F-4D97-AF65-F5344CB8AC3E}">
        <p14:creationId xmlns:p14="http://schemas.microsoft.com/office/powerpoint/2010/main" val="180704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0" y="4767262"/>
            <a:ext cx="9144000" cy="376238"/>
            <a:chOff x="0" y="4767262"/>
            <a:chExt cx="9144000" cy="376238"/>
          </a:xfrm>
          <a:gradFill flip="none" rotWithShape="1">
            <a:gsLst>
              <a:gs pos="10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  <a:alpha val="64000"/>
                </a:schemeClr>
              </a:gs>
            </a:gsLst>
            <a:lin ang="0" scaled="1"/>
            <a:tileRect/>
          </a:gradFill>
        </p:grpSpPr>
        <p:sp>
          <p:nvSpPr>
            <p:cNvPr id="26" name="Rectangle 25"/>
            <p:cNvSpPr/>
            <p:nvPr userDrawn="1"/>
          </p:nvSpPr>
          <p:spPr>
            <a:xfrm>
              <a:off x="0" y="4767262"/>
              <a:ext cx="9144000" cy="376238"/>
            </a:xfrm>
            <a:prstGeom prst="rect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 Light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0" y="4767263"/>
              <a:ext cx="9144000" cy="0"/>
            </a:xfrm>
            <a:prstGeom prst="line">
              <a:avLst/>
            </a:prstGeom>
            <a:grp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722561"/>
            <a:ext cx="3997634" cy="1735001"/>
          </a:xfrm>
          <a:noFill/>
          <a:ln>
            <a:noFill/>
          </a:ln>
        </p:spPr>
        <p:txBody>
          <a:bodyPr wrap="square" anchor="ctr"/>
          <a:lstStyle>
            <a:lvl1pPr algn="r">
              <a:defRPr sz="2000" b="0" cap="all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6571" y="1722560"/>
            <a:ext cx="3818145" cy="1735001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cap="all">
                <a:solidFill>
                  <a:srgbClr val="FF680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8CAB-AB65-C249-A113-CCB35AD62AF1}" type="datetime1">
              <a:rPr lang="en-US" smtClean="0"/>
              <a:t>6/5/2020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7680" y="1703582"/>
            <a:ext cx="0" cy="1753981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(c) Optimeering AS</a:t>
            </a:r>
          </a:p>
        </p:txBody>
      </p:sp>
      <p:pic>
        <p:nvPicPr>
          <p:cNvPr id="5" name="Picture 4" descr="Optimeering Logo WonB big.pn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07" y="333661"/>
            <a:ext cx="1987200" cy="3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0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" y="299725"/>
            <a:ext cx="4174865" cy="356273"/>
          </a:xfrm>
          <a:prstGeom prst="rect">
            <a:avLst/>
          </a:prstGeom>
          <a:solidFill>
            <a:srgbClr val="00002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none" lIns="91440" tIns="0" rIns="91440" bIns="45720" rtlCol="0" anchor="ctr" anchorCtr="0">
            <a:noAutofit/>
          </a:bodyPr>
          <a:lstStyle/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Helvetica Neue Thin"/>
                <a:cs typeface="Helvetica Neue Thin"/>
              </a:defRPr>
            </a:lvl1pPr>
          </a:lstStyle>
          <a:p>
            <a:fld id="{295BDBC3-DBD7-1841-9930-123C6F7A10D9}" type="datetime1">
              <a:rPr lang="en-US" smtClean="0"/>
              <a:t>6/5/2020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 i="0">
                <a:solidFill>
                  <a:schemeClr val="tx1">
                    <a:tint val="75000"/>
                  </a:schemeClr>
                </a:solidFill>
                <a:latin typeface="Helvetica Neue Thin"/>
                <a:cs typeface="Helvetica Neue Thin"/>
              </a:defRPr>
            </a:lvl1pPr>
          </a:lstStyle>
          <a:p>
            <a:r>
              <a:rPr lang="en-GB" dirty="0"/>
              <a:t>(c) Optimeering 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Helvetica Neue Thin"/>
                <a:cs typeface="Helvetica Neue Thin"/>
              </a:defRPr>
            </a:lvl1pPr>
          </a:lstStyle>
          <a:p>
            <a:fld id="{8685D88A-4E22-324A-81E6-FE2B81BF114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Optimeering Logo BlueonW big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08" y="339473"/>
            <a:ext cx="1988738" cy="3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1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  <p:sldLayoutId id="2147483755" r:id="rId37"/>
    <p:sldLayoutId id="2147483756" r:id="rId38"/>
    <p:sldLayoutId id="2147483757" r:id="rId39"/>
    <p:sldLayoutId id="2147483758" r:id="rId40"/>
    <p:sldLayoutId id="2147483759" r:id="rId41"/>
    <p:sldLayoutId id="2147483699" r:id="rId42"/>
    <p:sldLayoutId id="2147483764" r:id="rId43"/>
    <p:sldLayoutId id="2147483765" r:id="rId44"/>
    <p:sldLayoutId id="2147483766" r:id="rId45"/>
    <p:sldLayoutId id="2147483767" r:id="rId46"/>
    <p:sldLayoutId id="2147483791" r:id="rId47"/>
    <p:sldLayoutId id="2147483794" r:id="rId48"/>
  </p:sldLayoutIdLst>
  <p:hf hdr="0"/>
  <p:txStyles>
    <p:titleStyle>
      <a:lvl1pPr marL="152400" algn="l" defTabSz="457200" rtl="0" eaLnBrk="1" latinLnBrk="0" hangingPunct="1">
        <a:spcBef>
          <a:spcPct val="0"/>
        </a:spcBef>
        <a:buNone/>
        <a:defRPr sz="1800" b="0" i="0" kern="1200" baseline="0">
          <a:solidFill>
            <a:schemeClr val="bg1"/>
          </a:solidFill>
          <a:latin typeface="+mj-lt"/>
          <a:ea typeface="+mj-ea"/>
          <a:cs typeface="Helvetica Neue Thin"/>
        </a:defRPr>
      </a:lvl1pPr>
    </p:titleStyle>
    <p:bodyStyle>
      <a:lvl1pPr marL="0" indent="0" algn="l" defTabSz="457200" rtl="0" eaLnBrk="1" latinLnBrk="0" hangingPunct="1">
        <a:lnSpc>
          <a:spcPct val="105000"/>
        </a:lnSpc>
        <a:spcBef>
          <a:spcPts val="600"/>
        </a:spcBef>
        <a:spcAft>
          <a:spcPts val="1200"/>
        </a:spcAft>
        <a:buClr>
          <a:schemeClr val="accent1"/>
        </a:buClr>
        <a:buFont typeface="Arial"/>
        <a:buNone/>
        <a:defRPr sz="1600" b="0" i="0" kern="1200" cap="all">
          <a:solidFill>
            <a:schemeClr val="accent2"/>
          </a:solidFill>
          <a:latin typeface="+mn-lt"/>
          <a:ea typeface="+mn-ea"/>
          <a:cs typeface="Helvetica Neue Thin"/>
        </a:defRPr>
      </a:lvl1pPr>
      <a:lvl2pPr marL="0" indent="0" algn="l" defTabSz="457200" rtl="0" eaLnBrk="1" latinLnBrk="0" hangingPunct="1">
        <a:lnSpc>
          <a:spcPct val="105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None/>
        <a:tabLst/>
        <a:defRPr sz="1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Helvetica Neue Thin"/>
        </a:defRPr>
      </a:lvl2pPr>
      <a:lvl3pPr marL="0" indent="0" algn="l" defTabSz="457200" rtl="0" eaLnBrk="1" latinLnBrk="0" hangingPunct="1">
        <a:lnSpc>
          <a:spcPct val="105000"/>
        </a:lnSpc>
        <a:spcBef>
          <a:spcPts val="0"/>
        </a:spcBef>
        <a:spcAft>
          <a:spcPts val="900"/>
        </a:spcAft>
        <a:buClr>
          <a:schemeClr val="accent1"/>
        </a:buClr>
        <a:buFont typeface="Lucida Grande"/>
        <a:buNone/>
        <a:tabLst/>
        <a:defRPr sz="1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Helvetica Neue Thin"/>
        </a:defRPr>
      </a:lvl3pPr>
      <a:lvl4pPr marL="0" indent="0" algn="l" defTabSz="457200" rtl="0" eaLnBrk="1" latinLnBrk="0" hangingPunct="1">
        <a:lnSpc>
          <a:spcPct val="105000"/>
        </a:lnSpc>
        <a:spcBef>
          <a:spcPts val="0"/>
        </a:spcBef>
        <a:spcAft>
          <a:spcPts val="900"/>
        </a:spcAft>
        <a:buClr>
          <a:schemeClr val="accent1"/>
        </a:buClr>
        <a:buFont typeface="Lucida Grande"/>
        <a:buNone/>
        <a:tabLst/>
        <a:defRPr sz="105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Helvetica Neue Thin"/>
        </a:defRPr>
      </a:lvl4pPr>
      <a:lvl5pPr marL="0" indent="0" algn="l" defTabSz="457200" rtl="0" eaLnBrk="1" latinLnBrk="0" hangingPunct="1">
        <a:lnSpc>
          <a:spcPct val="105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None/>
        <a:tabLst/>
        <a:defRPr sz="105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Helvetica Neue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Workshop - NVE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2016</a:t>
            </a:r>
          </a:p>
        </p:txBody>
      </p:sp>
      <p:pic>
        <p:nvPicPr>
          <p:cNvPr id="4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20F0-8184-7241-BAEF-4B24DE2C02D1}" type="datetime1">
              <a:rPr lang="en-US" smtClean="0"/>
              <a:t>6/5/2020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10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Antakelser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</a:p>
        </p:txBody>
      </p:sp>
      <p:pic>
        <p:nvPicPr>
          <p:cNvPr id="16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kern="1200" cap="all">
                <a:solidFill>
                  <a:schemeClr val="accent2"/>
                </a:solidFill>
                <a:latin typeface="+mn-lt"/>
                <a:ea typeface="+mn-ea"/>
                <a:cs typeface="Helvetica Neue Thin"/>
              </a:defRPr>
            </a:lvl1pPr>
            <a:lvl2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2pPr>
            <a:lvl3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3pPr>
            <a:lvl4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4pPr>
            <a:lvl5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Kvotekurve</a:t>
            </a: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07" y="1626422"/>
            <a:ext cx="8498985" cy="2678877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6340533" y="3458378"/>
            <a:ext cx="25610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dirty="0">
                <a:solidFill>
                  <a:schemeClr val="bg1"/>
                </a:solidFill>
                <a:cs typeface="Helvetica Neue Thin"/>
              </a:rPr>
              <a:t>18 TWh * 10.5 år = 189 TWh</a:t>
            </a:r>
          </a:p>
        </p:txBody>
      </p:sp>
    </p:spTree>
    <p:extLst>
      <p:ext uri="{BB962C8B-B14F-4D97-AF65-F5344CB8AC3E}">
        <p14:creationId xmlns:p14="http://schemas.microsoft.com/office/powerpoint/2010/main" val="8074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00590050"/>
              </p:ext>
            </p:extLst>
          </p:nvPr>
        </p:nvGraphicFramePr>
        <p:xfrm>
          <a:off x="2" y="892885"/>
          <a:ext cx="9143998" cy="371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2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20F0-8184-7241-BAEF-4B24DE2C02D1}" type="datetime1">
              <a:rPr lang="en-US" smtClean="0"/>
              <a:t>6/5/2020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12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Resultater</a:t>
            </a:r>
            <a:r>
              <a:rPr lang="en-US" dirty="0"/>
              <a:t> - </a:t>
            </a:r>
            <a:r>
              <a:rPr lang="en-US" dirty="0" err="1"/>
              <a:t>oversikt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</a:p>
        </p:txBody>
      </p:sp>
      <p:pic>
        <p:nvPicPr>
          <p:cNvPr id="16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76927" y="2834303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/>
              <a:t>Oppdatert base-case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0" y="2835140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/>
              <a:t>Svensk utvidelse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689" y="789354"/>
            <a:ext cx="5869913" cy="2029209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829" y="3034601"/>
            <a:ext cx="3570362" cy="16717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922" y="3050026"/>
            <a:ext cx="3541078" cy="16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9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20F0-8184-7241-BAEF-4B24DE2C02D1}" type="datetime1">
              <a:rPr lang="en-US" smtClean="0"/>
              <a:t>6/5/2020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13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Resultater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</a:p>
        </p:txBody>
      </p:sp>
      <p:pic>
        <p:nvPicPr>
          <p:cNvPr id="16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kern="1200" cap="all">
                <a:solidFill>
                  <a:schemeClr val="accent2"/>
                </a:solidFill>
                <a:latin typeface="+mn-lt"/>
                <a:ea typeface="+mn-ea"/>
                <a:cs typeface="Helvetica Neue Thin"/>
              </a:defRPr>
            </a:lvl1pPr>
            <a:lvl2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2pPr>
            <a:lvl3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3pPr>
            <a:lvl4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4pPr>
            <a:lvl5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Utvidelsen gir økt utbygging tidlig i perioden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72792"/>
            <a:ext cx="348295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kern="1200" cap="all">
                <a:solidFill>
                  <a:schemeClr val="accent2"/>
                </a:solidFill>
                <a:latin typeface="+mn-lt"/>
                <a:ea typeface="+mn-ea"/>
                <a:cs typeface="Helvetica Neue Thin"/>
              </a:defRPr>
            </a:lvl1pPr>
            <a:lvl2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2pPr>
            <a:lvl3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3pPr>
            <a:lvl4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4pPr>
            <a:lvl5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481" y="1821529"/>
            <a:ext cx="4713990" cy="2496997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525135" y="1736882"/>
            <a:ext cx="3581798" cy="291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cap="all">
                <a:solidFill>
                  <a:schemeClr val="accent2"/>
                </a:solidFill>
                <a:cs typeface="Helvetica Neue Thin"/>
              </a:defRPr>
            </a:lvl1pPr>
            <a:lvl2pPr marL="285750" lvl="1" indent="-28575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Tx/>
              <a:buChar char="-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3pPr>
            <a:lvl4pPr marL="0" indent="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4pPr>
            <a:lvl5pPr marL="0" indent="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nb-NO" dirty="0"/>
              <a:t>Sluttdatoen i 2035 gir et «rush» i investeringene for å maksimere perioden med tildeling av sertifikater</a:t>
            </a:r>
          </a:p>
          <a:p>
            <a:pPr marL="0" lvl="1" indent="0">
              <a:buNone/>
            </a:pPr>
            <a:r>
              <a:rPr lang="nb-NO" dirty="0"/>
              <a:t>Gir mindre risiko for et sertifikatunderskudd sammenlignet med Base Case</a:t>
            </a:r>
          </a:p>
          <a:p>
            <a:pPr marL="0" lvl="1" indent="0">
              <a:buNone/>
            </a:pPr>
            <a:r>
              <a:rPr lang="nb-NO" dirty="0"/>
              <a:t>Som følge av bedre sertifikatbalanse senkes også sertifikatprisen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632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20F0-8184-7241-BAEF-4B24DE2C02D1}" type="datetime1">
              <a:rPr lang="en-US" smtClean="0"/>
              <a:t>6/5/2020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14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Resultater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</a:p>
        </p:txBody>
      </p:sp>
      <p:pic>
        <p:nvPicPr>
          <p:cNvPr id="16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867" y="1723592"/>
            <a:ext cx="4439154" cy="2932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135" y="1736882"/>
            <a:ext cx="3581798" cy="291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cap="all">
                <a:solidFill>
                  <a:schemeClr val="accent2"/>
                </a:solidFill>
                <a:cs typeface="Helvetica Neue Thin"/>
              </a:defRPr>
            </a:lvl1pPr>
            <a:lvl2pPr marL="285750" lvl="1" indent="-28575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Tx/>
              <a:buChar char="-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3pPr>
            <a:lvl4pPr marL="0" indent="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4pPr>
            <a:lvl5pPr marL="0" indent="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nb-NO" dirty="0"/>
              <a:t>Kvotekurven tilsvarer en lineær utbygging fra 2020 til 2030</a:t>
            </a:r>
          </a:p>
          <a:p>
            <a:pPr marL="0" lvl="1" indent="0">
              <a:buNone/>
            </a:pPr>
            <a:r>
              <a:rPr lang="nb-NO" dirty="0"/>
              <a:t>Siden investeringene kommer tidlig, øker overskuddet frem til 2027</a:t>
            </a:r>
          </a:p>
          <a:p>
            <a:pPr marL="0" lvl="1" indent="0">
              <a:buNone/>
            </a:pPr>
            <a:r>
              <a:rPr lang="nb-NO" dirty="0"/>
              <a:t>På grunn av det store overskuddet er det ikke behov for totalt 18 TWh nye investeringer</a:t>
            </a:r>
          </a:p>
          <a:p>
            <a:pPr marL="0" lvl="1" indent="0">
              <a:buNone/>
            </a:pPr>
            <a:r>
              <a:rPr lang="nb-NO" dirty="0"/>
              <a:t>Det bygges 14.7 TWh mer som følge av utvidelsen, 3.3 TWh mindre enn «målet» på 18 TWh</a:t>
            </a:r>
          </a:p>
          <a:p>
            <a:endParaRPr lang="nb-NO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00151"/>
            <a:ext cx="8229600" cy="536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kern="1200" cap="all">
                <a:solidFill>
                  <a:schemeClr val="accent2"/>
                </a:solidFill>
                <a:latin typeface="+mn-lt"/>
                <a:ea typeface="+mn-ea"/>
                <a:cs typeface="Helvetica Neue Thin"/>
              </a:defRPr>
            </a:lvl1pPr>
            <a:lvl2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2pPr>
            <a:lvl3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3pPr>
            <a:lvl4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4pPr>
            <a:lvl5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Målet på 18 TWh ny produksjon i 2030 blir ikke nådd</a:t>
            </a:r>
          </a:p>
        </p:txBody>
      </p:sp>
    </p:spTree>
    <p:extLst>
      <p:ext uri="{BB962C8B-B14F-4D97-AF65-F5344CB8AC3E}">
        <p14:creationId xmlns:p14="http://schemas.microsoft.com/office/powerpoint/2010/main" val="3310688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20F0-8184-7241-BAEF-4B24DE2C02D1}" type="datetime1">
              <a:rPr lang="en-US" smtClean="0"/>
              <a:t>6/5/2020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15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Resultater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</a:p>
        </p:txBody>
      </p:sp>
      <p:pic>
        <p:nvPicPr>
          <p:cNvPr id="16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135" y="1736882"/>
            <a:ext cx="3581798" cy="291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cap="all">
                <a:solidFill>
                  <a:schemeClr val="accent2"/>
                </a:solidFill>
                <a:cs typeface="Helvetica Neue Thin"/>
              </a:defRPr>
            </a:lvl1pPr>
            <a:lvl2pPr marL="285750" lvl="1" indent="-28575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Tx/>
              <a:buChar char="-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3pPr>
            <a:lvl4pPr marL="0" indent="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4pPr>
            <a:lvl5pPr marL="0" indent="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endParaRPr lang="nb-NO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00151"/>
            <a:ext cx="8229600" cy="536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kern="1200" cap="all">
                <a:solidFill>
                  <a:schemeClr val="accent2"/>
                </a:solidFill>
                <a:latin typeface="+mn-lt"/>
                <a:ea typeface="+mn-ea"/>
                <a:cs typeface="Helvetica Neue Thin"/>
              </a:defRPr>
            </a:lvl1pPr>
            <a:lvl2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2pPr>
            <a:lvl3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3pPr>
            <a:lvl4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4pPr>
            <a:lvl5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...men den økte etterspørselen på 189 TWh møtes med god margin 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0" y="1691692"/>
            <a:ext cx="5397500" cy="3009361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4227583" y="3355638"/>
            <a:ext cx="133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196.5 TWh</a:t>
            </a:r>
          </a:p>
        </p:txBody>
      </p:sp>
    </p:spTree>
    <p:extLst>
      <p:ext uri="{BB962C8B-B14F-4D97-AF65-F5344CB8AC3E}">
        <p14:creationId xmlns:p14="http://schemas.microsoft.com/office/powerpoint/2010/main" val="3522136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20F0-8184-7241-BAEF-4B24DE2C02D1}" type="datetime1">
              <a:rPr lang="en-US" smtClean="0"/>
              <a:t>6/5/2020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16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Resultater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</a:p>
        </p:txBody>
      </p:sp>
      <p:pic>
        <p:nvPicPr>
          <p:cNvPr id="16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kern="1200" cap="all">
                <a:solidFill>
                  <a:schemeClr val="accent2"/>
                </a:solidFill>
                <a:latin typeface="+mn-lt"/>
                <a:ea typeface="+mn-ea"/>
                <a:cs typeface="Helvetica Neue Thin"/>
              </a:defRPr>
            </a:lvl1pPr>
            <a:lvl2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2pPr>
            <a:lvl3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3pPr>
            <a:lvl4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4pPr>
            <a:lvl5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Liten risiko for negativ sertifikatbalanse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558" y="1967299"/>
            <a:ext cx="3652831" cy="1919714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1796143" y="1688747"/>
            <a:ext cx="145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Base Case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5910838" y="1688747"/>
            <a:ext cx="111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Utvidelse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50" y="1967299"/>
            <a:ext cx="3732717" cy="19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79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20F0-8184-7241-BAEF-4B24DE2C02D1}" type="datetime1">
              <a:rPr lang="en-US" smtClean="0"/>
              <a:t>6/5/2020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17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Resultater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</a:p>
        </p:txBody>
      </p:sp>
      <p:pic>
        <p:nvPicPr>
          <p:cNvPr id="16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kern="1200" cap="all">
                <a:solidFill>
                  <a:schemeClr val="accent2"/>
                </a:solidFill>
                <a:latin typeface="+mn-lt"/>
                <a:ea typeface="+mn-ea"/>
                <a:cs typeface="Helvetica Neue Thin"/>
              </a:defRPr>
            </a:lvl1pPr>
            <a:lvl2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2pPr>
            <a:lvl3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3pPr>
            <a:lvl4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4pPr>
            <a:lvl5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Årsproduksjonen i Sverige øker med bare 13.4 TWh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677535" y="1889282"/>
            <a:ext cx="3581798" cy="248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cap="all">
                <a:solidFill>
                  <a:schemeClr val="accent2"/>
                </a:solidFill>
                <a:cs typeface="Helvetica Neue Thin"/>
              </a:defRPr>
            </a:lvl1pPr>
            <a:lvl2pPr marL="285750" lvl="1" indent="-28575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Tx/>
              <a:buChar char="-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3pPr>
            <a:lvl4pPr marL="0" indent="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4pPr>
            <a:lvl5pPr marL="0" indent="0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nb-NO" dirty="0"/>
              <a:t>Økt etterspørsel etter sertifikater i Sverige gjør noen norske investorer mer optimistiske</a:t>
            </a:r>
          </a:p>
          <a:p>
            <a:pPr marL="0" lvl="1" indent="0">
              <a:buNone/>
            </a:pPr>
            <a:r>
              <a:rPr lang="nb-NO" dirty="0"/>
              <a:t>Investeringer i Norge øker med 1.3 TWh</a:t>
            </a:r>
          </a:p>
          <a:p>
            <a:pPr marL="0" lvl="1" indent="0">
              <a:buNone/>
            </a:pPr>
            <a:endParaRPr lang="nb-NO" dirty="0"/>
          </a:p>
          <a:p>
            <a:pPr marL="0" lvl="1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502" y="1636373"/>
            <a:ext cx="3887016" cy="273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6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20F0-8184-7241-BAEF-4B24DE2C02D1}" type="datetime1">
              <a:rPr lang="en-US" smtClean="0"/>
              <a:t>6/5/2020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18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Resultater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</a:p>
        </p:txBody>
      </p:sp>
      <p:pic>
        <p:nvPicPr>
          <p:cNvPr id="16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kern="1200" cap="all">
                <a:solidFill>
                  <a:schemeClr val="accent2"/>
                </a:solidFill>
                <a:latin typeface="+mn-lt"/>
                <a:ea typeface="+mn-ea"/>
                <a:cs typeface="Helvetica Neue Thin"/>
              </a:defRPr>
            </a:lvl1pPr>
            <a:lvl2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2pPr>
            <a:lvl3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3pPr>
            <a:lvl4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4pPr>
            <a:lvl5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lavere </a:t>
            </a:r>
            <a:r>
              <a:rPr lang="nb-NO" dirty="0"/>
              <a:t>sertifikatpriser og mindre utfallsrom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6" y="1996524"/>
            <a:ext cx="3464641" cy="1861264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006" y="1996524"/>
            <a:ext cx="3464641" cy="1861264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1796143" y="1688747"/>
            <a:ext cx="1164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Base Case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998028" y="1688747"/>
            <a:ext cx="111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Utvidelse</a:t>
            </a:r>
          </a:p>
        </p:txBody>
      </p:sp>
    </p:spTree>
    <p:extLst>
      <p:ext uri="{BB962C8B-B14F-4D97-AF65-F5344CB8AC3E}">
        <p14:creationId xmlns:p14="http://schemas.microsoft.com/office/powerpoint/2010/main" val="920829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20F0-8184-7241-BAEF-4B24DE2C02D1}" type="datetime1">
              <a:rPr lang="en-US" smtClean="0"/>
              <a:t>6/5/2020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19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Resultater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</a:p>
        </p:txBody>
      </p:sp>
      <p:pic>
        <p:nvPicPr>
          <p:cNvPr id="16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kern="1200" cap="all">
                <a:solidFill>
                  <a:schemeClr val="accent2"/>
                </a:solidFill>
                <a:latin typeface="+mn-lt"/>
                <a:ea typeface="+mn-ea"/>
                <a:cs typeface="Helvetica Neue Thin"/>
              </a:defRPr>
            </a:lvl1pPr>
            <a:lvl2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2pPr>
            <a:lvl3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3pPr>
            <a:lvl4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4pPr>
            <a:lvl5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dårlig nytt for utbyggerne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27" y="1985638"/>
            <a:ext cx="3777881" cy="216757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292" y="1966897"/>
            <a:ext cx="3872731" cy="222199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1796143" y="1688747"/>
            <a:ext cx="1164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Base Case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998028" y="1688747"/>
            <a:ext cx="111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Utvidelse</a:t>
            </a:r>
          </a:p>
        </p:txBody>
      </p:sp>
    </p:spTree>
    <p:extLst>
      <p:ext uri="{BB962C8B-B14F-4D97-AF65-F5344CB8AC3E}">
        <p14:creationId xmlns:p14="http://schemas.microsoft.com/office/powerpoint/2010/main" val="261899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0400"/>
            <a:ext cx="9144000" cy="6731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0" i="0" dirty="0">
              <a:solidFill>
                <a:schemeClr val="bg1"/>
              </a:solidFill>
              <a:latin typeface="Helvetica Neue Thin"/>
              <a:cs typeface="Helvetica Neue Th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1701" y="0"/>
            <a:ext cx="3517900" cy="5143500"/>
          </a:xfrm>
          <a:prstGeom prst="rect">
            <a:avLst/>
          </a:prstGeom>
          <a:solidFill>
            <a:srgbClr val="404040">
              <a:alpha val="75000"/>
            </a:srgbClr>
          </a:solidFill>
        </p:spPr>
        <p:txBody>
          <a:bodyPr wrap="square" lIns="216000" rIns="216000" rtlCol="0" anchor="ctr">
            <a:noAutofit/>
          </a:bodyPr>
          <a:lstStyle/>
          <a:p>
            <a:r>
              <a:rPr lang="en-US" sz="2000" dirty="0">
                <a:solidFill>
                  <a:srgbClr val="F96A1B"/>
                </a:solidFill>
                <a:latin typeface="+mj-lt"/>
                <a:cs typeface="Helvetica Neue"/>
              </a:rPr>
              <a:t>Optimeering</a:t>
            </a:r>
            <a:r>
              <a:rPr lang="en-US" sz="2000" dirty="0">
                <a:solidFill>
                  <a:srgbClr val="F96A1B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sits at the intersection of mathematics, algorithms and machine learning.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With these tools </a:t>
            </a:r>
            <a:r>
              <a:rPr lang="en-US" sz="2000" dirty="0">
                <a:solidFill>
                  <a:srgbClr val="F96A1B"/>
                </a:solidFill>
                <a:latin typeface="+mj-lt"/>
                <a:cs typeface="Helvetica Neue"/>
              </a:rPr>
              <a:t>we build models</a:t>
            </a:r>
            <a:r>
              <a:rPr lang="en-US" sz="2000" dirty="0">
                <a:solidFill>
                  <a:schemeClr val="bg1"/>
                </a:solidFill>
              </a:rPr>
              <a:t> of markets, business processes, assets, and consumer and producer behavior.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With these models we help you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96A1B"/>
                </a:solidFill>
                <a:latin typeface="+mj-lt"/>
                <a:cs typeface="Helvetica Neue"/>
              </a:rPr>
              <a:t>make better, more effective decisions</a:t>
            </a:r>
            <a:r>
              <a:rPr lang="en-US" sz="2000" b="1" dirty="0">
                <a:solidFill>
                  <a:srgbClr val="F96A1B"/>
                </a:solidFill>
                <a:latin typeface="+mj-lt"/>
                <a:cs typeface="Helvetica Neue"/>
              </a:rPr>
              <a:t>.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1619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20F0-8184-7241-BAEF-4B24DE2C02D1}" type="datetime1">
              <a:rPr lang="en-US" smtClean="0"/>
              <a:t>6/5/2020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20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Resultater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</a:p>
        </p:txBody>
      </p:sp>
      <p:pic>
        <p:nvPicPr>
          <p:cNvPr id="16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kern="1200" cap="all">
                <a:solidFill>
                  <a:schemeClr val="accent2"/>
                </a:solidFill>
                <a:latin typeface="+mn-lt"/>
                <a:ea typeface="+mn-ea"/>
                <a:cs typeface="Helvetica Neue Thin"/>
              </a:defRPr>
            </a:lvl1pPr>
            <a:lvl2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2pPr>
            <a:lvl3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3pPr>
            <a:lvl4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4pPr>
            <a:lvl5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Oppsummering - Hovedfunn</a:t>
            </a:r>
          </a:p>
          <a:p>
            <a:pPr marL="285750" lvl="1" indent="-285750">
              <a:buFontTx/>
              <a:buChar char="-"/>
            </a:pPr>
            <a:endParaRPr lang="nb-NO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En markedsutvidelse på 18 TWh gir i underkant av 15 TWh utbygging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En utvidelse på svensk side gir økt utbygning på norsk side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Resultatene tyder på at sertifikatprisene blir mer stabile og atskillig lavere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Dårlig inntjening for både norske og svenske utbyggere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589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0626320"/>
              </p:ext>
            </p:extLst>
          </p:nvPr>
        </p:nvGraphicFramePr>
        <p:xfrm>
          <a:off x="2" y="892885"/>
          <a:ext cx="9143998" cy="371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0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20F0-8184-7241-BAEF-4B24DE2C02D1}" type="datetime1">
              <a:rPr lang="en-US" smtClean="0"/>
              <a:t>6/5/2020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22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Diskusjon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</a:p>
        </p:txBody>
      </p:sp>
      <p:pic>
        <p:nvPicPr>
          <p:cNvPr id="16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949234"/>
            <a:ext cx="8229600" cy="3645389"/>
          </a:xfrm>
        </p:spPr>
        <p:txBody>
          <a:bodyPr>
            <a:normAutofit/>
          </a:bodyPr>
          <a:lstStyle/>
          <a:p>
            <a:r>
              <a:rPr lang="nb-NO" dirty="0"/>
              <a:t>Diskusjonspunkter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Den avkortede tildelingsperioden taler for tidligere utbygging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Læringsratene er ikke «god» nok til å forsvare færre år med sertifikater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nb-NO" dirty="0"/>
              <a:t>Resultatet er at den lineære kvotekurven ikke etterspør tilstrekkelig med sertifikater til å nå målet 18 TWh * 10.5 år </a:t>
            </a:r>
          </a:p>
          <a:p>
            <a:pPr lvl="2"/>
            <a:r>
              <a:rPr lang="nb-NO" dirty="0"/>
              <a:t>	- 189 millioner sertifikater, </a:t>
            </a:r>
            <a:r>
              <a:rPr lang="nb-NO" dirty="0" err="1"/>
              <a:t>overoppnås</a:t>
            </a:r>
            <a:r>
              <a:rPr lang="nb-NO" dirty="0"/>
              <a:t> gjennom 14.7 TWh * 13.4 år = 196.5 millioner </a:t>
            </a:r>
            <a:r>
              <a:rPr lang="nb-NO" dirty="0" err="1"/>
              <a:t>seritfikater</a:t>
            </a:r>
            <a:endParaRPr lang="nb-NO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Utfordrende å lage en kvotekurve som vil matche utbyggingstakten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Hvilke andre innretninger på utvidelsen som finnes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768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49234"/>
            <a:ext cx="8229600" cy="3645389"/>
          </a:xfrm>
        </p:spPr>
        <p:txBody>
          <a:bodyPr>
            <a:normAutofit lnSpcReduction="10000"/>
          </a:bodyPr>
          <a:lstStyle/>
          <a:p>
            <a:r>
              <a:rPr lang="nb-NO" dirty="0"/>
              <a:t>Kraftpris</a:t>
            </a:r>
          </a:p>
          <a:p>
            <a:pPr marL="285750" lvl="2" indent="-285750">
              <a:buFontTx/>
              <a:buChar char="-"/>
            </a:pPr>
            <a:r>
              <a:rPr lang="nb-NO" dirty="0"/>
              <a:t>Forward-kurven frem til 2025 er lagt til grunn, kraftprisen er flat (på 2025-nivå) etter 2025</a:t>
            </a:r>
          </a:p>
          <a:p>
            <a:pPr marL="612000" lvl="2" indent="-285750">
              <a:buFontTx/>
              <a:buChar char="-"/>
            </a:pPr>
            <a:r>
              <a:rPr lang="nb-NO" dirty="0"/>
              <a:t>Et scenario der aktørene tror på høyere kraftpriser mot 2030 kan bidra til senere utbygging</a:t>
            </a:r>
          </a:p>
          <a:p>
            <a:pPr marL="285750" lvl="2" indent="-285750">
              <a:buFontTx/>
              <a:buChar char="-"/>
            </a:pPr>
            <a:r>
              <a:rPr lang="nb-NO" dirty="0"/>
              <a:t>Den kraftige utbyggingen i 2019-2021 har ingen innvirkning på kraftprisen i modellen</a:t>
            </a:r>
          </a:p>
          <a:p>
            <a:pPr marL="612000" lvl="2" indent="-285750">
              <a:buFontTx/>
              <a:buChar char="-"/>
            </a:pPr>
            <a:r>
              <a:rPr lang="nb-NO" dirty="0"/>
              <a:t>Det kan dra ned kraftprisen i denne perioden og bidra til senere utbygging</a:t>
            </a:r>
          </a:p>
          <a:p>
            <a:r>
              <a:rPr lang="nb-NO" dirty="0"/>
              <a:t>Læringsrate og strategier</a:t>
            </a:r>
          </a:p>
          <a:p>
            <a:pPr marL="285750" lvl="2" indent="-285750">
              <a:buFontTx/>
              <a:buChar char="-"/>
            </a:pPr>
            <a:r>
              <a:rPr lang="nb-NO" dirty="0"/>
              <a:t>En (enda) høyere læringsrate kan bidra til senere utbygging</a:t>
            </a:r>
          </a:p>
          <a:p>
            <a:pPr marL="285750" lvl="2" indent="-285750">
              <a:buFontTx/>
              <a:buChar char="-"/>
            </a:pPr>
            <a:r>
              <a:rPr lang="nb-NO" dirty="0"/>
              <a:t>Forutsetter at dagens utbyggingsstrategier videreføres</a:t>
            </a:r>
          </a:p>
          <a:p>
            <a:r>
              <a:rPr lang="nb-NO" dirty="0"/>
              <a:t>Timing av beslutning om utvidelse</a:t>
            </a:r>
          </a:p>
          <a:p>
            <a:pPr marL="285750" lvl="2" indent="-285750">
              <a:buFontTx/>
              <a:buChar char="-"/>
            </a:pPr>
            <a:r>
              <a:rPr lang="nb-NO" dirty="0"/>
              <a:t>Våre simuleringer indikerer at når utvidelsen blir kjent i modellen (2016 og 2017 simulert) påvirker resultatene</a:t>
            </a:r>
          </a:p>
          <a:p>
            <a:pPr marL="285750" lvl="2" indent="-285750">
              <a:buFontTx/>
              <a:buChar char="-"/>
            </a:pPr>
            <a:r>
              <a:rPr lang="nb-NO" dirty="0"/>
              <a:t>Jo senere markedsaktørene tror på utvidelsen, jo senere kommer investeringene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B18E-CC8B-1E47-B236-D795608AFCF9}" type="datetime1">
              <a:rPr lang="en-US" smtClean="0"/>
              <a:t>6/5/2020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23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Diskusjon av antakelser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  <a:endParaRPr lang="en-GB" dirty="0"/>
          </a:p>
        </p:txBody>
      </p:sp>
      <p:pic>
        <p:nvPicPr>
          <p:cNvPr id="7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2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53DD-9F84-AF4E-B4DA-9F0021EBF45A}" type="datetime1">
              <a:rPr lang="en-US" smtClean="0"/>
              <a:t>6/5/2020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826589" y="118663"/>
            <a:ext cx="420536" cy="3769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 b="0" i="0" dirty="0">
              <a:solidFill>
                <a:schemeClr val="bg1"/>
              </a:solidFill>
              <a:latin typeface="Helvetica Neue Thin"/>
              <a:cs typeface="Helvetica Neue Thin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125" y="5517"/>
            <a:ext cx="1439675" cy="430547"/>
          </a:xfrm>
          <a:prstGeom prst="rect">
            <a:avLst/>
          </a:prstGeom>
        </p:spPr>
      </p:pic>
      <p:pic>
        <p:nvPicPr>
          <p:cNvPr id="7" name="Picture Placeholder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9" b="38753"/>
          <a:stretch/>
        </p:blipFill>
        <p:spPr>
          <a:xfrm>
            <a:off x="13216" y="419996"/>
            <a:ext cx="9117570" cy="1936579"/>
          </a:xfrm>
          <a:prstGeom prst="rect">
            <a:avLst/>
          </a:prstGeom>
          <a:solidFill>
            <a:schemeClr val="accent6">
              <a:tint val="65000"/>
            </a:schemeClr>
          </a:solidFill>
          <a:ln w="9525" cap="flat" cmpd="sng" algn="ctr">
            <a:noFill/>
            <a:prstDash val="solid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38303" y="3799860"/>
            <a:ext cx="2520000" cy="64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nb-NO" sz="1196" dirty="0">
                <a:solidFill>
                  <a:srgbClr val="143C41"/>
                </a:solidFill>
              </a:rPr>
              <a:t>Hvordan selskaper bør utforme og gjennomføre sine strategier gitt markedsrisiko og regulatoriske forhold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2057" y="3799859"/>
            <a:ext cx="2520000" cy="64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96" dirty="0">
                <a:solidFill>
                  <a:srgbClr val="143C41"/>
                </a:solidFill>
              </a:rPr>
              <a:t>Hvordan markeder og regulering bør utformes for at samfunnsmessige mål skal nås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813" y="3799860"/>
            <a:ext cx="2520000" cy="64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96" dirty="0">
                <a:solidFill>
                  <a:srgbClr val="143C41"/>
                </a:solidFill>
                <a:latin typeface="Ariel"/>
              </a:rPr>
              <a:t>Hvordan markedene faktisk fungerer under gjeldende reguleringer</a:t>
            </a:r>
          </a:p>
        </p:txBody>
      </p:sp>
      <p:sp>
        <p:nvSpPr>
          <p:cNvPr id="11" name="Oval 10"/>
          <p:cNvSpPr/>
          <p:nvPr/>
        </p:nvSpPr>
        <p:spPr>
          <a:xfrm>
            <a:off x="1058064" y="2063878"/>
            <a:ext cx="1615497" cy="1615497"/>
          </a:xfrm>
          <a:prstGeom prst="ellips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96" b="1" dirty="0">
                <a:solidFill>
                  <a:srgbClr val="FFFFFF"/>
                </a:solidFill>
                <a:latin typeface="Ariel"/>
              </a:rPr>
              <a:t>MARKEDS-ANALYSER OG MODELLER</a:t>
            </a:r>
          </a:p>
        </p:txBody>
      </p:sp>
      <p:sp>
        <p:nvSpPr>
          <p:cNvPr id="12" name="Oval 11"/>
          <p:cNvSpPr/>
          <p:nvPr/>
        </p:nvSpPr>
        <p:spPr>
          <a:xfrm>
            <a:off x="3774309" y="2063878"/>
            <a:ext cx="1615497" cy="1615497"/>
          </a:xfrm>
          <a:prstGeom prst="ellipse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96" b="1" dirty="0">
                <a:solidFill>
                  <a:srgbClr val="FFFFFF"/>
                </a:solidFill>
                <a:latin typeface="Ariel"/>
              </a:rPr>
              <a:t>REGU-LERING OG MARKEDS-DESIGN</a:t>
            </a:r>
          </a:p>
        </p:txBody>
      </p:sp>
      <p:sp>
        <p:nvSpPr>
          <p:cNvPr id="13" name="Oval 12"/>
          <p:cNvSpPr/>
          <p:nvPr/>
        </p:nvSpPr>
        <p:spPr>
          <a:xfrm>
            <a:off x="6490554" y="2063877"/>
            <a:ext cx="1615497" cy="1615497"/>
          </a:xfrm>
          <a:prstGeom prst="ellipse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96" b="1" dirty="0">
                <a:solidFill>
                  <a:srgbClr val="FFFFFF"/>
                </a:solidFill>
                <a:latin typeface="Ariel"/>
              </a:rPr>
              <a:t>STRATEGI OG OMSTILLING</a:t>
            </a:r>
          </a:p>
        </p:txBody>
      </p:sp>
    </p:spTree>
    <p:extLst>
      <p:ext uri="{BB962C8B-B14F-4D97-AF65-F5344CB8AC3E}">
        <p14:creationId xmlns:p14="http://schemas.microsoft.com/office/powerpoint/2010/main" val="282141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37311344"/>
              </p:ext>
            </p:extLst>
          </p:nvPr>
        </p:nvGraphicFramePr>
        <p:xfrm>
          <a:off x="2" y="892885"/>
          <a:ext cx="9143998" cy="371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AA14-A7F5-004F-8A93-B61E1843466C}" type="datetime1">
              <a:rPr lang="en-US" smtClean="0"/>
              <a:t>6/5/2020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" y="299725"/>
            <a:ext cx="4174865" cy="356273"/>
          </a:xfrm>
          <a:prstGeom prst="rect">
            <a:avLst/>
          </a:prstGeom>
          <a:solidFill>
            <a:srgbClr val="00002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none" lIns="91440" tIns="0" rIns="91440" bIns="45720" rtlCol="0" anchor="ctr" anchorCtr="0">
            <a:noAutofit/>
          </a:bodyPr>
          <a:lstStyle>
            <a:lvl1pPr marL="152400" algn="l" defTabSz="457200" rtl="0" eaLnBrk="1" latinLnBrk="0" hangingPunct="1">
              <a:spcBef>
                <a:spcPct val="0"/>
              </a:spcBef>
              <a:buNone/>
              <a:defRPr sz="1800" b="0" i="0" kern="1200" baseline="0">
                <a:solidFill>
                  <a:schemeClr val="bg1"/>
                </a:solidFill>
                <a:latin typeface="+mj-lt"/>
                <a:ea typeface="+mj-ea"/>
                <a:cs typeface="Helvetica Neue Thin"/>
              </a:defRPr>
            </a:lvl1pPr>
          </a:lstStyle>
          <a:p>
            <a:r>
              <a:rPr lang="en-US" sz="1600" dirty="0" err="1"/>
              <a:t>Oppdraget</a:t>
            </a:r>
            <a:endParaRPr lang="en-US" sz="1600" dirty="0"/>
          </a:p>
        </p:txBody>
      </p:sp>
      <p:pic>
        <p:nvPicPr>
          <p:cNvPr id="8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352550"/>
            <a:ext cx="8229600" cy="3054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kern="1200" cap="all">
                <a:solidFill>
                  <a:schemeClr val="accent2"/>
                </a:solidFill>
                <a:latin typeface="+mn-lt"/>
                <a:ea typeface="+mn-ea"/>
                <a:cs typeface="Helvetica Neue Thin"/>
              </a:defRPr>
            </a:lvl1pPr>
            <a:lvl2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2pPr>
            <a:lvl3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3pPr>
            <a:lvl4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4pPr>
            <a:lvl5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Modellere elsertifikatmarkedet forutsatt en svensk utvidelse</a:t>
            </a:r>
          </a:p>
          <a:p>
            <a:pPr lvl="1"/>
            <a:endParaRPr lang="nb-NO" dirty="0"/>
          </a:p>
          <a:p>
            <a:pPr lvl="1"/>
            <a:r>
              <a:rPr lang="nb-NO" b="1" dirty="0"/>
              <a:t>Scenario: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Det settes et nytt mål for 2030 – pluss 18 TWh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Ordningen avsluttes i 2035 som i dag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Innebærer avtagende tildelingsperiode for ny produksjon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Modellen er foreslått av blant andre Svensk Vindenergi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lvl="1"/>
            <a:r>
              <a:rPr lang="nb-NO" sz="1600" b="1" dirty="0"/>
              <a:t>Base case: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Avslutning i 2035, utbyggingsfrist i 2021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41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AA14-A7F5-004F-8A93-B61E1843466C}" type="datetime1">
              <a:rPr lang="en-US" smtClean="0"/>
              <a:t>6/5/2020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" y="299725"/>
            <a:ext cx="4174865" cy="356273"/>
          </a:xfrm>
          <a:prstGeom prst="rect">
            <a:avLst/>
          </a:prstGeom>
          <a:solidFill>
            <a:srgbClr val="00002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none" lIns="91440" tIns="0" rIns="91440" bIns="45720" rtlCol="0" anchor="ctr" anchorCtr="0">
            <a:noAutofit/>
          </a:bodyPr>
          <a:lstStyle>
            <a:lvl1pPr marL="152400" algn="l" defTabSz="457200" rtl="0" eaLnBrk="1" latinLnBrk="0" hangingPunct="1">
              <a:spcBef>
                <a:spcPct val="0"/>
              </a:spcBef>
              <a:buNone/>
              <a:defRPr sz="1800" b="0" i="0" kern="1200" baseline="0">
                <a:solidFill>
                  <a:schemeClr val="bg1"/>
                </a:solidFill>
                <a:latin typeface="+mj-lt"/>
                <a:ea typeface="+mj-ea"/>
                <a:cs typeface="Helvetica Neue Thin"/>
              </a:defRPr>
            </a:lvl1pPr>
          </a:lstStyle>
          <a:p>
            <a:r>
              <a:rPr lang="en-US" sz="1600" dirty="0" err="1"/>
              <a:t>Oppdraget</a:t>
            </a:r>
            <a:endParaRPr lang="en-US" sz="1600" dirty="0"/>
          </a:p>
        </p:txBody>
      </p:sp>
      <p:pic>
        <p:nvPicPr>
          <p:cNvPr id="8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352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kern="1200" cap="all">
                <a:solidFill>
                  <a:schemeClr val="accent2"/>
                </a:solidFill>
                <a:latin typeface="+mn-lt"/>
                <a:ea typeface="+mn-ea"/>
                <a:cs typeface="Helvetica Neue Thin"/>
              </a:defRPr>
            </a:lvl1pPr>
            <a:lvl2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2pPr>
            <a:lvl3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3pPr>
            <a:lvl4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4pPr>
            <a:lvl5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Gjennomføringen tar utgangpunkt i modellen </a:t>
            </a:r>
            <a:r>
              <a:rPr lang="nb-NO" u="sng" dirty="0"/>
              <a:t>MARC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847" y="2320795"/>
            <a:ext cx="3875210" cy="2116973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2721428" y="2018079"/>
            <a:ext cx="372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rPr>
              <a:t>M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rPr>
              <a:t>ulti-</a:t>
            </a:r>
            <a:r>
              <a:rPr lang="nb-NO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rPr>
              <a:t>A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rPr>
              <a:t>gent </a:t>
            </a:r>
            <a:r>
              <a:rPr lang="nb-NO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rPr>
              <a:t>R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rPr>
              <a:t>enewable </a:t>
            </a:r>
            <a:r>
              <a:rPr lang="nb-NO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rPr>
              <a:t>C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cs typeface="Helvetica Neue Thin"/>
              </a:rPr>
              <a:t>ertificate model</a:t>
            </a:r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27725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3986976"/>
              </p:ext>
            </p:extLst>
          </p:nvPr>
        </p:nvGraphicFramePr>
        <p:xfrm>
          <a:off x="2" y="892885"/>
          <a:ext cx="9143998" cy="371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1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20F0-8184-7241-BAEF-4B24DE2C02D1}" type="datetime1">
              <a:rPr lang="en-US" smtClean="0"/>
              <a:t>6/5/2020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8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Antakelser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</a:p>
        </p:txBody>
      </p:sp>
      <p:pic>
        <p:nvPicPr>
          <p:cNvPr id="16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kern="1200" cap="all">
                <a:solidFill>
                  <a:schemeClr val="accent2"/>
                </a:solidFill>
                <a:latin typeface="+mn-lt"/>
                <a:ea typeface="+mn-ea"/>
                <a:cs typeface="Helvetica Neue Thin"/>
              </a:defRPr>
            </a:lvl1pPr>
            <a:lvl2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2pPr>
            <a:lvl3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3pPr>
            <a:lvl4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4pPr>
            <a:lvl5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Felles antakelser for markedet før og uten utvidelsen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Dagens kraftpriser i markedet fram til 2025, deretter konstant inflasjonsjustert pris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Ingen prisdifferanser mellom SE og NO, eller mellom prisområder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Egne kostnadsanalyser av vindkraftprosjekter – dagens klarerende verk på omlag 47 Euro/MWh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Kostnadsutvikling vind spesifisert av NVE – 1.5 % per år (LCOE)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Forslagene fra KS2017 del 1 antatt introdusert.</a:t>
            </a:r>
          </a:p>
          <a:p>
            <a:pPr lvl="1"/>
            <a:r>
              <a:rPr lang="nb-NO" dirty="0"/>
              <a:t>	- Svensk utbyggingsfrist 31.12.2021</a:t>
            </a:r>
          </a:p>
          <a:p>
            <a:pPr lvl="1"/>
            <a:r>
              <a:rPr lang="nb-NO" dirty="0"/>
              <a:t>	- Oppdaterte kvotekurver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333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20F0-8184-7241-BAEF-4B24DE2C02D1}" type="datetime1">
              <a:rPr lang="en-US" smtClean="0"/>
              <a:t>6/5/2020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88A-4E22-324A-81E6-FE2B81BF1144}" type="slidenum">
              <a:rPr lang="en-GB" smtClean="0"/>
              <a:t>9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Antakelser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simuleringer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(c) Optimeering AS</a:t>
            </a:r>
          </a:p>
        </p:txBody>
      </p:sp>
      <p:pic>
        <p:nvPicPr>
          <p:cNvPr id="16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5" y="298683"/>
            <a:ext cx="1439675" cy="43054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600" b="0" i="0" kern="1200" cap="all">
                <a:solidFill>
                  <a:schemeClr val="accent2"/>
                </a:solidFill>
                <a:latin typeface="+mn-lt"/>
                <a:ea typeface="+mn-ea"/>
                <a:cs typeface="Helvetica Neue Thin"/>
              </a:defRPr>
            </a:lvl1pPr>
            <a:lvl2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None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2pPr>
            <a:lvl3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3pPr>
            <a:lvl4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Lucida Grande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4pPr>
            <a:lvl5pPr marL="0" indent="0" algn="l" defTabSz="4572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None/>
              <a:tabLst/>
              <a:defRPr sz="10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 Neue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ANTAKELSER I utvidelses-scenarioet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Vedvarende teknologiforbedring (1.5 % teknologiforbedring og 0.75 fordyrende lokasjonsfaktor)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18 TWh utvidelse med byggefrist 2030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Utvidelsen blir vurdert som endelig bestemt av alle aktørene i markedet i januar 2018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Øvrige prosjekt- og markedsdata hentet fra egne databaser og analyser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NVEs antakelser om eksogene investeringer</a:t>
            </a:r>
          </a:p>
          <a:p>
            <a:pPr lvl="1"/>
            <a:r>
              <a:rPr lang="nb-NO" dirty="0"/>
              <a:t>	- Utbyggningstakt for </a:t>
            </a:r>
            <a:r>
              <a:rPr lang="nb-NO" dirty="0" err="1"/>
              <a:t>bio</a:t>
            </a:r>
            <a:r>
              <a:rPr lang="nb-NO" dirty="0"/>
              <a:t>- og vannkraft i Sverige (ca. 315 GWh per år) opprettholdes fram til 2030</a:t>
            </a:r>
          </a:p>
          <a:p>
            <a:pPr lvl="1"/>
            <a:r>
              <a:rPr lang="nb-NO" dirty="0"/>
              <a:t>	- 25 GWh ny solkraft per år</a:t>
            </a:r>
          </a:p>
          <a:p>
            <a:pPr lvl="1"/>
            <a:r>
              <a:rPr lang="nb-NO" sz="1600" cap="all" dirty="0">
                <a:solidFill>
                  <a:schemeClr val="accent2"/>
                </a:solidFill>
              </a:rPr>
              <a:t>simuleringer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Ettersom flere framtidige aspekter er usikre foretas det en rekke simuleringer for hvert case</a:t>
            </a:r>
          </a:p>
          <a:p>
            <a:pPr lvl="2"/>
            <a:r>
              <a:rPr lang="nb-NO" dirty="0"/>
              <a:t>	- Framtidig etterspørsel</a:t>
            </a:r>
          </a:p>
          <a:p>
            <a:pPr lvl="2"/>
            <a:r>
              <a:rPr lang="nb-NO" dirty="0"/>
              <a:t>	- Framtidige vindforhold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1010310"/>
      </p:ext>
    </p:extLst>
  </p:cSld>
  <p:clrMapOvr>
    <a:masterClrMapping/>
  </p:clrMapOvr>
</p:sld>
</file>

<file path=ppt/theme/theme1.xml><?xml version="1.0" encoding="utf-8"?>
<a:theme xmlns:a="http://schemas.openxmlformats.org/drawingml/2006/main" name="Optimeering Powerpoint Template Oct 2014">
  <a:themeElements>
    <a:clrScheme name="Optimeering Oct2014">
      <a:dk1>
        <a:srgbClr val="000000"/>
      </a:dk1>
      <a:lt1>
        <a:srgbClr val="FFFFFF"/>
      </a:lt1>
      <a:dk2>
        <a:srgbClr val="010020"/>
      </a:dk2>
      <a:lt2>
        <a:srgbClr val="D2E9F7"/>
      </a:lt2>
      <a:accent1>
        <a:srgbClr val="797B7E"/>
      </a:accent1>
      <a:accent2>
        <a:srgbClr val="F96A1B"/>
      </a:accent2>
      <a:accent3>
        <a:srgbClr val="08A1D9"/>
      </a:accent3>
      <a:accent4>
        <a:srgbClr val="506E94"/>
      </a:accent4>
      <a:accent5>
        <a:srgbClr val="96C54F"/>
      </a:accent5>
      <a:accent6>
        <a:srgbClr val="6A8A3A"/>
      </a:accent6>
      <a:hlink>
        <a:srgbClr val="5F5F5F"/>
      </a:hlink>
      <a:folHlink>
        <a:srgbClr val="969696"/>
      </a:folHlink>
    </a:clrScheme>
    <a:fontScheme name="Optimeering 2014">
      <a:majorFont>
        <a:latin typeface="Helvetica Neue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 Neue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b="0" i="0" dirty="0" smtClean="0">
            <a:solidFill>
              <a:schemeClr val="bg1"/>
            </a:solidFill>
            <a:latin typeface="Helvetica Neue Thin"/>
            <a:cs typeface="Helvetica Neue Thin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7DCDB6A7755D4384D20ED63C0AF9E3" ma:contentTypeVersion="10" ma:contentTypeDescription="Opprett et nytt dokument." ma:contentTypeScope="" ma:versionID="a8926850fbbc749077808c4f0fea1227">
  <xsd:schema xmlns:xsd="http://www.w3.org/2001/XMLSchema" xmlns:xs="http://www.w3.org/2001/XMLSchema" xmlns:p="http://schemas.microsoft.com/office/2006/metadata/properties" xmlns:ns3="ae644acb-22b2-484a-8ed1-4f3f83d954f8" xmlns:ns4="39f6fbff-1dce-49bb-ba22-df6081f27465" targetNamespace="http://schemas.microsoft.com/office/2006/metadata/properties" ma:root="true" ma:fieldsID="7fe0517ce7d7576a0d9326ac770ccbcd" ns3:_="" ns4:_="">
    <xsd:import namespace="ae644acb-22b2-484a-8ed1-4f3f83d954f8"/>
    <xsd:import namespace="39f6fbff-1dce-49bb-ba22-df6081f2746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4acb-22b2-484a-8ed1-4f3f83d954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6fbff-1dce-49bb-ba22-df6081f27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F9D62D-9FB2-4881-A34D-34EC778DE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644acb-22b2-484a-8ed1-4f3f83d954f8"/>
    <ds:schemaRef ds:uri="39f6fbff-1dce-49bb-ba22-df6081f27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AB765F-FC23-4288-AC86-A17A58375E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3A569D-0824-4427-B59F-DCE297AF2E3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29592</TotalTime>
  <Words>1047</Words>
  <Application>Microsoft Office PowerPoint</Application>
  <PresentationFormat>Skjermfremvisning (16:9)</PresentationFormat>
  <Paragraphs>232</Paragraphs>
  <Slides>23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31" baseType="lpstr">
      <vt:lpstr>Arial</vt:lpstr>
      <vt:lpstr>Ariel</vt:lpstr>
      <vt:lpstr>Calibri</vt:lpstr>
      <vt:lpstr>Calibri Light</vt:lpstr>
      <vt:lpstr>Helvetica Neue Light</vt:lpstr>
      <vt:lpstr>Helvetica Neue Thin</vt:lpstr>
      <vt:lpstr>Lucida Grande</vt:lpstr>
      <vt:lpstr>Optimeering Powerpoint Template Oct 2014</vt:lpstr>
      <vt:lpstr>Workshop - NVE</vt:lpstr>
      <vt:lpstr>PowerPoint-presentasjon</vt:lpstr>
      <vt:lpstr>PowerPoint-presentasjon</vt:lpstr>
      <vt:lpstr>Agenda</vt:lpstr>
      <vt:lpstr>PowerPoint-presentasjon</vt:lpstr>
      <vt:lpstr>PowerPoint-presentasjon</vt:lpstr>
      <vt:lpstr>Agenda</vt:lpstr>
      <vt:lpstr>Antakelser</vt:lpstr>
      <vt:lpstr>Antakelser og simuleringer</vt:lpstr>
      <vt:lpstr>Antakelser</vt:lpstr>
      <vt:lpstr>Agenda</vt:lpstr>
      <vt:lpstr>Resultater - oversikt</vt:lpstr>
      <vt:lpstr>Resultater</vt:lpstr>
      <vt:lpstr>Resultater</vt:lpstr>
      <vt:lpstr>Resultater</vt:lpstr>
      <vt:lpstr>Resultater</vt:lpstr>
      <vt:lpstr>Resultater</vt:lpstr>
      <vt:lpstr>Resultater</vt:lpstr>
      <vt:lpstr>Resultater</vt:lpstr>
      <vt:lpstr>Resultater</vt:lpstr>
      <vt:lpstr>Agenda</vt:lpstr>
      <vt:lpstr>Diskusjon</vt:lpstr>
      <vt:lpstr>Diskusjon av antakelser</vt:lpstr>
    </vt:vector>
  </TitlesOfParts>
  <Manager/>
  <Company>Optimeering 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Gavin Bell</dc:creator>
  <cp:keywords/>
  <dc:description/>
  <cp:lastModifiedBy>Lars Fredrik Edvardsen Petrusson</cp:lastModifiedBy>
  <cp:revision>504</cp:revision>
  <cp:lastPrinted>2016-03-30T07:40:20Z</cp:lastPrinted>
  <dcterms:created xsi:type="dcterms:W3CDTF">2014-09-16T13:16:37Z</dcterms:created>
  <dcterms:modified xsi:type="dcterms:W3CDTF">2020-06-05T07:46:29Z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0x010100627DCDB6A7755D4384D20ED63C0AF9E3</vt:lpwstr>
  </property>
</Properties>
</file>