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06" r:id="rId4"/>
  </p:sldMasterIdLst>
  <p:notesMasterIdLst>
    <p:notesMasterId r:id="rId14"/>
  </p:notesMasterIdLst>
  <p:handoutMasterIdLst>
    <p:handoutMasterId r:id="rId15"/>
  </p:handoutMasterIdLst>
  <p:sldIdLst>
    <p:sldId id="504" r:id="rId5"/>
    <p:sldId id="818" r:id="rId6"/>
    <p:sldId id="821" r:id="rId7"/>
    <p:sldId id="819" r:id="rId8"/>
    <p:sldId id="822" r:id="rId9"/>
    <p:sldId id="824" r:id="rId10"/>
    <p:sldId id="825" r:id="rId11"/>
    <p:sldId id="826" r:id="rId12"/>
    <p:sldId id="814" r:id="rId13"/>
  </p:sldIdLst>
  <p:sldSz cx="9144000" cy="6858000" type="screen4x3"/>
  <p:notesSz cx="6735763" cy="9866313"/>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269D01E-BC32-4049-B463-5C60D7B0CCD2}" styleName="Temastil 2 - aks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3296810-A885-4BE3-A3E7-6D5BEEA58F35}" styleName="Middels stil 2 - aks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iddels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Ingen stil, tabellrutenett">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emastil 1 - aks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67" autoAdjust="0"/>
    <p:restoredTop sz="94201" autoAdjust="0"/>
  </p:normalViewPr>
  <p:slideViewPr>
    <p:cSldViewPr>
      <p:cViewPr varScale="1">
        <p:scale>
          <a:sx n="106" d="100"/>
          <a:sy n="106" d="100"/>
        </p:scale>
        <p:origin x="-1926" y="-96"/>
      </p:cViewPr>
      <p:guideLst>
        <p:guide orient="horz" pos="3748"/>
        <p:guide orient="horz" pos="845"/>
        <p:guide orient="horz" pos="2296"/>
        <p:guide pos="3029"/>
        <p:guide pos="544"/>
        <p:guide pos="5511"/>
      </p:guideLst>
    </p:cSldViewPr>
  </p:slideViewPr>
  <p:outlineViewPr>
    <p:cViewPr>
      <p:scale>
        <a:sx n="33" d="100"/>
        <a:sy n="33" d="100"/>
      </p:scale>
      <p:origin x="48" y="20118"/>
    </p:cViewPr>
  </p:outlineViewPr>
  <p:notesTextViewPr>
    <p:cViewPr>
      <p:scale>
        <a:sx n="125" d="100"/>
        <a:sy n="125" d="100"/>
      </p:scale>
      <p:origin x="0" y="0"/>
    </p:cViewPr>
  </p:notesTextViewPr>
  <p:sorterViewPr>
    <p:cViewPr>
      <p:scale>
        <a:sx n="66" d="100"/>
        <a:sy n="66" d="100"/>
      </p:scale>
      <p:origin x="0" y="0"/>
    </p:cViewPr>
  </p:sorterViewPr>
  <p:notesViewPr>
    <p:cSldViewPr>
      <p:cViewPr varScale="1">
        <p:scale>
          <a:sx n="85" d="100"/>
          <a:sy n="85" d="100"/>
        </p:scale>
        <p:origin x="-3822" y="-96"/>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18830" cy="493316"/>
          </a:xfrm>
          <a:prstGeom prst="rect">
            <a:avLst/>
          </a:prstGeom>
        </p:spPr>
        <p:txBody>
          <a:bodyPr vert="horz" lIns="90754" tIns="45377" rIns="90754" bIns="45377" rtlCol="0"/>
          <a:lstStyle>
            <a:lvl1pPr algn="l">
              <a:defRPr sz="1200"/>
            </a:lvl1pPr>
          </a:lstStyle>
          <a:p>
            <a:endParaRPr lang="nb-NO"/>
          </a:p>
        </p:txBody>
      </p:sp>
      <p:sp>
        <p:nvSpPr>
          <p:cNvPr id="3" name="Date Placeholder 2"/>
          <p:cNvSpPr>
            <a:spLocks noGrp="1"/>
          </p:cNvSpPr>
          <p:nvPr>
            <p:ph type="dt" sz="quarter" idx="1"/>
          </p:nvPr>
        </p:nvSpPr>
        <p:spPr>
          <a:xfrm>
            <a:off x="3815376" y="0"/>
            <a:ext cx="2918830" cy="493316"/>
          </a:xfrm>
          <a:prstGeom prst="rect">
            <a:avLst/>
          </a:prstGeom>
        </p:spPr>
        <p:txBody>
          <a:bodyPr vert="horz" lIns="90754" tIns="45377" rIns="90754" bIns="45377" rtlCol="0"/>
          <a:lstStyle>
            <a:lvl1pPr algn="r">
              <a:defRPr sz="1200"/>
            </a:lvl1pPr>
          </a:lstStyle>
          <a:p>
            <a:fld id="{54FF9D6F-37AD-4FEC-912F-024667080000}" type="datetimeFigureOut">
              <a:rPr lang="nb-NO" smtClean="0"/>
              <a:pPr/>
              <a:t>27.05.2016</a:t>
            </a:fld>
            <a:endParaRPr lang="nb-NO"/>
          </a:p>
        </p:txBody>
      </p:sp>
      <p:sp>
        <p:nvSpPr>
          <p:cNvPr id="4" name="Footer Placeholder 3"/>
          <p:cNvSpPr>
            <a:spLocks noGrp="1"/>
          </p:cNvSpPr>
          <p:nvPr>
            <p:ph type="ftr" sz="quarter" idx="2"/>
          </p:nvPr>
        </p:nvSpPr>
        <p:spPr>
          <a:xfrm>
            <a:off x="2" y="9371286"/>
            <a:ext cx="2918830" cy="493316"/>
          </a:xfrm>
          <a:prstGeom prst="rect">
            <a:avLst/>
          </a:prstGeom>
        </p:spPr>
        <p:txBody>
          <a:bodyPr vert="horz" lIns="90754" tIns="45377" rIns="90754" bIns="45377" rtlCol="0" anchor="b"/>
          <a:lstStyle>
            <a:lvl1pPr algn="l">
              <a:defRPr sz="1200"/>
            </a:lvl1pPr>
          </a:lstStyle>
          <a:p>
            <a:endParaRPr lang="nb-NO"/>
          </a:p>
        </p:txBody>
      </p:sp>
      <p:sp>
        <p:nvSpPr>
          <p:cNvPr id="5" name="Slide Number Placeholder 4"/>
          <p:cNvSpPr>
            <a:spLocks noGrp="1"/>
          </p:cNvSpPr>
          <p:nvPr>
            <p:ph type="sldNum" sz="quarter" idx="3"/>
          </p:nvPr>
        </p:nvSpPr>
        <p:spPr>
          <a:xfrm>
            <a:off x="3815376" y="9371286"/>
            <a:ext cx="2918830" cy="493316"/>
          </a:xfrm>
          <a:prstGeom prst="rect">
            <a:avLst/>
          </a:prstGeom>
        </p:spPr>
        <p:txBody>
          <a:bodyPr vert="horz" lIns="90754" tIns="45377" rIns="90754" bIns="45377" rtlCol="0" anchor="b"/>
          <a:lstStyle>
            <a:lvl1pPr algn="r">
              <a:defRPr sz="1200"/>
            </a:lvl1pPr>
          </a:lstStyle>
          <a:p>
            <a:fld id="{EE95C0A4-A254-4A12-BB22-AA5A82E3023F}" type="slidenum">
              <a:rPr lang="nb-NO" smtClean="0"/>
              <a:pPr/>
              <a:t>‹#›</a:t>
            </a:fld>
            <a:endParaRPr lang="nb-NO"/>
          </a:p>
        </p:txBody>
      </p:sp>
    </p:spTree>
    <p:extLst>
      <p:ext uri="{BB962C8B-B14F-4D97-AF65-F5344CB8AC3E}">
        <p14:creationId xmlns:p14="http://schemas.microsoft.com/office/powerpoint/2010/main" val="39717008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18830" cy="493316"/>
          </a:xfrm>
          <a:prstGeom prst="rect">
            <a:avLst/>
          </a:prstGeom>
        </p:spPr>
        <p:txBody>
          <a:bodyPr vert="horz" lIns="90754" tIns="45377" rIns="90754" bIns="45377" rtlCol="0"/>
          <a:lstStyle>
            <a:lvl1pPr algn="l">
              <a:defRPr sz="1200"/>
            </a:lvl1pPr>
          </a:lstStyle>
          <a:p>
            <a:endParaRPr lang="nb-NO"/>
          </a:p>
        </p:txBody>
      </p:sp>
      <p:sp>
        <p:nvSpPr>
          <p:cNvPr id="3" name="Date Placeholder 2"/>
          <p:cNvSpPr>
            <a:spLocks noGrp="1"/>
          </p:cNvSpPr>
          <p:nvPr>
            <p:ph type="dt" idx="1"/>
          </p:nvPr>
        </p:nvSpPr>
        <p:spPr>
          <a:xfrm>
            <a:off x="3815376" y="0"/>
            <a:ext cx="2918830" cy="493316"/>
          </a:xfrm>
          <a:prstGeom prst="rect">
            <a:avLst/>
          </a:prstGeom>
        </p:spPr>
        <p:txBody>
          <a:bodyPr vert="horz" lIns="90754" tIns="45377" rIns="90754" bIns="45377" rtlCol="0"/>
          <a:lstStyle>
            <a:lvl1pPr algn="r">
              <a:defRPr sz="1200"/>
            </a:lvl1pPr>
          </a:lstStyle>
          <a:p>
            <a:fld id="{219105CE-6DD1-424C-8A39-16053790385C}" type="datetimeFigureOut">
              <a:rPr lang="nb-NO" smtClean="0"/>
              <a:pPr/>
              <a:t>27.05.2016</a:t>
            </a:fld>
            <a:endParaRPr lang="nb-NO"/>
          </a:p>
        </p:txBody>
      </p:sp>
      <p:sp>
        <p:nvSpPr>
          <p:cNvPr id="4" name="Slide Image Placeholder 3"/>
          <p:cNvSpPr>
            <a:spLocks noGrp="1" noRot="1" noChangeAspect="1"/>
          </p:cNvSpPr>
          <p:nvPr>
            <p:ph type="sldImg" idx="2"/>
          </p:nvPr>
        </p:nvSpPr>
        <p:spPr>
          <a:xfrm>
            <a:off x="903288" y="741363"/>
            <a:ext cx="4929187" cy="3697287"/>
          </a:xfrm>
          <a:prstGeom prst="rect">
            <a:avLst/>
          </a:prstGeom>
          <a:noFill/>
          <a:ln w="12700">
            <a:solidFill>
              <a:prstClr val="black"/>
            </a:solidFill>
          </a:ln>
        </p:spPr>
        <p:txBody>
          <a:bodyPr vert="horz" lIns="90754" tIns="45377" rIns="90754" bIns="45377" rtlCol="0" anchor="ctr"/>
          <a:lstStyle/>
          <a:p>
            <a:endParaRPr lang="nb-NO"/>
          </a:p>
        </p:txBody>
      </p:sp>
      <p:sp>
        <p:nvSpPr>
          <p:cNvPr id="5" name="Notes Placeholder 4"/>
          <p:cNvSpPr>
            <a:spLocks noGrp="1"/>
          </p:cNvSpPr>
          <p:nvPr>
            <p:ph type="body" sz="quarter" idx="3"/>
          </p:nvPr>
        </p:nvSpPr>
        <p:spPr>
          <a:xfrm>
            <a:off x="673577" y="4686500"/>
            <a:ext cx="5388610" cy="4439842"/>
          </a:xfrm>
          <a:prstGeom prst="rect">
            <a:avLst/>
          </a:prstGeom>
        </p:spPr>
        <p:txBody>
          <a:bodyPr vert="horz" lIns="90754" tIns="45377" rIns="90754" bIns="4537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6" name="Footer Placeholder 5"/>
          <p:cNvSpPr>
            <a:spLocks noGrp="1"/>
          </p:cNvSpPr>
          <p:nvPr>
            <p:ph type="ftr" sz="quarter" idx="4"/>
          </p:nvPr>
        </p:nvSpPr>
        <p:spPr>
          <a:xfrm>
            <a:off x="2" y="9371286"/>
            <a:ext cx="2918830" cy="493316"/>
          </a:xfrm>
          <a:prstGeom prst="rect">
            <a:avLst/>
          </a:prstGeom>
        </p:spPr>
        <p:txBody>
          <a:bodyPr vert="horz" lIns="90754" tIns="45377" rIns="90754" bIns="45377" rtlCol="0" anchor="b"/>
          <a:lstStyle>
            <a:lvl1pPr algn="l">
              <a:defRPr sz="1200"/>
            </a:lvl1pPr>
          </a:lstStyle>
          <a:p>
            <a:endParaRPr lang="nb-NO"/>
          </a:p>
        </p:txBody>
      </p:sp>
      <p:sp>
        <p:nvSpPr>
          <p:cNvPr id="7" name="Slide Number Placeholder 6"/>
          <p:cNvSpPr>
            <a:spLocks noGrp="1"/>
          </p:cNvSpPr>
          <p:nvPr>
            <p:ph type="sldNum" sz="quarter" idx="5"/>
          </p:nvPr>
        </p:nvSpPr>
        <p:spPr>
          <a:xfrm>
            <a:off x="3815376" y="9371286"/>
            <a:ext cx="2918830" cy="493316"/>
          </a:xfrm>
          <a:prstGeom prst="rect">
            <a:avLst/>
          </a:prstGeom>
        </p:spPr>
        <p:txBody>
          <a:bodyPr vert="horz" lIns="90754" tIns="45377" rIns="90754" bIns="45377" rtlCol="0" anchor="b"/>
          <a:lstStyle>
            <a:lvl1pPr algn="r">
              <a:defRPr sz="1200"/>
            </a:lvl1pPr>
          </a:lstStyle>
          <a:p>
            <a:fld id="{F2AFDAA6-9D88-492E-A5D4-57E37448C529}" type="slidenum">
              <a:rPr lang="nb-NO" smtClean="0"/>
              <a:pPr/>
              <a:t>‹#›</a:t>
            </a:fld>
            <a:endParaRPr lang="nb-NO"/>
          </a:p>
        </p:txBody>
      </p:sp>
    </p:spTree>
    <p:extLst>
      <p:ext uri="{BB962C8B-B14F-4D97-AF65-F5344CB8AC3E}">
        <p14:creationId xmlns:p14="http://schemas.microsoft.com/office/powerpoint/2010/main" val="19833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F2AFDAA6-9D88-492E-A5D4-57E37448C529}" type="slidenum">
              <a:rPr lang="nb-NO" smtClean="0"/>
              <a:pPr/>
              <a:t>1</a:t>
            </a:fld>
            <a:endParaRPr lang="nb-NO"/>
          </a:p>
        </p:txBody>
      </p:sp>
    </p:spTree>
    <p:extLst>
      <p:ext uri="{BB962C8B-B14F-4D97-AF65-F5344CB8AC3E}">
        <p14:creationId xmlns:p14="http://schemas.microsoft.com/office/powerpoint/2010/main" val="1610282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p:spPr>
        <p:txBody>
          <a:bodyPr/>
          <a:lstStyle/>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page">
    <p:spTree>
      <p:nvGrpSpPr>
        <p:cNvPr id="1" name=""/>
        <p:cNvGrpSpPr/>
        <p:nvPr/>
      </p:nvGrpSpPr>
      <p:grpSpPr>
        <a:xfrm>
          <a:off x="0" y="0"/>
          <a:ext cx="0" cy="0"/>
          <a:chOff x="0" y="0"/>
          <a:chExt cx="0" cy="0"/>
        </a:xfrm>
      </p:grpSpPr>
      <p:pic>
        <p:nvPicPr>
          <p:cNvPr id="6" name="Bilde 3" descr="EXTENDED_PPT_TOP.png"/>
          <p:cNvPicPr>
            <a:picLocks noChangeAspect="1"/>
          </p:cNvPicPr>
          <p:nvPr/>
        </p:nvPicPr>
        <p:blipFill rotWithShape="1">
          <a:blip r:embed="rId2" cstate="print">
            <a:extLst>
              <a:ext uri="{28A0092B-C50C-407E-A947-70E740481C1C}">
                <a14:useLocalDpi xmlns:a14="http://schemas.microsoft.com/office/drawing/2010/main" val="0"/>
              </a:ext>
            </a:extLst>
          </a:blip>
          <a:srcRect t="193"/>
          <a:stretch/>
        </p:blipFill>
        <p:spPr>
          <a:xfrm>
            <a:off x="6540716" y="0"/>
            <a:ext cx="2152357" cy="6844786"/>
          </a:xfrm>
          <a:prstGeom prst="rect">
            <a:avLst/>
          </a:prstGeom>
        </p:spPr>
      </p:pic>
      <p:sp>
        <p:nvSpPr>
          <p:cNvPr id="2" name="Title 1"/>
          <p:cNvSpPr>
            <a:spLocks noGrp="1"/>
          </p:cNvSpPr>
          <p:nvPr>
            <p:ph type="ctrTitle"/>
          </p:nvPr>
        </p:nvSpPr>
        <p:spPr>
          <a:xfrm>
            <a:off x="864210" y="2205039"/>
            <a:ext cx="5680412" cy="1082551"/>
          </a:xfrm>
        </p:spPr>
        <p:txBody>
          <a:bodyPr anchor="b" anchorCtr="0">
            <a:noAutofit/>
          </a:bodyPr>
          <a:lstStyle>
            <a:lvl1pPr algn="l">
              <a:defRPr sz="3600">
                <a:solidFill>
                  <a:schemeClr val="accent2"/>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873125" y="3356992"/>
            <a:ext cx="6311656" cy="1752600"/>
          </a:xfrm>
        </p:spPr>
        <p:txBody>
          <a:bodyPr>
            <a:normAutofit/>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Tree>
    <p:extLst>
      <p:ext uri="{BB962C8B-B14F-4D97-AF65-F5344CB8AC3E}">
        <p14:creationId xmlns:p14="http://schemas.microsoft.com/office/powerpoint/2010/main" val="376342410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7088" y="331788"/>
            <a:ext cx="7926387" cy="936625"/>
          </a:xfrm>
        </p:spPr>
        <p:txBody>
          <a:bodyPr/>
          <a:lstStyle/>
          <a:p>
            <a:r>
              <a:rPr lang="en-US" smtClean="0"/>
              <a:t>Click to edit Master title style</a:t>
            </a:r>
            <a:endParaRPr lang="nb-NO"/>
          </a:p>
        </p:txBody>
      </p:sp>
      <p:sp>
        <p:nvSpPr>
          <p:cNvPr id="3" name="Text Placeholder 2"/>
          <p:cNvSpPr>
            <a:spLocks noGrp="1"/>
          </p:cNvSpPr>
          <p:nvPr>
            <p:ph type="body" sz="half" idx="1"/>
          </p:nvPr>
        </p:nvSpPr>
        <p:spPr>
          <a:xfrm>
            <a:off x="827088" y="1341438"/>
            <a:ext cx="3884612" cy="45354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4" name="Content Placeholder 3"/>
          <p:cNvSpPr>
            <a:spLocks noGrp="1"/>
          </p:cNvSpPr>
          <p:nvPr>
            <p:ph sz="half" idx="2"/>
          </p:nvPr>
        </p:nvSpPr>
        <p:spPr>
          <a:xfrm>
            <a:off x="4864100" y="1341438"/>
            <a:ext cx="3884613" cy="45354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5" name="Slide Number Placeholder 5"/>
          <p:cNvSpPr>
            <a:spLocks noGrp="1"/>
          </p:cNvSpPr>
          <p:nvPr>
            <p:ph type="sldNum" sz="quarter" idx="10"/>
          </p:nvPr>
        </p:nvSpPr>
        <p:spPr>
          <a:ln/>
        </p:spPr>
        <p:txBody>
          <a:bodyPr/>
          <a:lstStyle>
            <a:lvl1pPr>
              <a:defRPr/>
            </a:lvl1pPr>
          </a:lstStyle>
          <a:p>
            <a:pPr>
              <a:defRPr/>
            </a:pPr>
            <a:fld id="{B51E5EC2-7C1C-4653-9004-D11B50D7DBF4}" type="slidenum">
              <a:rPr lang="nb-NO"/>
              <a:pPr>
                <a:defRPr/>
              </a:pPr>
              <a:t>‹#›</a:t>
            </a:fld>
            <a:endParaRPr lang="nb-NO"/>
          </a:p>
        </p:txBody>
      </p:sp>
    </p:spTree>
    <p:extLst>
      <p:ext uri="{BB962C8B-B14F-4D97-AF65-F5344CB8AC3E}">
        <p14:creationId xmlns:p14="http://schemas.microsoft.com/office/powerpoint/2010/main" val="3470986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b-N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4" name="Slide Number Placeholder 5"/>
          <p:cNvSpPr>
            <a:spLocks noGrp="1"/>
          </p:cNvSpPr>
          <p:nvPr>
            <p:ph type="sldNum" sz="quarter" idx="10"/>
          </p:nvPr>
        </p:nvSpPr>
        <p:spPr>
          <a:ln/>
        </p:spPr>
        <p:txBody>
          <a:bodyPr/>
          <a:lstStyle>
            <a:lvl1pPr>
              <a:defRPr/>
            </a:lvl1pPr>
          </a:lstStyle>
          <a:p>
            <a:pPr>
              <a:defRPr/>
            </a:pPr>
            <a:fld id="{4FCF6DF0-5A75-41C9-AE34-5594A50623EB}" type="slidenum">
              <a:rPr lang="nb-NO"/>
              <a:pPr>
                <a:defRPr/>
              </a:pPr>
              <a:t>‹#›</a:t>
            </a:fld>
            <a:endParaRPr lang="nb-NO"/>
          </a:p>
        </p:txBody>
      </p:sp>
    </p:spTree>
    <p:extLst>
      <p:ext uri="{BB962C8B-B14F-4D97-AF65-F5344CB8AC3E}">
        <p14:creationId xmlns:p14="http://schemas.microsoft.com/office/powerpoint/2010/main" val="3331325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column">
    <p:spTree>
      <p:nvGrpSpPr>
        <p:cNvPr id="1" name=""/>
        <p:cNvGrpSpPr/>
        <p:nvPr/>
      </p:nvGrpSpPr>
      <p:grpSpPr>
        <a:xfrm>
          <a:off x="0" y="0"/>
          <a:ext cx="0" cy="0"/>
          <a:chOff x="0" y="0"/>
          <a:chExt cx="0" cy="0"/>
        </a:xfrm>
      </p:grpSpPr>
      <p:sp>
        <p:nvSpPr>
          <p:cNvPr id="2" name="Title 1"/>
          <p:cNvSpPr>
            <a:spLocks noGrp="1"/>
          </p:cNvSpPr>
          <p:nvPr>
            <p:ph type="title"/>
          </p:nvPr>
        </p:nvSpPr>
        <p:spPr>
          <a:xfrm>
            <a:off x="873123" y="332210"/>
            <a:ext cx="7875590" cy="936203"/>
          </a:xfrm>
        </p:spPr>
        <p:txBody>
          <a:bodyPr/>
          <a:lstStyle>
            <a:lvl1pPr>
              <a:defRPr sz="2000"/>
            </a:lvl1pPr>
          </a:lstStyle>
          <a:p>
            <a:r>
              <a:rPr lang="en-US" dirty="0" smtClean="0"/>
              <a:t>Click to edit Master title style</a:t>
            </a:r>
            <a:endParaRPr lang="en-GB" dirty="0"/>
          </a:p>
        </p:txBody>
      </p:sp>
      <p:sp>
        <p:nvSpPr>
          <p:cNvPr id="3" name="Slide Number Placeholder 2"/>
          <p:cNvSpPr>
            <a:spLocks noGrp="1"/>
          </p:cNvSpPr>
          <p:nvPr>
            <p:ph type="sldNum" sz="quarter" idx="16"/>
          </p:nvPr>
        </p:nvSpPr>
        <p:spPr/>
        <p:txBody>
          <a:bodyPr/>
          <a:lstStyle/>
          <a:p>
            <a:fld id="{DE050E36-BA33-43C0-AE7D-FD2A806B7DFE}" type="slidenum">
              <a:rPr lang="en-GB" smtClean="0"/>
              <a:pPr/>
              <a:t>‹#›</a:t>
            </a:fld>
            <a:endParaRPr lang="en-GB"/>
          </a:p>
        </p:txBody>
      </p:sp>
      <p:sp>
        <p:nvSpPr>
          <p:cNvPr id="8" name="Text Placeholder 4"/>
          <p:cNvSpPr>
            <a:spLocks noGrp="1"/>
          </p:cNvSpPr>
          <p:nvPr>
            <p:ph type="body" sz="quarter" idx="12"/>
          </p:nvPr>
        </p:nvSpPr>
        <p:spPr>
          <a:xfrm>
            <a:off x="4788464" y="116633"/>
            <a:ext cx="3960000" cy="176263"/>
          </a:xfrm>
        </p:spPr>
        <p:txBody>
          <a:bodyPr lIns="36000" tIns="18000" rIns="0" bIns="18000">
            <a:normAutofit/>
          </a:bodyPr>
          <a:lstStyle>
            <a:lvl1pPr marL="0" indent="0" algn="r">
              <a:buFontTx/>
              <a:buNone/>
              <a:defRPr sz="1000" baseline="0">
                <a:solidFill>
                  <a:schemeClr val="bg1">
                    <a:lumMod val="65000"/>
                  </a:schemeClr>
                </a:solidFill>
              </a:defRPr>
            </a:lvl1pPr>
          </a:lstStyle>
          <a:p>
            <a:pPr lvl="0"/>
            <a:r>
              <a:rPr lang="en-US" smtClean="0"/>
              <a:t>Click to edit Master text styles</a:t>
            </a:r>
          </a:p>
        </p:txBody>
      </p:sp>
      <p:sp>
        <p:nvSpPr>
          <p:cNvPr id="9" name="Text Placeholder 5"/>
          <p:cNvSpPr>
            <a:spLocks noGrp="1"/>
          </p:cNvSpPr>
          <p:nvPr>
            <p:ph type="body" sz="quarter" idx="14"/>
          </p:nvPr>
        </p:nvSpPr>
        <p:spPr>
          <a:xfrm>
            <a:off x="859443" y="6569076"/>
            <a:ext cx="6172552" cy="288924"/>
          </a:xfrm>
        </p:spPr>
        <p:txBody>
          <a:bodyPr tIns="36000" bIns="0" anchor="t" anchorCtr="0">
            <a:normAutofit/>
          </a:bodyPr>
          <a:lstStyle>
            <a:lvl1pPr marL="0" indent="0">
              <a:buFontTx/>
              <a:buNone/>
              <a:defRPr sz="1000">
                <a:solidFill>
                  <a:schemeClr val="bg1">
                    <a:lumMod val="65000"/>
                  </a:schemeClr>
                </a:solidFill>
              </a:defRPr>
            </a:lvl1pPr>
          </a:lstStyle>
          <a:p>
            <a:pPr lvl="0"/>
            <a:r>
              <a:rPr lang="en-US" smtClean="0"/>
              <a:t>Click to edit Master text styles</a:t>
            </a:r>
          </a:p>
        </p:txBody>
      </p:sp>
      <p:sp>
        <p:nvSpPr>
          <p:cNvPr id="5" name="Content Placeholder 4"/>
          <p:cNvSpPr>
            <a:spLocks noGrp="1"/>
          </p:cNvSpPr>
          <p:nvPr>
            <p:ph sz="quarter" idx="17"/>
          </p:nvPr>
        </p:nvSpPr>
        <p:spPr>
          <a:xfrm>
            <a:off x="866300" y="1341438"/>
            <a:ext cx="7875589" cy="460784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444612932"/>
      </p:ext>
    </p:extLst>
  </p:cSld>
  <p:clrMapOvr>
    <a:masterClrMapping/>
  </p:clrMapOvr>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column with heading">
    <p:spTree>
      <p:nvGrpSpPr>
        <p:cNvPr id="1" name=""/>
        <p:cNvGrpSpPr/>
        <p:nvPr/>
      </p:nvGrpSpPr>
      <p:grpSpPr>
        <a:xfrm>
          <a:off x="0" y="0"/>
          <a:ext cx="0" cy="0"/>
          <a:chOff x="0" y="0"/>
          <a:chExt cx="0" cy="0"/>
        </a:xfrm>
      </p:grpSpPr>
      <p:sp>
        <p:nvSpPr>
          <p:cNvPr id="7" name="Text Placeholder 7"/>
          <p:cNvSpPr>
            <a:spLocks noGrp="1"/>
          </p:cNvSpPr>
          <p:nvPr>
            <p:ph type="body" sz="quarter" idx="15"/>
          </p:nvPr>
        </p:nvSpPr>
        <p:spPr>
          <a:xfrm>
            <a:off x="863600" y="1341438"/>
            <a:ext cx="7885113" cy="352065"/>
          </a:xfrm>
        </p:spPr>
        <p:txBody>
          <a:bodyPr>
            <a:noAutofit/>
          </a:bodyPr>
          <a:lstStyle>
            <a:lvl1pPr marL="0" indent="0">
              <a:buNone/>
              <a:defRPr sz="2400" b="1"/>
            </a:lvl1pPr>
          </a:lstStyle>
          <a:p>
            <a:pPr lvl="0"/>
            <a:r>
              <a:rPr lang="en-US" smtClean="0"/>
              <a:t>Click to edit Master text styles</a:t>
            </a:r>
          </a:p>
        </p:txBody>
      </p:sp>
      <p:sp>
        <p:nvSpPr>
          <p:cNvPr id="3" name="Slide Number Placeholder 2"/>
          <p:cNvSpPr>
            <a:spLocks noGrp="1"/>
          </p:cNvSpPr>
          <p:nvPr>
            <p:ph type="sldNum" sz="quarter" idx="16"/>
          </p:nvPr>
        </p:nvSpPr>
        <p:spPr/>
        <p:txBody>
          <a:bodyPr/>
          <a:lstStyle/>
          <a:p>
            <a:fld id="{DE050E36-BA33-43C0-AE7D-FD2A806B7DFE}" type="slidenum">
              <a:rPr lang="en-GB" smtClean="0"/>
              <a:pPr/>
              <a:t>‹#›</a:t>
            </a:fld>
            <a:endParaRPr lang="en-GB"/>
          </a:p>
        </p:txBody>
      </p:sp>
      <p:sp>
        <p:nvSpPr>
          <p:cNvPr id="5" name="Content Placeholder 4"/>
          <p:cNvSpPr>
            <a:spLocks noGrp="1"/>
          </p:cNvSpPr>
          <p:nvPr>
            <p:ph sz="quarter" idx="17"/>
          </p:nvPr>
        </p:nvSpPr>
        <p:spPr>
          <a:xfrm>
            <a:off x="863600" y="1772817"/>
            <a:ext cx="7885113" cy="417713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Text Placeholder 5"/>
          <p:cNvSpPr>
            <a:spLocks noGrp="1"/>
          </p:cNvSpPr>
          <p:nvPr>
            <p:ph type="body" sz="quarter" idx="14"/>
          </p:nvPr>
        </p:nvSpPr>
        <p:spPr>
          <a:xfrm>
            <a:off x="860687" y="6569076"/>
            <a:ext cx="6171307" cy="288924"/>
          </a:xfrm>
        </p:spPr>
        <p:txBody>
          <a:bodyPr tIns="36000" bIns="0" anchor="t" anchorCtr="0">
            <a:normAutofit/>
          </a:bodyPr>
          <a:lstStyle>
            <a:lvl1pPr marL="0" indent="0">
              <a:buFontTx/>
              <a:buNone/>
              <a:defRPr sz="1000">
                <a:solidFill>
                  <a:schemeClr val="bg1">
                    <a:lumMod val="65000"/>
                  </a:schemeClr>
                </a:solidFill>
              </a:defRPr>
            </a:lvl1pPr>
          </a:lstStyle>
          <a:p>
            <a:pPr lvl="0"/>
            <a:r>
              <a:rPr lang="en-US" smtClean="0"/>
              <a:t>Click to edit Master text styles</a:t>
            </a:r>
          </a:p>
        </p:txBody>
      </p:sp>
      <p:sp>
        <p:nvSpPr>
          <p:cNvPr id="9" name="Text Placeholder 4"/>
          <p:cNvSpPr>
            <a:spLocks noGrp="1"/>
          </p:cNvSpPr>
          <p:nvPr>
            <p:ph type="body" sz="quarter" idx="12"/>
          </p:nvPr>
        </p:nvSpPr>
        <p:spPr>
          <a:xfrm>
            <a:off x="4788024" y="116633"/>
            <a:ext cx="3960000" cy="176263"/>
          </a:xfrm>
        </p:spPr>
        <p:txBody>
          <a:bodyPr lIns="36000" tIns="18000" rIns="0" bIns="18000">
            <a:normAutofit/>
          </a:bodyPr>
          <a:lstStyle>
            <a:lvl1pPr marL="0" indent="0" algn="r">
              <a:buFontTx/>
              <a:buNone/>
              <a:defRPr sz="1000" baseline="0">
                <a:solidFill>
                  <a:schemeClr val="bg1">
                    <a:lumMod val="65000"/>
                  </a:schemeClr>
                </a:solidFill>
              </a:defRPr>
            </a:lvl1pPr>
          </a:lstStyle>
          <a:p>
            <a:pPr lvl="0"/>
            <a:r>
              <a:rPr lang="en-US" smtClean="0"/>
              <a:t>Click to edit Master text styles</a:t>
            </a:r>
          </a:p>
        </p:txBody>
      </p:sp>
      <p:sp>
        <p:nvSpPr>
          <p:cNvPr id="8" name="Title 1"/>
          <p:cNvSpPr>
            <a:spLocks noGrp="1"/>
          </p:cNvSpPr>
          <p:nvPr>
            <p:ph type="title"/>
          </p:nvPr>
        </p:nvSpPr>
        <p:spPr>
          <a:xfrm>
            <a:off x="873123" y="332210"/>
            <a:ext cx="7875590" cy="936203"/>
          </a:xfrm>
        </p:spPr>
        <p:txBody>
          <a:bodyPr/>
          <a:lstStyle/>
          <a:p>
            <a:r>
              <a:rPr lang="en-US" smtClean="0"/>
              <a:t>Click to edit Master title style</a:t>
            </a:r>
            <a:endParaRPr lang="en-GB" dirty="0"/>
          </a:p>
        </p:txBody>
      </p:sp>
    </p:spTree>
    <p:extLst>
      <p:ext uri="{BB962C8B-B14F-4D97-AF65-F5344CB8AC3E}">
        <p14:creationId xmlns:p14="http://schemas.microsoft.com/office/powerpoint/2010/main" val="1899506184"/>
      </p:ext>
    </p:extLst>
  </p:cSld>
  <p:clrMapOvr>
    <a:masterClrMapping/>
  </p:clrMapOvr>
  <p:timing>
    <p:tnLst>
      <p:par>
        <p:cTn id="1" dur="indefinite" restart="never" nodeType="tmRoot"/>
      </p:par>
    </p:tnLst>
  </p:timing>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Slide Number Placeholder 6"/>
          <p:cNvSpPr>
            <a:spLocks noGrp="1"/>
          </p:cNvSpPr>
          <p:nvPr>
            <p:ph type="sldNum" sz="quarter" idx="11"/>
          </p:nvPr>
        </p:nvSpPr>
        <p:spPr/>
        <p:txBody>
          <a:bodyPr/>
          <a:lstStyle/>
          <a:p>
            <a:fld id="{DE050E36-BA33-43C0-AE7D-FD2A806B7DFE}" type="slidenum">
              <a:rPr lang="en-GB" smtClean="0"/>
              <a:pPr/>
              <a:t>‹#›</a:t>
            </a:fld>
            <a:endParaRPr lang="en-GB"/>
          </a:p>
        </p:txBody>
      </p:sp>
      <p:sp>
        <p:nvSpPr>
          <p:cNvPr id="10" name="Text Placeholder 5"/>
          <p:cNvSpPr>
            <a:spLocks noGrp="1"/>
          </p:cNvSpPr>
          <p:nvPr>
            <p:ph type="body" sz="quarter" idx="14"/>
          </p:nvPr>
        </p:nvSpPr>
        <p:spPr>
          <a:xfrm>
            <a:off x="860687" y="6569076"/>
            <a:ext cx="6171307" cy="288924"/>
          </a:xfrm>
        </p:spPr>
        <p:txBody>
          <a:bodyPr tIns="36000" bIns="0" anchor="t" anchorCtr="0">
            <a:normAutofit/>
          </a:bodyPr>
          <a:lstStyle>
            <a:lvl1pPr marL="0" indent="0">
              <a:buFontTx/>
              <a:buNone/>
              <a:defRPr sz="1000">
                <a:solidFill>
                  <a:schemeClr val="bg1">
                    <a:lumMod val="65000"/>
                  </a:schemeClr>
                </a:solidFill>
              </a:defRPr>
            </a:lvl1pPr>
          </a:lstStyle>
          <a:p>
            <a:pPr lvl="0"/>
            <a:r>
              <a:rPr lang="en-US" smtClean="0"/>
              <a:t>Click to edit Master text styles</a:t>
            </a:r>
          </a:p>
        </p:txBody>
      </p:sp>
      <p:sp>
        <p:nvSpPr>
          <p:cNvPr id="11" name="Text Placeholder 4"/>
          <p:cNvSpPr>
            <a:spLocks noGrp="1"/>
          </p:cNvSpPr>
          <p:nvPr>
            <p:ph type="body" sz="quarter" idx="12"/>
          </p:nvPr>
        </p:nvSpPr>
        <p:spPr>
          <a:xfrm>
            <a:off x="4788024" y="116633"/>
            <a:ext cx="3960000" cy="176263"/>
          </a:xfrm>
        </p:spPr>
        <p:txBody>
          <a:bodyPr lIns="36000" tIns="18000" rIns="0" bIns="18000">
            <a:normAutofit/>
          </a:bodyPr>
          <a:lstStyle>
            <a:lvl1pPr marL="0" indent="0" algn="r">
              <a:buFontTx/>
              <a:buNone/>
              <a:defRPr sz="1000" baseline="0">
                <a:solidFill>
                  <a:schemeClr val="bg1">
                    <a:lumMod val="65000"/>
                  </a:schemeClr>
                </a:solidFill>
              </a:defRPr>
            </a:lvl1pPr>
          </a:lstStyle>
          <a:p>
            <a:pPr lvl="0"/>
            <a:r>
              <a:rPr lang="en-US" smtClean="0"/>
              <a:t>Click to edit Master text styles</a:t>
            </a:r>
          </a:p>
        </p:txBody>
      </p:sp>
      <p:sp>
        <p:nvSpPr>
          <p:cNvPr id="8" name="Title 1"/>
          <p:cNvSpPr>
            <a:spLocks noGrp="1"/>
          </p:cNvSpPr>
          <p:nvPr>
            <p:ph type="title"/>
          </p:nvPr>
        </p:nvSpPr>
        <p:spPr>
          <a:xfrm>
            <a:off x="873123" y="332210"/>
            <a:ext cx="7875590" cy="936203"/>
          </a:xfrm>
        </p:spPr>
        <p:txBody>
          <a:bodyPr/>
          <a:lstStyle/>
          <a:p>
            <a:r>
              <a:rPr lang="en-US" smtClean="0"/>
              <a:t>Click to edit Master title style</a:t>
            </a:r>
            <a:endParaRPr lang="en-GB" dirty="0"/>
          </a:p>
        </p:txBody>
      </p:sp>
    </p:spTree>
    <p:extLst>
      <p:ext uri="{BB962C8B-B14F-4D97-AF65-F5344CB8AC3E}">
        <p14:creationId xmlns:p14="http://schemas.microsoft.com/office/powerpoint/2010/main" val="37301476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Blank pag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286455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6" name="Slide Number Placeholder 5"/>
          <p:cNvSpPr>
            <a:spLocks noGrp="1"/>
          </p:cNvSpPr>
          <p:nvPr>
            <p:ph type="sldNum" sz="quarter" idx="15"/>
          </p:nvPr>
        </p:nvSpPr>
        <p:spPr/>
        <p:txBody>
          <a:bodyPr/>
          <a:lstStyle/>
          <a:p>
            <a:fld id="{DE050E36-BA33-43C0-AE7D-FD2A806B7DFE}" type="slidenum">
              <a:rPr lang="en-GB" smtClean="0"/>
              <a:pPr/>
              <a:t>‹#›</a:t>
            </a:fld>
            <a:endParaRPr lang="en-GB"/>
          </a:p>
        </p:txBody>
      </p:sp>
      <p:sp>
        <p:nvSpPr>
          <p:cNvPr id="7" name="Content Placeholder 6"/>
          <p:cNvSpPr>
            <a:spLocks noGrp="1"/>
          </p:cNvSpPr>
          <p:nvPr>
            <p:ph sz="quarter" idx="16"/>
          </p:nvPr>
        </p:nvSpPr>
        <p:spPr>
          <a:xfrm>
            <a:off x="863601" y="1341377"/>
            <a:ext cx="3816000" cy="4608512"/>
          </a:xfrm>
        </p:spPr>
        <p:txBody>
          <a:bodyPr>
            <a:normAutofit/>
          </a:bodyPr>
          <a:lstStyle>
            <a:lvl1pPr>
              <a:defRPr sz="2400"/>
            </a:lvl1pPr>
            <a:lvl2pPr>
              <a:defRPr sz="2000"/>
            </a:lvl2pPr>
            <a:lvl3pPr>
              <a:defRPr sz="1800"/>
            </a:lvl3pPr>
            <a:lvl4pPr>
              <a:defRPr sz="1600"/>
            </a:lvl4pPr>
            <a:lvl5pP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1" name="Content Placeholder 6"/>
          <p:cNvSpPr>
            <a:spLocks noGrp="1"/>
          </p:cNvSpPr>
          <p:nvPr>
            <p:ph sz="quarter" idx="17"/>
          </p:nvPr>
        </p:nvSpPr>
        <p:spPr>
          <a:xfrm>
            <a:off x="4932040" y="1340424"/>
            <a:ext cx="3816673" cy="4608512"/>
          </a:xfrm>
        </p:spPr>
        <p:txBody>
          <a:bodyPr>
            <a:normAutofit/>
          </a:bodyPr>
          <a:lstStyle>
            <a:lvl1pPr>
              <a:defRPr sz="2400"/>
            </a:lvl1pPr>
            <a:lvl2pPr>
              <a:defRPr sz="2000"/>
            </a:lvl2pPr>
            <a:lvl3pPr>
              <a:defRPr sz="1800"/>
            </a:lvl3pPr>
            <a:lvl4pPr>
              <a:defRPr sz="1600"/>
            </a:lvl4pPr>
            <a:lvl5pP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2" name="Text Placeholder 5"/>
          <p:cNvSpPr>
            <a:spLocks noGrp="1"/>
          </p:cNvSpPr>
          <p:nvPr>
            <p:ph type="body" sz="quarter" idx="14"/>
          </p:nvPr>
        </p:nvSpPr>
        <p:spPr>
          <a:xfrm>
            <a:off x="860687" y="6569076"/>
            <a:ext cx="6171307" cy="288924"/>
          </a:xfrm>
        </p:spPr>
        <p:txBody>
          <a:bodyPr tIns="36000" bIns="0" anchor="t" anchorCtr="0">
            <a:normAutofit/>
          </a:bodyPr>
          <a:lstStyle>
            <a:lvl1pPr marL="0" indent="0">
              <a:buFontTx/>
              <a:buNone/>
              <a:defRPr sz="1000">
                <a:solidFill>
                  <a:schemeClr val="bg1">
                    <a:lumMod val="65000"/>
                  </a:schemeClr>
                </a:solidFill>
              </a:defRPr>
            </a:lvl1pPr>
          </a:lstStyle>
          <a:p>
            <a:pPr lvl="0"/>
            <a:r>
              <a:rPr lang="en-US" smtClean="0"/>
              <a:t>Click to edit Master text styles</a:t>
            </a:r>
          </a:p>
        </p:txBody>
      </p:sp>
      <p:sp>
        <p:nvSpPr>
          <p:cNvPr id="13" name="Text Placeholder 4"/>
          <p:cNvSpPr>
            <a:spLocks noGrp="1"/>
          </p:cNvSpPr>
          <p:nvPr>
            <p:ph type="body" sz="quarter" idx="12"/>
          </p:nvPr>
        </p:nvSpPr>
        <p:spPr>
          <a:xfrm>
            <a:off x="4788024" y="116633"/>
            <a:ext cx="3960000" cy="176263"/>
          </a:xfrm>
        </p:spPr>
        <p:txBody>
          <a:bodyPr lIns="36000" tIns="18000" rIns="0" bIns="18000">
            <a:normAutofit/>
          </a:bodyPr>
          <a:lstStyle>
            <a:lvl1pPr marL="0" indent="0" algn="r">
              <a:buFontTx/>
              <a:buNone/>
              <a:defRPr sz="1000" baseline="0">
                <a:solidFill>
                  <a:schemeClr val="bg1">
                    <a:lumMod val="65000"/>
                  </a:schemeClr>
                </a:solidFill>
              </a:defRPr>
            </a:lvl1pPr>
          </a:lstStyle>
          <a:p>
            <a:pPr lvl="0"/>
            <a:r>
              <a:rPr lang="en-US" smtClean="0"/>
              <a:t>Click to edit Master text styles</a:t>
            </a:r>
          </a:p>
        </p:txBody>
      </p:sp>
      <p:sp>
        <p:nvSpPr>
          <p:cNvPr id="8" name="Title 1"/>
          <p:cNvSpPr>
            <a:spLocks noGrp="1"/>
          </p:cNvSpPr>
          <p:nvPr>
            <p:ph type="title"/>
          </p:nvPr>
        </p:nvSpPr>
        <p:spPr>
          <a:xfrm>
            <a:off x="873123" y="332210"/>
            <a:ext cx="7875590" cy="936203"/>
          </a:xfrm>
        </p:spPr>
        <p:txBody>
          <a:bodyPr/>
          <a:lstStyle/>
          <a:p>
            <a:r>
              <a:rPr lang="en-US" smtClean="0"/>
              <a:t>Click to edit Master title style</a:t>
            </a:r>
            <a:endParaRPr lang="en-GB" dirty="0"/>
          </a:p>
        </p:txBody>
      </p:sp>
    </p:spTree>
    <p:extLst>
      <p:ext uri="{BB962C8B-B14F-4D97-AF65-F5344CB8AC3E}">
        <p14:creationId xmlns:p14="http://schemas.microsoft.com/office/powerpoint/2010/main" val="3517939614"/>
      </p:ext>
    </p:extLst>
  </p:cSld>
  <p:clrMapOvr>
    <a:masterClrMapping/>
  </p:clrMapOvr>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 narrow left">
    <p:spTree>
      <p:nvGrpSpPr>
        <p:cNvPr id="1" name=""/>
        <p:cNvGrpSpPr/>
        <p:nvPr/>
      </p:nvGrpSpPr>
      <p:grpSpPr>
        <a:xfrm>
          <a:off x="0" y="0"/>
          <a:ext cx="0" cy="0"/>
          <a:chOff x="0" y="0"/>
          <a:chExt cx="0" cy="0"/>
        </a:xfrm>
      </p:grpSpPr>
      <p:sp>
        <p:nvSpPr>
          <p:cNvPr id="6" name="Slide Number Placeholder 5"/>
          <p:cNvSpPr>
            <a:spLocks noGrp="1"/>
          </p:cNvSpPr>
          <p:nvPr>
            <p:ph type="sldNum" sz="quarter" idx="15"/>
          </p:nvPr>
        </p:nvSpPr>
        <p:spPr/>
        <p:txBody>
          <a:bodyPr/>
          <a:lstStyle/>
          <a:p>
            <a:fld id="{DE050E36-BA33-43C0-AE7D-FD2A806B7DFE}" type="slidenum">
              <a:rPr lang="en-GB" smtClean="0"/>
              <a:pPr/>
              <a:t>‹#›</a:t>
            </a:fld>
            <a:endParaRPr lang="en-GB"/>
          </a:p>
        </p:txBody>
      </p:sp>
      <p:sp>
        <p:nvSpPr>
          <p:cNvPr id="7" name="Content Placeholder 6"/>
          <p:cNvSpPr>
            <a:spLocks noGrp="1"/>
          </p:cNvSpPr>
          <p:nvPr>
            <p:ph sz="quarter" idx="16"/>
          </p:nvPr>
        </p:nvSpPr>
        <p:spPr>
          <a:xfrm>
            <a:off x="863600" y="1341438"/>
            <a:ext cx="2592000" cy="4608512"/>
          </a:xfrm>
        </p:spPr>
        <p:txBody>
          <a:bodyPr>
            <a:normAutofit/>
          </a:bodyPr>
          <a:lstStyle>
            <a:lvl1pPr>
              <a:defRPr sz="2400"/>
            </a:lvl1pPr>
            <a:lvl2pPr>
              <a:defRPr sz="2000"/>
            </a:lvl2pPr>
            <a:lvl3pPr>
              <a:defRPr sz="1800"/>
            </a:lvl3pPr>
            <a:lvl4pPr>
              <a:defRPr sz="1600"/>
            </a:lvl4pPr>
            <a:lvl5pP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1" name="Content Placeholder 6"/>
          <p:cNvSpPr>
            <a:spLocks noGrp="1"/>
          </p:cNvSpPr>
          <p:nvPr>
            <p:ph sz="quarter" idx="17"/>
          </p:nvPr>
        </p:nvSpPr>
        <p:spPr>
          <a:xfrm>
            <a:off x="3564464" y="1341438"/>
            <a:ext cx="5184000" cy="4608512"/>
          </a:xfrm>
        </p:spPr>
        <p:txBody>
          <a:bodyPr>
            <a:normAutofit/>
          </a:bodyPr>
          <a:lstStyle>
            <a:lvl1pPr>
              <a:defRPr sz="2400"/>
            </a:lvl1pPr>
            <a:lvl2pPr>
              <a:defRPr sz="2000"/>
            </a:lvl2pPr>
            <a:lvl3pPr>
              <a:defRPr sz="1800"/>
            </a:lvl3pPr>
            <a:lvl4pPr>
              <a:defRPr sz="1600"/>
            </a:lvl4pPr>
            <a:lvl5pP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Text Placeholder 5"/>
          <p:cNvSpPr>
            <a:spLocks noGrp="1"/>
          </p:cNvSpPr>
          <p:nvPr>
            <p:ph type="body" sz="quarter" idx="14"/>
          </p:nvPr>
        </p:nvSpPr>
        <p:spPr>
          <a:xfrm>
            <a:off x="860687" y="6569076"/>
            <a:ext cx="6171307" cy="288924"/>
          </a:xfrm>
        </p:spPr>
        <p:txBody>
          <a:bodyPr tIns="36000" bIns="0" anchor="t" anchorCtr="0">
            <a:normAutofit/>
          </a:bodyPr>
          <a:lstStyle>
            <a:lvl1pPr marL="0" indent="0">
              <a:buFontTx/>
              <a:buNone/>
              <a:defRPr sz="1000">
                <a:solidFill>
                  <a:schemeClr val="bg1">
                    <a:lumMod val="65000"/>
                  </a:schemeClr>
                </a:solidFill>
              </a:defRPr>
            </a:lvl1pPr>
          </a:lstStyle>
          <a:p>
            <a:pPr lvl="0"/>
            <a:r>
              <a:rPr lang="en-US" smtClean="0"/>
              <a:t>Click to edit Master text styles</a:t>
            </a:r>
          </a:p>
        </p:txBody>
      </p:sp>
      <p:sp>
        <p:nvSpPr>
          <p:cNvPr id="12" name="Text Placeholder 4"/>
          <p:cNvSpPr>
            <a:spLocks noGrp="1"/>
          </p:cNvSpPr>
          <p:nvPr>
            <p:ph type="body" sz="quarter" idx="12"/>
          </p:nvPr>
        </p:nvSpPr>
        <p:spPr>
          <a:xfrm>
            <a:off x="4788024" y="116633"/>
            <a:ext cx="3960000" cy="176263"/>
          </a:xfrm>
        </p:spPr>
        <p:txBody>
          <a:bodyPr lIns="36000" tIns="18000" rIns="0" bIns="18000">
            <a:normAutofit/>
          </a:bodyPr>
          <a:lstStyle>
            <a:lvl1pPr marL="0" indent="0" algn="r">
              <a:buFontTx/>
              <a:buNone/>
              <a:defRPr sz="1000" baseline="0">
                <a:solidFill>
                  <a:schemeClr val="bg1">
                    <a:lumMod val="65000"/>
                  </a:schemeClr>
                </a:solidFill>
              </a:defRPr>
            </a:lvl1pPr>
          </a:lstStyle>
          <a:p>
            <a:pPr lvl="0"/>
            <a:r>
              <a:rPr lang="en-US" smtClean="0"/>
              <a:t>Click to edit Master text styles</a:t>
            </a:r>
          </a:p>
        </p:txBody>
      </p:sp>
      <p:sp>
        <p:nvSpPr>
          <p:cNvPr id="8" name="Title 1"/>
          <p:cNvSpPr>
            <a:spLocks noGrp="1"/>
          </p:cNvSpPr>
          <p:nvPr>
            <p:ph type="title"/>
          </p:nvPr>
        </p:nvSpPr>
        <p:spPr>
          <a:xfrm>
            <a:off x="873123" y="332210"/>
            <a:ext cx="7875590" cy="936203"/>
          </a:xfrm>
        </p:spPr>
        <p:txBody>
          <a:bodyPr/>
          <a:lstStyle/>
          <a:p>
            <a:r>
              <a:rPr lang="en-US" smtClean="0"/>
              <a:t>Click to edit Master title style</a:t>
            </a:r>
            <a:endParaRPr lang="en-GB" dirty="0"/>
          </a:p>
        </p:txBody>
      </p:sp>
    </p:spTree>
    <p:extLst>
      <p:ext uri="{BB962C8B-B14F-4D97-AF65-F5344CB8AC3E}">
        <p14:creationId xmlns:p14="http://schemas.microsoft.com/office/powerpoint/2010/main" val="3434859192"/>
      </p:ext>
    </p:extLst>
  </p:cSld>
  <p:clrMapOvr>
    <a:masterClrMapping/>
  </p:clrMapOvr>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column narrow right">
    <p:spTree>
      <p:nvGrpSpPr>
        <p:cNvPr id="1" name=""/>
        <p:cNvGrpSpPr/>
        <p:nvPr/>
      </p:nvGrpSpPr>
      <p:grpSpPr>
        <a:xfrm>
          <a:off x="0" y="0"/>
          <a:ext cx="0" cy="0"/>
          <a:chOff x="0" y="0"/>
          <a:chExt cx="0" cy="0"/>
        </a:xfrm>
      </p:grpSpPr>
      <p:sp>
        <p:nvSpPr>
          <p:cNvPr id="6" name="Slide Number Placeholder 5"/>
          <p:cNvSpPr>
            <a:spLocks noGrp="1"/>
          </p:cNvSpPr>
          <p:nvPr>
            <p:ph type="sldNum" sz="quarter" idx="15"/>
          </p:nvPr>
        </p:nvSpPr>
        <p:spPr/>
        <p:txBody>
          <a:bodyPr/>
          <a:lstStyle/>
          <a:p>
            <a:fld id="{DE050E36-BA33-43C0-AE7D-FD2A806B7DFE}" type="slidenum">
              <a:rPr lang="en-GB" smtClean="0"/>
              <a:pPr/>
              <a:t>‹#›</a:t>
            </a:fld>
            <a:endParaRPr lang="en-GB"/>
          </a:p>
        </p:txBody>
      </p:sp>
      <p:sp>
        <p:nvSpPr>
          <p:cNvPr id="11" name="Content Placeholder 6"/>
          <p:cNvSpPr>
            <a:spLocks noGrp="1"/>
          </p:cNvSpPr>
          <p:nvPr>
            <p:ph sz="quarter" idx="16"/>
          </p:nvPr>
        </p:nvSpPr>
        <p:spPr>
          <a:xfrm>
            <a:off x="863599" y="1341438"/>
            <a:ext cx="5184000" cy="4608512"/>
          </a:xfrm>
        </p:spPr>
        <p:txBody>
          <a:bodyPr>
            <a:normAutofit/>
          </a:bodyPr>
          <a:lstStyle>
            <a:lvl1pPr>
              <a:defRPr sz="2400"/>
            </a:lvl1pPr>
            <a:lvl2pPr>
              <a:defRPr sz="2000"/>
            </a:lvl2pPr>
            <a:lvl3pPr>
              <a:defRPr sz="1800"/>
            </a:lvl3pPr>
            <a:lvl4pPr>
              <a:defRPr sz="1600"/>
            </a:lvl4pPr>
            <a:lvl5pP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2" name="Content Placeholder 6"/>
          <p:cNvSpPr>
            <a:spLocks noGrp="1"/>
          </p:cNvSpPr>
          <p:nvPr>
            <p:ph sz="quarter" idx="17"/>
          </p:nvPr>
        </p:nvSpPr>
        <p:spPr>
          <a:xfrm>
            <a:off x="6156464" y="1341438"/>
            <a:ext cx="2592000" cy="4608512"/>
          </a:xfrm>
        </p:spPr>
        <p:txBody>
          <a:bodyPr>
            <a:normAutofit/>
          </a:bodyPr>
          <a:lstStyle>
            <a:lvl1pPr>
              <a:defRPr sz="2400"/>
            </a:lvl1pPr>
            <a:lvl2pPr>
              <a:defRPr sz="2000"/>
            </a:lvl2pPr>
            <a:lvl3pPr>
              <a:defRPr sz="1800"/>
            </a:lvl3pPr>
            <a:lvl4pPr>
              <a:defRPr sz="1600"/>
            </a:lvl4pPr>
            <a:lvl5pP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Text Placeholder 5"/>
          <p:cNvSpPr>
            <a:spLocks noGrp="1"/>
          </p:cNvSpPr>
          <p:nvPr>
            <p:ph type="body" sz="quarter" idx="14"/>
          </p:nvPr>
        </p:nvSpPr>
        <p:spPr>
          <a:xfrm>
            <a:off x="860687" y="6569076"/>
            <a:ext cx="6171307" cy="288924"/>
          </a:xfrm>
        </p:spPr>
        <p:txBody>
          <a:bodyPr tIns="36000" bIns="0" anchor="t" anchorCtr="0">
            <a:normAutofit/>
          </a:bodyPr>
          <a:lstStyle>
            <a:lvl1pPr marL="0" indent="0">
              <a:buFontTx/>
              <a:buNone/>
              <a:defRPr sz="1000">
                <a:solidFill>
                  <a:schemeClr val="bg1">
                    <a:lumMod val="65000"/>
                  </a:schemeClr>
                </a:solidFill>
              </a:defRPr>
            </a:lvl1pPr>
          </a:lstStyle>
          <a:p>
            <a:pPr lvl="0"/>
            <a:r>
              <a:rPr lang="en-US" smtClean="0"/>
              <a:t>Click to edit Master text styles</a:t>
            </a:r>
          </a:p>
        </p:txBody>
      </p:sp>
      <p:sp>
        <p:nvSpPr>
          <p:cNvPr id="13" name="Text Placeholder 4"/>
          <p:cNvSpPr>
            <a:spLocks noGrp="1"/>
          </p:cNvSpPr>
          <p:nvPr>
            <p:ph type="body" sz="quarter" idx="12"/>
          </p:nvPr>
        </p:nvSpPr>
        <p:spPr>
          <a:xfrm>
            <a:off x="4788024" y="116633"/>
            <a:ext cx="3960000" cy="176263"/>
          </a:xfrm>
        </p:spPr>
        <p:txBody>
          <a:bodyPr lIns="36000" tIns="18000" rIns="0" bIns="18000">
            <a:normAutofit/>
          </a:bodyPr>
          <a:lstStyle>
            <a:lvl1pPr marL="0" indent="0" algn="r">
              <a:buFontTx/>
              <a:buNone/>
              <a:defRPr sz="1000" baseline="0">
                <a:solidFill>
                  <a:schemeClr val="bg1">
                    <a:lumMod val="65000"/>
                  </a:schemeClr>
                </a:solidFill>
              </a:defRPr>
            </a:lvl1pPr>
          </a:lstStyle>
          <a:p>
            <a:pPr lvl="0"/>
            <a:r>
              <a:rPr lang="en-US" smtClean="0"/>
              <a:t>Click to edit Master text styles</a:t>
            </a:r>
          </a:p>
        </p:txBody>
      </p:sp>
      <p:sp>
        <p:nvSpPr>
          <p:cNvPr id="8" name="Title 1"/>
          <p:cNvSpPr>
            <a:spLocks noGrp="1"/>
          </p:cNvSpPr>
          <p:nvPr>
            <p:ph type="title"/>
          </p:nvPr>
        </p:nvSpPr>
        <p:spPr>
          <a:xfrm>
            <a:off x="873123" y="332210"/>
            <a:ext cx="7875590" cy="936203"/>
          </a:xfrm>
        </p:spPr>
        <p:txBody>
          <a:bodyPr/>
          <a:lstStyle/>
          <a:p>
            <a:r>
              <a:rPr lang="en-US" smtClean="0"/>
              <a:t>Click to edit Master title style</a:t>
            </a:r>
            <a:endParaRPr lang="en-GB" dirty="0"/>
          </a:p>
        </p:txBody>
      </p:sp>
    </p:spTree>
    <p:extLst>
      <p:ext uri="{BB962C8B-B14F-4D97-AF65-F5344CB8AC3E}">
        <p14:creationId xmlns:p14="http://schemas.microsoft.com/office/powerpoint/2010/main" val="3434859192"/>
      </p:ext>
    </p:extLst>
  </p:cSld>
  <p:clrMapOvr>
    <a:masterClrMapping/>
  </p:clrMapOvr>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 column">
    <p:spTree>
      <p:nvGrpSpPr>
        <p:cNvPr id="1" name=""/>
        <p:cNvGrpSpPr/>
        <p:nvPr/>
      </p:nvGrpSpPr>
      <p:grpSpPr>
        <a:xfrm>
          <a:off x="0" y="0"/>
          <a:ext cx="0" cy="0"/>
          <a:chOff x="0" y="0"/>
          <a:chExt cx="0" cy="0"/>
        </a:xfrm>
      </p:grpSpPr>
      <p:sp>
        <p:nvSpPr>
          <p:cNvPr id="5" name="Slide Number Placeholder 4"/>
          <p:cNvSpPr>
            <a:spLocks noGrp="1"/>
          </p:cNvSpPr>
          <p:nvPr>
            <p:ph type="sldNum" sz="quarter" idx="17"/>
          </p:nvPr>
        </p:nvSpPr>
        <p:spPr/>
        <p:txBody>
          <a:bodyPr/>
          <a:lstStyle/>
          <a:p>
            <a:fld id="{DE050E36-BA33-43C0-AE7D-FD2A806B7DFE}" type="slidenum">
              <a:rPr lang="en-GB" smtClean="0"/>
              <a:pPr/>
              <a:t>‹#›</a:t>
            </a:fld>
            <a:endParaRPr lang="en-GB"/>
          </a:p>
        </p:txBody>
      </p:sp>
      <p:sp>
        <p:nvSpPr>
          <p:cNvPr id="13" name="Content Placeholder 6"/>
          <p:cNvSpPr>
            <a:spLocks noGrp="1"/>
          </p:cNvSpPr>
          <p:nvPr>
            <p:ph sz="quarter" idx="16"/>
          </p:nvPr>
        </p:nvSpPr>
        <p:spPr>
          <a:xfrm>
            <a:off x="863600" y="1339156"/>
            <a:ext cx="3852415" cy="2232000"/>
          </a:xfrm>
        </p:spPr>
        <p:txBody>
          <a:bodyPr>
            <a:normAutofit/>
          </a:bodyPr>
          <a:lstStyle>
            <a:lvl1pPr>
              <a:defRPr sz="2400"/>
            </a:lvl1pPr>
            <a:lvl2pPr>
              <a:defRPr sz="2000"/>
            </a:lvl2pPr>
            <a:lvl3pPr>
              <a:defRPr sz="1800"/>
            </a:lvl3pPr>
            <a:lvl4pPr>
              <a:defRPr sz="1600"/>
            </a:lvl4pPr>
            <a:lvl5pP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4" name="Content Placeholder 6"/>
          <p:cNvSpPr>
            <a:spLocks noGrp="1"/>
          </p:cNvSpPr>
          <p:nvPr>
            <p:ph sz="quarter" idx="19"/>
          </p:nvPr>
        </p:nvSpPr>
        <p:spPr>
          <a:xfrm>
            <a:off x="4877050" y="1341438"/>
            <a:ext cx="3852000" cy="2232000"/>
          </a:xfrm>
        </p:spPr>
        <p:txBody>
          <a:bodyPr>
            <a:normAutofit/>
          </a:bodyPr>
          <a:lstStyle>
            <a:lvl1pPr>
              <a:defRPr sz="2400"/>
            </a:lvl1pPr>
            <a:lvl2pPr>
              <a:defRPr sz="2000"/>
            </a:lvl2pPr>
            <a:lvl3pPr>
              <a:defRPr sz="1800"/>
            </a:lvl3pPr>
            <a:lvl4pPr>
              <a:defRPr sz="1600"/>
            </a:lvl4pPr>
            <a:lvl5pP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5" name="Content Placeholder 6"/>
          <p:cNvSpPr>
            <a:spLocks noGrp="1"/>
          </p:cNvSpPr>
          <p:nvPr>
            <p:ph sz="quarter" idx="20"/>
          </p:nvPr>
        </p:nvSpPr>
        <p:spPr>
          <a:xfrm>
            <a:off x="863601" y="3721246"/>
            <a:ext cx="3852566" cy="2228704"/>
          </a:xfrm>
        </p:spPr>
        <p:txBody>
          <a:bodyPr>
            <a:normAutofit/>
          </a:bodyPr>
          <a:lstStyle>
            <a:lvl1pPr>
              <a:defRPr sz="2400"/>
            </a:lvl1pPr>
            <a:lvl2pPr>
              <a:defRPr sz="2000"/>
            </a:lvl2pPr>
            <a:lvl3pPr>
              <a:defRPr sz="1800"/>
            </a:lvl3pPr>
            <a:lvl4pPr>
              <a:defRPr sz="1600"/>
            </a:lvl4pPr>
            <a:lvl5pP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Content Placeholder 6"/>
          <p:cNvSpPr>
            <a:spLocks noGrp="1"/>
          </p:cNvSpPr>
          <p:nvPr>
            <p:ph sz="quarter" idx="21"/>
          </p:nvPr>
        </p:nvSpPr>
        <p:spPr>
          <a:xfrm>
            <a:off x="4876801" y="3717032"/>
            <a:ext cx="3852000" cy="2232787"/>
          </a:xfrm>
        </p:spPr>
        <p:txBody>
          <a:bodyPr>
            <a:normAutofit/>
          </a:bodyPr>
          <a:lstStyle>
            <a:lvl1pPr>
              <a:defRPr sz="2400"/>
            </a:lvl1pPr>
            <a:lvl2pPr>
              <a:defRPr sz="2000"/>
            </a:lvl2pPr>
            <a:lvl3pPr>
              <a:defRPr sz="1800"/>
            </a:lvl3pPr>
            <a:lvl4pPr>
              <a:defRPr sz="1600"/>
            </a:lvl4pPr>
            <a:lvl5pP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2" name="Text Placeholder 5"/>
          <p:cNvSpPr>
            <a:spLocks noGrp="1"/>
          </p:cNvSpPr>
          <p:nvPr>
            <p:ph type="body" sz="quarter" idx="14"/>
          </p:nvPr>
        </p:nvSpPr>
        <p:spPr>
          <a:xfrm>
            <a:off x="860687" y="6569076"/>
            <a:ext cx="6171307" cy="288924"/>
          </a:xfrm>
        </p:spPr>
        <p:txBody>
          <a:bodyPr tIns="36000" bIns="0" anchor="t" anchorCtr="0">
            <a:normAutofit/>
          </a:bodyPr>
          <a:lstStyle>
            <a:lvl1pPr marL="0" indent="0">
              <a:buFontTx/>
              <a:buNone/>
              <a:defRPr sz="1000">
                <a:solidFill>
                  <a:schemeClr val="bg1">
                    <a:lumMod val="65000"/>
                  </a:schemeClr>
                </a:solidFill>
              </a:defRPr>
            </a:lvl1pPr>
          </a:lstStyle>
          <a:p>
            <a:pPr lvl="0"/>
            <a:r>
              <a:rPr lang="en-US" smtClean="0"/>
              <a:t>Click to edit Master text styles</a:t>
            </a:r>
          </a:p>
        </p:txBody>
      </p:sp>
      <p:sp>
        <p:nvSpPr>
          <p:cNvPr id="17" name="Text Placeholder 4"/>
          <p:cNvSpPr>
            <a:spLocks noGrp="1"/>
          </p:cNvSpPr>
          <p:nvPr>
            <p:ph type="body" sz="quarter" idx="12"/>
          </p:nvPr>
        </p:nvSpPr>
        <p:spPr>
          <a:xfrm>
            <a:off x="4788024" y="116633"/>
            <a:ext cx="3960000" cy="176263"/>
          </a:xfrm>
        </p:spPr>
        <p:txBody>
          <a:bodyPr lIns="36000" tIns="18000" rIns="0" bIns="18000">
            <a:normAutofit/>
          </a:bodyPr>
          <a:lstStyle>
            <a:lvl1pPr marL="0" indent="0" algn="r">
              <a:buFontTx/>
              <a:buNone/>
              <a:defRPr sz="1000" baseline="0">
                <a:solidFill>
                  <a:schemeClr val="bg1">
                    <a:lumMod val="65000"/>
                  </a:schemeClr>
                </a:solidFill>
              </a:defRPr>
            </a:lvl1pPr>
          </a:lstStyle>
          <a:p>
            <a:pPr lvl="0"/>
            <a:r>
              <a:rPr lang="en-US" smtClean="0"/>
              <a:t>Click to edit Master text styles</a:t>
            </a:r>
          </a:p>
        </p:txBody>
      </p:sp>
      <p:sp>
        <p:nvSpPr>
          <p:cNvPr id="10" name="Title 1"/>
          <p:cNvSpPr>
            <a:spLocks noGrp="1"/>
          </p:cNvSpPr>
          <p:nvPr>
            <p:ph type="title"/>
          </p:nvPr>
        </p:nvSpPr>
        <p:spPr>
          <a:xfrm>
            <a:off x="873123" y="332210"/>
            <a:ext cx="7875590" cy="936203"/>
          </a:xfrm>
        </p:spPr>
        <p:txBody>
          <a:bodyPr/>
          <a:lstStyle/>
          <a:p>
            <a:r>
              <a:rPr lang="en-US" smtClean="0"/>
              <a:t>Click to edit Master title style</a:t>
            </a:r>
            <a:endParaRPr lang="en-GB" dirty="0"/>
          </a:p>
        </p:txBody>
      </p:sp>
    </p:spTree>
    <p:extLst>
      <p:ext uri="{BB962C8B-B14F-4D97-AF65-F5344CB8AC3E}">
        <p14:creationId xmlns:p14="http://schemas.microsoft.com/office/powerpoint/2010/main" val="2523867160"/>
      </p:ext>
    </p:extLst>
  </p:cSld>
  <p:clrMapOvr>
    <a:masterClrMapping/>
  </p:clrMapOvr>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 name="Bilde 3" descr="EXTENDED_PPT_BOTTOM.png"/>
          <p:cNvPicPr>
            <a:picLocks noChangeAspect="1"/>
          </p:cNvPicPr>
          <p:nvPr/>
        </p:nvPicPr>
        <p:blipFill rotWithShape="1">
          <a:blip r:embed="rId13" cstate="print">
            <a:extLst>
              <a:ext uri="{28A0092B-C50C-407E-A947-70E740481C1C}">
                <a14:useLocalDpi xmlns:a14="http://schemas.microsoft.com/office/drawing/2010/main" val="0"/>
              </a:ext>
            </a:extLst>
          </a:blip>
          <a:srcRect l="57405" r="5041"/>
          <a:stretch/>
        </p:blipFill>
        <p:spPr>
          <a:xfrm>
            <a:off x="64153" y="-1365"/>
            <a:ext cx="875656" cy="6858014"/>
          </a:xfrm>
          <a:prstGeom prst="rect">
            <a:avLst/>
          </a:prstGeom>
        </p:spPr>
      </p:pic>
      <p:sp>
        <p:nvSpPr>
          <p:cNvPr id="2" name="Title Placeholder 1"/>
          <p:cNvSpPr>
            <a:spLocks noGrp="1"/>
          </p:cNvSpPr>
          <p:nvPr>
            <p:ph type="title"/>
          </p:nvPr>
        </p:nvSpPr>
        <p:spPr>
          <a:xfrm>
            <a:off x="873125" y="332210"/>
            <a:ext cx="7868057" cy="936203"/>
          </a:xfrm>
          <a:prstGeom prst="rect">
            <a:avLst/>
          </a:prstGeom>
        </p:spPr>
        <p:txBody>
          <a:bodyPr vert="horz" lIns="91440" tIns="45720" rIns="91440" bIns="45720" rtlCol="0" anchor="b" anchorCtr="0">
            <a:noAutofit/>
          </a:bodyPr>
          <a:lstStyle/>
          <a:p>
            <a:r>
              <a:rPr lang="nb-NO" dirty="0" smtClean="0"/>
              <a:t>Klikk for å redigere tittelstil</a:t>
            </a:r>
            <a:endParaRPr lang="nb-NO" dirty="0"/>
          </a:p>
        </p:txBody>
      </p:sp>
      <p:sp>
        <p:nvSpPr>
          <p:cNvPr id="3" name="Text Placeholder 2"/>
          <p:cNvSpPr>
            <a:spLocks noGrp="1"/>
          </p:cNvSpPr>
          <p:nvPr>
            <p:ph type="body" idx="1"/>
          </p:nvPr>
        </p:nvSpPr>
        <p:spPr>
          <a:xfrm>
            <a:off x="865317" y="1341438"/>
            <a:ext cx="7884000" cy="4608000"/>
          </a:xfrm>
          <a:prstGeom prst="rect">
            <a:avLst/>
          </a:prstGeom>
        </p:spPr>
        <p:txBody>
          <a:bodyPr vert="horz" lIns="91440" tIns="45720" rIns="91440" bIns="45720" rtlCol="0">
            <a:normAutofit/>
          </a:bodyPr>
          <a:lstStyle/>
          <a:p>
            <a:pPr lvl="0"/>
            <a:r>
              <a:rPr lang="nb-NO" dirty="0" smtClean="0"/>
              <a:t>Klikk for å redigere tekststiler i malen</a:t>
            </a:r>
          </a:p>
          <a:p>
            <a:pPr lvl="1"/>
            <a:r>
              <a:rPr lang="nb-NO" dirty="0" smtClean="0"/>
              <a:t>Andre nivå</a:t>
            </a:r>
          </a:p>
          <a:p>
            <a:pPr lvl="2"/>
            <a:r>
              <a:rPr lang="nb-NO" dirty="0" smtClean="0"/>
              <a:t>Tredje nivå</a:t>
            </a:r>
          </a:p>
          <a:p>
            <a:pPr lvl="3"/>
            <a:r>
              <a:rPr lang="nb-NO" dirty="0" smtClean="0"/>
              <a:t>Fjerde nivå</a:t>
            </a:r>
          </a:p>
          <a:p>
            <a:pPr lvl="4"/>
            <a:r>
              <a:rPr lang="nb-NO" dirty="0" smtClean="0"/>
              <a:t>Femte nivå</a:t>
            </a:r>
            <a:endParaRPr lang="nb-NO" dirty="0"/>
          </a:p>
        </p:txBody>
      </p:sp>
      <p:sp>
        <p:nvSpPr>
          <p:cNvPr id="6" name="Slide Number Placeholder 5"/>
          <p:cNvSpPr>
            <a:spLocks noGrp="1"/>
          </p:cNvSpPr>
          <p:nvPr>
            <p:ph type="sldNum" sz="quarter" idx="4"/>
          </p:nvPr>
        </p:nvSpPr>
        <p:spPr>
          <a:xfrm>
            <a:off x="8007419" y="6563618"/>
            <a:ext cx="731158" cy="228758"/>
          </a:xfrm>
          <a:prstGeom prst="rect">
            <a:avLst/>
          </a:prstGeom>
        </p:spPr>
        <p:txBody>
          <a:bodyPr vert="horz" lIns="0" tIns="36000" rIns="0" bIns="45720" rtlCol="0" anchor="t" anchorCtr="0"/>
          <a:lstStyle>
            <a:lvl1pPr algn="r">
              <a:defRPr sz="1000">
                <a:solidFill>
                  <a:schemeClr val="bg1">
                    <a:lumMod val="65000"/>
                  </a:schemeClr>
                </a:solidFill>
              </a:defRPr>
            </a:lvl1pPr>
          </a:lstStyle>
          <a:p>
            <a:fld id="{DE050E36-BA33-43C0-AE7D-FD2A806B7DFE}" type="slidenum">
              <a:rPr lang="nb-NO" smtClean="0"/>
              <a:pPr/>
              <a:t>‹#›</a:t>
            </a:fld>
            <a:endParaRPr lang="nb-NO" dirty="0"/>
          </a:p>
        </p:txBody>
      </p:sp>
      <p:pic>
        <p:nvPicPr>
          <p:cNvPr id="7" name="Picture 2" descr="C:\Users\ab72645\AppData\Local\Microsoft\Windows\Temporary Internet Files\Content.Outlook\25L1YH0O\FO_MARKETS (2).png"/>
          <p:cNvPicPr>
            <a:picLocks noChangeAspect="1" noChangeArrowheads="1"/>
          </p:cNvPicPr>
          <p:nvPr/>
        </p:nvPicPr>
        <p:blipFill>
          <a:blip r:embed="rId14" cstate="print"/>
          <a:srcRect/>
          <a:stretch>
            <a:fillRect/>
          </a:stretch>
        </p:blipFill>
        <p:spPr bwMode="auto">
          <a:xfrm>
            <a:off x="7968099" y="6021288"/>
            <a:ext cx="758077" cy="432000"/>
          </a:xfrm>
          <a:prstGeom prst="rect">
            <a:avLst/>
          </a:prstGeom>
          <a:noFill/>
        </p:spPr>
      </p:pic>
    </p:spTree>
    <p:extLst>
      <p:ext uri="{BB962C8B-B14F-4D97-AF65-F5344CB8AC3E}">
        <p14:creationId xmlns:p14="http://schemas.microsoft.com/office/powerpoint/2010/main" val="2106581118"/>
      </p:ext>
    </p:extLst>
  </p:cSld>
  <p:clrMap bg1="dk1" tx1="lt1" bg2="dk2" tx2="lt2" accent1="accent1" accent2="accent2" accent3="accent3" accent4="accent4" accent5="accent5" accent6="accent6" hlink="hlink" folHlink="folHlink"/>
  <p:sldLayoutIdLst>
    <p:sldLayoutId id="2147483707" r:id="rId1"/>
    <p:sldLayoutId id="2147483717" r:id="rId2"/>
    <p:sldLayoutId id="2147483709" r:id="rId3"/>
    <p:sldLayoutId id="2147483710" r:id="rId4"/>
    <p:sldLayoutId id="2147483716" r:id="rId5"/>
    <p:sldLayoutId id="2147483712" r:id="rId6"/>
    <p:sldLayoutId id="2147483713" r:id="rId7"/>
    <p:sldLayoutId id="2147483714" r:id="rId8"/>
    <p:sldLayoutId id="2147483715" r:id="rId9"/>
    <p:sldLayoutId id="2147483729" r:id="rId10"/>
    <p:sldLayoutId id="2147483730" r:id="rId11"/>
  </p:sldLayoutIdLst>
  <p:timing>
    <p:tnLst>
      <p:par>
        <p:cTn id="1" dur="indefinite" restart="never" nodeType="tmRoot"/>
      </p:par>
    </p:tnLst>
  </p:timing>
  <p:hf hdr="0" ftr="0" dt="0"/>
  <p:txStyles>
    <p:titleStyle>
      <a:lvl1pPr algn="l" defTabSz="914400" rtl="0" eaLnBrk="1" latinLnBrk="0" hangingPunct="1">
        <a:spcBef>
          <a:spcPct val="0"/>
        </a:spcBef>
        <a:buNone/>
        <a:defRPr sz="2800" kern="1200">
          <a:solidFill>
            <a:schemeClr val="accent2"/>
          </a:solidFill>
          <a:latin typeface="+mj-lt"/>
          <a:ea typeface="+mj-ea"/>
          <a:cs typeface="+mj-cs"/>
        </a:defRPr>
      </a:lvl1pPr>
    </p:titleStyle>
    <p:bodyStyle>
      <a:lvl1pPr marL="266700" indent="-266700" algn="l" defTabSz="914400" rtl="0" eaLnBrk="1" latinLnBrk="0" hangingPunct="1">
        <a:spcBef>
          <a:spcPct val="20000"/>
        </a:spcBef>
        <a:buClr>
          <a:schemeClr val="accent2"/>
        </a:buClr>
        <a:buFont typeface="Arial" pitchFamily="34" charset="0"/>
        <a:buChar char="•"/>
        <a:defRPr sz="2400" kern="1200">
          <a:solidFill>
            <a:schemeClr val="tx1"/>
          </a:solidFill>
          <a:latin typeface="+mn-lt"/>
          <a:ea typeface="+mn-ea"/>
          <a:cs typeface="+mn-cs"/>
        </a:defRPr>
      </a:lvl1pPr>
      <a:lvl2pPr marL="533400" indent="-266700" algn="l" defTabSz="914400" rtl="0" eaLnBrk="1" latinLnBrk="0" hangingPunct="1">
        <a:spcBef>
          <a:spcPts val="570"/>
        </a:spcBef>
        <a:buClr>
          <a:schemeClr val="accent2"/>
        </a:buClr>
        <a:buFont typeface="Arial" pitchFamily="34" charset="0"/>
        <a:buChar char="-"/>
        <a:tabLst/>
        <a:defRPr sz="2000" b="0" kern="1200">
          <a:solidFill>
            <a:schemeClr val="tx1"/>
          </a:solidFill>
          <a:latin typeface="+mn-lt"/>
          <a:ea typeface="+mn-ea"/>
          <a:cs typeface="+mn-cs"/>
        </a:defRPr>
      </a:lvl2pPr>
      <a:lvl3pPr marL="812800" indent="-279400" algn="l" defTabSz="812800" rtl="0" eaLnBrk="1" latinLnBrk="0" hangingPunct="1">
        <a:spcBef>
          <a:spcPts val="570"/>
        </a:spcBef>
        <a:buClr>
          <a:schemeClr val="accent2"/>
        </a:buClr>
        <a:buFont typeface="Arial" pitchFamily="34" charset="0"/>
        <a:buChar char="•"/>
        <a:defRPr sz="1800" kern="1200">
          <a:solidFill>
            <a:schemeClr val="tx1"/>
          </a:solidFill>
          <a:latin typeface="+mn-lt"/>
          <a:ea typeface="+mn-ea"/>
          <a:cs typeface="+mn-cs"/>
        </a:defRPr>
      </a:lvl3pPr>
      <a:lvl4pPr marL="1079500" indent="-266700" algn="l" defTabSz="914400" rtl="0" eaLnBrk="1" latinLnBrk="0" hangingPunct="1">
        <a:spcBef>
          <a:spcPts val="570"/>
        </a:spcBef>
        <a:buClr>
          <a:schemeClr val="accent2"/>
        </a:buClr>
        <a:buFont typeface="Arial" pitchFamily="34" charset="0"/>
        <a:buChar char="-"/>
        <a:defRPr sz="1600" kern="1200">
          <a:solidFill>
            <a:schemeClr val="tx1"/>
          </a:solidFill>
          <a:latin typeface="+mn-lt"/>
          <a:ea typeface="+mn-ea"/>
          <a:cs typeface="+mn-cs"/>
        </a:defRPr>
      </a:lvl4pPr>
      <a:lvl5pPr marL="1346200" indent="-266700" algn="l" defTabSz="1346200" rtl="0" eaLnBrk="1" latinLnBrk="0" hangingPunct="1">
        <a:spcBef>
          <a:spcPts val="570"/>
        </a:spcBef>
        <a:buClr>
          <a:schemeClr val="accent2"/>
        </a:buClr>
        <a:buFont typeface="Wingdings" pitchFamily="2" charset="2"/>
        <a:buChar char="§"/>
        <a:tabLst/>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arl.magnus.maribu@dnb.no"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dnbnor.no/" TargetMode="External"/><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916832"/>
            <a:ext cx="6912768" cy="1008112"/>
          </a:xfrm>
        </p:spPr>
        <p:txBody>
          <a:bodyPr/>
          <a:lstStyle/>
          <a:p>
            <a:r>
              <a:rPr lang="nb-NO" sz="2400" dirty="0" err="1" smtClean="0"/>
              <a:t>Elsertifikatmarkedet</a:t>
            </a:r>
            <a:r>
              <a:rPr lang="nb-NO" sz="2400" dirty="0" smtClean="0"/>
              <a:t> og nye fornybarmål</a:t>
            </a:r>
            <a:r>
              <a:rPr lang="nb-NO" sz="2000" dirty="0" smtClean="0"/>
              <a:t/>
            </a:r>
            <a:br>
              <a:rPr lang="nb-NO" sz="2000" dirty="0" smtClean="0"/>
            </a:br>
            <a:r>
              <a:rPr lang="nb-NO" sz="2000" dirty="0" smtClean="0"/>
              <a:t>– Innspill fra DNB</a:t>
            </a:r>
            <a:endParaRPr lang="nb-NO" sz="2400" dirty="0"/>
          </a:p>
        </p:txBody>
      </p:sp>
      <p:sp>
        <p:nvSpPr>
          <p:cNvPr id="3" name="Subtitle 2"/>
          <p:cNvSpPr>
            <a:spLocks noGrp="1"/>
          </p:cNvSpPr>
          <p:nvPr>
            <p:ph type="subTitle" idx="1"/>
          </p:nvPr>
        </p:nvSpPr>
        <p:spPr>
          <a:xfrm>
            <a:off x="611560" y="3356991"/>
            <a:ext cx="6624736" cy="808439"/>
          </a:xfrm>
        </p:spPr>
        <p:txBody>
          <a:bodyPr>
            <a:normAutofit lnSpcReduction="10000"/>
          </a:bodyPr>
          <a:lstStyle/>
          <a:p>
            <a:r>
              <a:rPr lang="en-GB" sz="1400" b="1" dirty="0" err="1" smtClean="0"/>
              <a:t>Presentasjon</a:t>
            </a:r>
            <a:r>
              <a:rPr lang="en-GB" sz="1400" b="1" dirty="0" smtClean="0"/>
              <a:t> </a:t>
            </a:r>
            <a:r>
              <a:rPr lang="en-GB" sz="1400" b="1" dirty="0" err="1" smtClean="0"/>
              <a:t>hos</a:t>
            </a:r>
            <a:r>
              <a:rPr lang="en-GB" sz="1400" b="1" dirty="0" smtClean="0"/>
              <a:t> NVE</a:t>
            </a:r>
          </a:p>
          <a:p>
            <a:r>
              <a:rPr lang="en-GB" sz="1400" dirty="0" smtClean="0"/>
              <a:t>Oslo</a:t>
            </a:r>
          </a:p>
          <a:p>
            <a:r>
              <a:rPr lang="en-GB" sz="1400" dirty="0" smtClean="0"/>
              <a:t>27. </a:t>
            </a:r>
            <a:r>
              <a:rPr lang="en-GB" sz="1400" dirty="0" err="1" smtClean="0"/>
              <a:t>mai</a:t>
            </a:r>
            <a:r>
              <a:rPr lang="en-GB" sz="1400" dirty="0" smtClean="0"/>
              <a:t> 2016</a:t>
            </a:r>
          </a:p>
          <a:p>
            <a:endParaRPr lang="en-GB" sz="1400" dirty="0"/>
          </a:p>
        </p:txBody>
      </p:sp>
      <p:sp>
        <p:nvSpPr>
          <p:cNvPr id="7" name="TextBox 6"/>
          <p:cNvSpPr txBox="1"/>
          <p:nvPr/>
        </p:nvSpPr>
        <p:spPr>
          <a:xfrm>
            <a:off x="4211960" y="4679843"/>
            <a:ext cx="2880320" cy="1169551"/>
          </a:xfrm>
          <a:prstGeom prst="rect">
            <a:avLst/>
          </a:prstGeom>
          <a:noFill/>
        </p:spPr>
        <p:txBody>
          <a:bodyPr wrap="square" rtlCol="0">
            <a:spAutoFit/>
          </a:bodyPr>
          <a:lstStyle/>
          <a:p>
            <a:pPr marL="0" indent="0">
              <a:buClr>
                <a:schemeClr val="accent2"/>
              </a:buClr>
              <a:buFont typeface="Wingdings" pitchFamily="2" charset="2"/>
              <a:buNone/>
            </a:pPr>
            <a:r>
              <a:rPr lang="nb-NO" sz="1400" dirty="0" smtClean="0"/>
              <a:t>Karl Magnus Maribu</a:t>
            </a:r>
          </a:p>
          <a:p>
            <a:pPr>
              <a:buClr>
                <a:schemeClr val="accent2"/>
              </a:buClr>
            </a:pPr>
            <a:r>
              <a:rPr lang="nb-NO" sz="1400" dirty="0"/>
              <a:t>Risk </a:t>
            </a:r>
            <a:r>
              <a:rPr lang="nb-NO" sz="1400" dirty="0" err="1" smtClean="0"/>
              <a:t>Advisory</a:t>
            </a:r>
            <a:endParaRPr lang="nb-NO" sz="1400" dirty="0"/>
          </a:p>
          <a:p>
            <a:pPr marL="0" indent="0">
              <a:buClr>
                <a:schemeClr val="accent2"/>
              </a:buClr>
              <a:buFont typeface="Wingdings" pitchFamily="2" charset="2"/>
              <a:buNone/>
            </a:pPr>
            <a:r>
              <a:rPr lang="nb-NO" sz="1400" dirty="0" smtClean="0"/>
              <a:t>DNB Markets</a:t>
            </a:r>
            <a:endParaRPr lang="nb-NO" sz="1400" dirty="0"/>
          </a:p>
          <a:p>
            <a:pPr marL="0" indent="0">
              <a:buClr>
                <a:schemeClr val="accent2"/>
              </a:buClr>
              <a:buFont typeface="Wingdings" pitchFamily="2" charset="2"/>
              <a:buNone/>
            </a:pPr>
            <a:r>
              <a:rPr lang="nb-NO" sz="1400" dirty="0" smtClean="0"/>
              <a:t>+ 47 24169157</a:t>
            </a:r>
          </a:p>
          <a:p>
            <a:pPr marL="0" indent="0">
              <a:buClr>
                <a:schemeClr val="accent2"/>
              </a:buClr>
              <a:buFont typeface="Wingdings" pitchFamily="2" charset="2"/>
              <a:buNone/>
            </a:pPr>
            <a:r>
              <a:rPr lang="nb-NO" sz="1400" dirty="0" smtClean="0">
                <a:hlinkClick r:id="rId3"/>
              </a:rPr>
              <a:t>karl.magnus.maribu@dnb.no</a:t>
            </a:r>
            <a:endParaRPr lang="nb-NO" sz="1400" dirty="0" smtClean="0"/>
          </a:p>
        </p:txBody>
      </p:sp>
      <p:sp>
        <p:nvSpPr>
          <p:cNvPr id="5" name="TextBox 4"/>
          <p:cNvSpPr txBox="1"/>
          <p:nvPr/>
        </p:nvSpPr>
        <p:spPr>
          <a:xfrm>
            <a:off x="683568" y="4679842"/>
            <a:ext cx="2880320" cy="954107"/>
          </a:xfrm>
          <a:prstGeom prst="rect">
            <a:avLst/>
          </a:prstGeom>
          <a:noFill/>
        </p:spPr>
        <p:txBody>
          <a:bodyPr wrap="square" rtlCol="0">
            <a:spAutoFit/>
          </a:bodyPr>
          <a:lstStyle/>
          <a:p>
            <a:pPr marL="0" indent="0">
              <a:buClr>
                <a:schemeClr val="accent2"/>
              </a:buClr>
              <a:buFont typeface="Wingdings" pitchFamily="2" charset="2"/>
              <a:buNone/>
            </a:pPr>
            <a:r>
              <a:rPr lang="nb-NO" sz="1400" dirty="0" smtClean="0"/>
              <a:t>Øyvind Rustad</a:t>
            </a:r>
          </a:p>
          <a:p>
            <a:pPr>
              <a:buClr>
                <a:schemeClr val="accent2"/>
              </a:buClr>
            </a:pPr>
            <a:r>
              <a:rPr lang="nb-NO" sz="1400" dirty="0" smtClean="0"/>
              <a:t>DNB Energi</a:t>
            </a:r>
            <a:endParaRPr lang="nb-NO" sz="1400" dirty="0"/>
          </a:p>
          <a:p>
            <a:pPr marL="0" indent="0">
              <a:buClr>
                <a:schemeClr val="accent2"/>
              </a:buClr>
              <a:buFont typeface="Wingdings" pitchFamily="2" charset="2"/>
              <a:buNone/>
            </a:pPr>
            <a:r>
              <a:rPr lang="nb-NO" sz="1400" dirty="0" smtClean="0"/>
              <a:t>+ </a:t>
            </a:r>
            <a:r>
              <a:rPr lang="nb-NO" sz="1400" dirty="0" smtClean="0"/>
              <a:t>47 95734801</a:t>
            </a:r>
            <a:endParaRPr lang="nb-NO" sz="1400" dirty="0" smtClean="0"/>
          </a:p>
          <a:p>
            <a:pPr marL="0" indent="0">
              <a:buClr>
                <a:schemeClr val="accent2"/>
              </a:buClr>
              <a:buFont typeface="Wingdings" pitchFamily="2" charset="2"/>
              <a:buNone/>
            </a:pPr>
            <a:r>
              <a:rPr lang="nb-NO" sz="1400" dirty="0" smtClean="0">
                <a:hlinkClick r:id="rId3"/>
              </a:rPr>
              <a:t>oyvind.rustad@dnb.no</a:t>
            </a:r>
            <a:endParaRPr lang="nb-NO" sz="1400" dirty="0" smtClean="0"/>
          </a:p>
        </p:txBody>
      </p:sp>
    </p:spTree>
    <p:extLst>
      <p:ext uri="{BB962C8B-B14F-4D97-AF65-F5344CB8AC3E}">
        <p14:creationId xmlns:p14="http://schemas.microsoft.com/office/powerpoint/2010/main" val="1422993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z="2400" dirty="0" smtClean="0"/>
              <a:t>Betydelig lavere inntekter til fornybarprosjekter etter fall i både kraft og </a:t>
            </a:r>
            <a:r>
              <a:rPr lang="nb-NO" sz="2400" dirty="0" err="1" smtClean="0"/>
              <a:t>elsertifikatpriser</a:t>
            </a:r>
            <a:endParaRPr lang="nb-NO" sz="2400" dirty="0"/>
          </a:p>
        </p:txBody>
      </p:sp>
      <p:sp>
        <p:nvSpPr>
          <p:cNvPr id="3" name="Slide Number Placeholder 2"/>
          <p:cNvSpPr>
            <a:spLocks noGrp="1"/>
          </p:cNvSpPr>
          <p:nvPr>
            <p:ph type="sldNum" sz="quarter" idx="16"/>
          </p:nvPr>
        </p:nvSpPr>
        <p:spPr/>
        <p:txBody>
          <a:bodyPr/>
          <a:lstStyle/>
          <a:p>
            <a:fld id="{DE050E36-BA33-43C0-AE7D-FD2A806B7DFE}" type="slidenum">
              <a:rPr lang="en-GB" smtClean="0"/>
              <a:pPr/>
              <a:t>2</a:t>
            </a:fld>
            <a:endParaRPr lang="en-GB"/>
          </a:p>
        </p:txBody>
      </p:sp>
      <p:sp>
        <p:nvSpPr>
          <p:cNvPr id="4" name="Text Placeholder 3"/>
          <p:cNvSpPr>
            <a:spLocks noGrp="1"/>
          </p:cNvSpPr>
          <p:nvPr>
            <p:ph type="body" sz="quarter" idx="12"/>
          </p:nvPr>
        </p:nvSpPr>
        <p:spPr/>
        <p:txBody>
          <a:bodyPr>
            <a:normAutofit lnSpcReduction="10000"/>
          </a:bodyPr>
          <a:lstStyle/>
          <a:p>
            <a:endParaRPr lang="nb-NO"/>
          </a:p>
        </p:txBody>
      </p:sp>
      <p:sp>
        <p:nvSpPr>
          <p:cNvPr id="5" name="Text Placeholder 4"/>
          <p:cNvSpPr>
            <a:spLocks noGrp="1"/>
          </p:cNvSpPr>
          <p:nvPr>
            <p:ph type="body" sz="quarter" idx="14"/>
          </p:nvPr>
        </p:nvSpPr>
        <p:spPr/>
        <p:txBody>
          <a:bodyPr/>
          <a:lstStyle/>
          <a:p>
            <a:endParaRPr lang="nb-NO"/>
          </a:p>
        </p:txBody>
      </p:sp>
      <p:pic>
        <p:nvPicPr>
          <p:cNvPr id="7"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4238" y="1637506"/>
            <a:ext cx="6675437" cy="436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8" name="Straight Connector 7"/>
          <p:cNvCxnSpPr/>
          <p:nvPr/>
        </p:nvCxnSpPr>
        <p:spPr>
          <a:xfrm flipV="1">
            <a:off x="3059832" y="3071020"/>
            <a:ext cx="4115668" cy="217486"/>
          </a:xfrm>
          <a:prstGeom prst="line">
            <a:avLst/>
          </a:prstGeom>
          <a:ln>
            <a:solidFill>
              <a:srgbClr val="FF0000"/>
            </a:solidFill>
            <a:prstDash val="dash"/>
          </a:ln>
        </p:spPr>
        <p:style>
          <a:lnRef idx="2">
            <a:schemeClr val="accent5"/>
          </a:lnRef>
          <a:fillRef idx="0">
            <a:schemeClr val="accent5"/>
          </a:fillRef>
          <a:effectRef idx="1">
            <a:schemeClr val="accent5"/>
          </a:effectRef>
          <a:fontRef idx="minor">
            <a:schemeClr val="tx1"/>
          </a:fontRef>
        </p:style>
      </p:cxnSp>
      <p:sp>
        <p:nvSpPr>
          <p:cNvPr id="9" name="Right Brace 8"/>
          <p:cNvSpPr/>
          <p:nvPr/>
        </p:nvSpPr>
        <p:spPr>
          <a:xfrm>
            <a:off x="7308850" y="3093244"/>
            <a:ext cx="215900" cy="920750"/>
          </a:xfrm>
          <a:prstGeom prst="rightBrace">
            <a:avLst/>
          </a:prstGeom>
          <a:ln/>
        </p:spPr>
        <p:style>
          <a:lnRef idx="2">
            <a:schemeClr val="accent4"/>
          </a:lnRef>
          <a:fillRef idx="0">
            <a:schemeClr val="accent4"/>
          </a:fillRef>
          <a:effectRef idx="1">
            <a:schemeClr val="accent4"/>
          </a:effectRef>
          <a:fontRef idx="minor">
            <a:schemeClr val="tx1"/>
          </a:fontRef>
        </p:style>
        <p:txBody>
          <a:bodyPr anchor="ctr"/>
          <a:lstStyle/>
          <a:p>
            <a:pPr algn="ctr">
              <a:defRPr/>
            </a:pPr>
            <a:endParaRPr lang="nb-NO"/>
          </a:p>
        </p:txBody>
      </p:sp>
      <p:sp>
        <p:nvSpPr>
          <p:cNvPr id="10" name="TextBox 9"/>
          <p:cNvSpPr txBox="1"/>
          <p:nvPr/>
        </p:nvSpPr>
        <p:spPr>
          <a:xfrm>
            <a:off x="7740650" y="3288506"/>
            <a:ext cx="1223963" cy="646331"/>
          </a:xfrm>
          <a:prstGeom prst="rect">
            <a:avLst/>
          </a:prstGeom>
          <a:ln/>
        </p:spPr>
        <p:style>
          <a:lnRef idx="1">
            <a:schemeClr val="accent6"/>
          </a:lnRef>
          <a:fillRef idx="2">
            <a:schemeClr val="accent6"/>
          </a:fillRef>
          <a:effectRef idx="1">
            <a:schemeClr val="accent6"/>
          </a:effectRef>
          <a:fontRef idx="minor">
            <a:schemeClr val="dk1"/>
          </a:fontRef>
        </p:style>
        <p:txBody>
          <a:bodyPr>
            <a:spAutoFit/>
          </a:bodyPr>
          <a:lstStyle/>
          <a:p>
            <a:pPr>
              <a:defRPr/>
            </a:pPr>
            <a:r>
              <a:rPr lang="nb-NO" sz="1200" b="0" dirty="0" smtClean="0"/>
              <a:t>45% lavere inntekter enn forventet</a:t>
            </a:r>
            <a:endParaRPr lang="nb-NO" sz="1200" b="0" dirty="0"/>
          </a:p>
        </p:txBody>
      </p:sp>
    </p:spTree>
    <p:extLst>
      <p:ext uri="{BB962C8B-B14F-4D97-AF65-F5344CB8AC3E}">
        <p14:creationId xmlns:p14="http://schemas.microsoft.com/office/powerpoint/2010/main" val="36548335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Grp="1" noChangeAspect="1" noChangeArrowheads="1"/>
          </p:cNvPicPr>
          <p:nvPr>
            <p:ph sz="quarter" idx="17"/>
          </p:nvPr>
        </p:nvPicPr>
        <p:blipFill>
          <a:blip r:embed="rId2">
            <a:extLst>
              <a:ext uri="{28A0092B-C50C-407E-A947-70E740481C1C}">
                <a14:useLocalDpi xmlns:a14="http://schemas.microsoft.com/office/drawing/2010/main" val="0"/>
              </a:ext>
            </a:extLst>
          </a:blip>
          <a:srcRect/>
          <a:stretch>
            <a:fillRect/>
          </a:stretch>
        </p:blipFill>
        <p:spPr bwMode="auto">
          <a:xfrm>
            <a:off x="827584" y="1340768"/>
            <a:ext cx="7200800" cy="4706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1" name="Straight Arrow Connector 10"/>
          <p:cNvCxnSpPr/>
          <p:nvPr/>
        </p:nvCxnSpPr>
        <p:spPr>
          <a:xfrm flipV="1">
            <a:off x="4435267" y="2395284"/>
            <a:ext cx="11074" cy="2971475"/>
          </a:xfrm>
          <a:prstGeom prst="straightConnector1">
            <a:avLst/>
          </a:prstGeom>
          <a:ln>
            <a:prstDash val="dash"/>
            <a:tailEnd type="arrow"/>
          </a:ln>
        </p:spPr>
        <p:style>
          <a:lnRef idx="3">
            <a:schemeClr val="accent4"/>
          </a:lnRef>
          <a:fillRef idx="0">
            <a:schemeClr val="accent4"/>
          </a:fillRef>
          <a:effectRef idx="2">
            <a:schemeClr val="accent4"/>
          </a:effectRef>
          <a:fontRef idx="minor">
            <a:schemeClr val="tx1"/>
          </a:fontRef>
        </p:style>
      </p:cxnSp>
      <p:sp>
        <p:nvSpPr>
          <p:cNvPr id="2" name="Title 1"/>
          <p:cNvSpPr>
            <a:spLocks noGrp="1"/>
          </p:cNvSpPr>
          <p:nvPr>
            <p:ph type="title"/>
          </p:nvPr>
        </p:nvSpPr>
        <p:spPr/>
        <p:txBody>
          <a:bodyPr/>
          <a:lstStyle/>
          <a:p>
            <a:r>
              <a:rPr lang="nb-NO" sz="2400" dirty="0" smtClean="0"/>
              <a:t>Prisdannelse mot fornybarmål i  2020 mens investering i nye prosjekter må forsvare lønnsomhet til 2032/2040</a:t>
            </a:r>
            <a:endParaRPr lang="nb-NO" sz="2400" dirty="0"/>
          </a:p>
        </p:txBody>
      </p:sp>
      <p:sp>
        <p:nvSpPr>
          <p:cNvPr id="3" name="Slide Number Placeholder 2"/>
          <p:cNvSpPr>
            <a:spLocks noGrp="1"/>
          </p:cNvSpPr>
          <p:nvPr>
            <p:ph type="sldNum" sz="quarter" idx="16"/>
          </p:nvPr>
        </p:nvSpPr>
        <p:spPr/>
        <p:txBody>
          <a:bodyPr/>
          <a:lstStyle/>
          <a:p>
            <a:fld id="{DE050E36-BA33-43C0-AE7D-FD2A806B7DFE}" type="slidenum">
              <a:rPr lang="en-GB" smtClean="0"/>
              <a:pPr/>
              <a:t>3</a:t>
            </a:fld>
            <a:endParaRPr lang="en-GB"/>
          </a:p>
        </p:txBody>
      </p:sp>
      <p:sp>
        <p:nvSpPr>
          <p:cNvPr id="4" name="Text Placeholder 3"/>
          <p:cNvSpPr>
            <a:spLocks noGrp="1"/>
          </p:cNvSpPr>
          <p:nvPr>
            <p:ph type="body" sz="quarter" idx="12"/>
          </p:nvPr>
        </p:nvSpPr>
        <p:spPr/>
        <p:txBody>
          <a:bodyPr>
            <a:normAutofit lnSpcReduction="10000"/>
          </a:bodyPr>
          <a:lstStyle/>
          <a:p>
            <a:endParaRPr lang="nb-NO"/>
          </a:p>
        </p:txBody>
      </p:sp>
      <p:sp>
        <p:nvSpPr>
          <p:cNvPr id="7" name="Rounded Rectangle 6"/>
          <p:cNvSpPr/>
          <p:nvPr/>
        </p:nvSpPr>
        <p:spPr>
          <a:xfrm>
            <a:off x="3995936" y="2420922"/>
            <a:ext cx="2852351"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buClr>
                <a:schemeClr val="accent2"/>
              </a:buClr>
              <a:buFont typeface="Wingdings" pitchFamily="2" charset="2"/>
              <a:buNone/>
            </a:pPr>
            <a:r>
              <a:rPr lang="nb-NO" sz="1200" b="1" dirty="0" smtClean="0"/>
              <a:t>Inntekter til nytt prosjekt: 2018-2032</a:t>
            </a:r>
          </a:p>
        </p:txBody>
      </p:sp>
      <p:sp>
        <p:nvSpPr>
          <p:cNvPr id="14" name="Rounded Rectangle 13"/>
          <p:cNvSpPr/>
          <p:nvPr/>
        </p:nvSpPr>
        <p:spPr>
          <a:xfrm>
            <a:off x="3314944" y="1710665"/>
            <a:ext cx="1224136" cy="57606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0" indent="0" algn="ctr">
              <a:buClr>
                <a:schemeClr val="accent2"/>
              </a:buClr>
              <a:buFont typeface="Wingdings" pitchFamily="2" charset="2"/>
              <a:buNone/>
            </a:pPr>
            <a:r>
              <a:rPr lang="nb-NO" sz="1200" b="1" dirty="0" smtClean="0"/>
              <a:t>Fornybarmål 2020</a:t>
            </a:r>
          </a:p>
        </p:txBody>
      </p:sp>
      <p:sp>
        <p:nvSpPr>
          <p:cNvPr id="17" name="TextBox 16"/>
          <p:cNvSpPr txBox="1"/>
          <p:nvPr/>
        </p:nvSpPr>
        <p:spPr>
          <a:xfrm>
            <a:off x="4804094" y="3573016"/>
            <a:ext cx="4088386" cy="1384995"/>
          </a:xfrm>
          <a:prstGeom prst="rect">
            <a:avLst/>
          </a:prstGeom>
          <a:solidFill>
            <a:srgbClr val="FFFFFF"/>
          </a:solidFill>
          <a:ln>
            <a:solidFill>
              <a:schemeClr val="accent1"/>
            </a:solidFill>
          </a:ln>
        </p:spPr>
        <p:txBody>
          <a:bodyPr wrap="square" rtlCol="0">
            <a:spAutoFit/>
          </a:bodyPr>
          <a:lstStyle/>
          <a:p>
            <a:pPr marL="285750" indent="-285750">
              <a:buClr>
                <a:schemeClr val="accent2"/>
              </a:buClr>
              <a:buFontTx/>
              <a:buChar char="-"/>
            </a:pPr>
            <a:endParaRPr lang="nb-NO" sz="1400" dirty="0" smtClean="0">
              <a:solidFill>
                <a:schemeClr val="accent2"/>
              </a:solidFill>
            </a:endParaRPr>
          </a:p>
          <a:p>
            <a:pPr marL="285750" indent="-285750">
              <a:buClr>
                <a:schemeClr val="accent2"/>
              </a:buClr>
              <a:buFontTx/>
              <a:buChar char="-"/>
            </a:pPr>
            <a:r>
              <a:rPr lang="nb-NO" sz="1400" dirty="0" smtClean="0">
                <a:solidFill>
                  <a:schemeClr val="accent2"/>
                </a:solidFill>
              </a:rPr>
              <a:t>For mange prosjekter kan gi svært lave priser</a:t>
            </a:r>
          </a:p>
          <a:p>
            <a:pPr marL="285750" indent="-285750">
              <a:buClr>
                <a:schemeClr val="accent2"/>
              </a:buClr>
              <a:buFontTx/>
              <a:buChar char="-"/>
            </a:pPr>
            <a:endParaRPr lang="nb-NO" sz="1400" dirty="0" smtClean="0">
              <a:solidFill>
                <a:schemeClr val="accent2"/>
              </a:solidFill>
            </a:endParaRPr>
          </a:p>
          <a:p>
            <a:pPr marL="285750" indent="-285750">
              <a:buClr>
                <a:schemeClr val="accent2"/>
              </a:buClr>
              <a:buFontTx/>
              <a:buChar char="-"/>
            </a:pPr>
            <a:r>
              <a:rPr lang="nb-NO" sz="1400" dirty="0" smtClean="0">
                <a:solidFill>
                  <a:schemeClr val="accent2"/>
                </a:solidFill>
              </a:rPr>
              <a:t>Ingen mekanismer for å støtte markedet ved overinvestering</a:t>
            </a:r>
            <a:endParaRPr lang="nb-NO" sz="1400" dirty="0">
              <a:solidFill>
                <a:schemeClr val="accent2"/>
              </a:solidFill>
            </a:endParaRPr>
          </a:p>
          <a:p>
            <a:pPr marL="285750" indent="-285750">
              <a:buClr>
                <a:schemeClr val="accent2"/>
              </a:buClr>
              <a:buFontTx/>
              <a:buChar char="-"/>
            </a:pPr>
            <a:endParaRPr lang="nb-NO" sz="1400" dirty="0" smtClean="0">
              <a:solidFill>
                <a:schemeClr val="accent2"/>
              </a:solidFill>
            </a:endParaRPr>
          </a:p>
        </p:txBody>
      </p:sp>
    </p:spTree>
    <p:extLst>
      <p:ext uri="{BB962C8B-B14F-4D97-AF65-F5344CB8AC3E}">
        <p14:creationId xmlns:p14="http://schemas.microsoft.com/office/powerpoint/2010/main" val="10984161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3123" y="332211"/>
            <a:ext cx="7875590" cy="720526"/>
          </a:xfrm>
        </p:spPr>
        <p:txBody>
          <a:bodyPr/>
          <a:lstStyle/>
          <a:p>
            <a:r>
              <a:rPr lang="nb-NO" sz="2400" dirty="0"/>
              <a:t>Betydelig usikkerhet i fremtidige </a:t>
            </a:r>
            <a:r>
              <a:rPr lang="nb-NO" sz="2400" dirty="0" err="1" smtClean="0"/>
              <a:t>elsertifikatinntekter</a:t>
            </a:r>
            <a:endParaRPr lang="nb-NO" sz="2400" dirty="0"/>
          </a:p>
        </p:txBody>
      </p:sp>
      <p:sp>
        <p:nvSpPr>
          <p:cNvPr id="3" name="Slide Number Placeholder 2"/>
          <p:cNvSpPr>
            <a:spLocks noGrp="1"/>
          </p:cNvSpPr>
          <p:nvPr>
            <p:ph type="sldNum" sz="quarter" idx="16"/>
          </p:nvPr>
        </p:nvSpPr>
        <p:spPr/>
        <p:txBody>
          <a:bodyPr/>
          <a:lstStyle/>
          <a:p>
            <a:fld id="{DE050E36-BA33-43C0-AE7D-FD2A806B7DFE}" type="slidenum">
              <a:rPr lang="en-GB" smtClean="0"/>
              <a:pPr/>
              <a:t>4</a:t>
            </a:fld>
            <a:endParaRPr lang="en-GB"/>
          </a:p>
        </p:txBody>
      </p:sp>
      <p:sp>
        <p:nvSpPr>
          <p:cNvPr id="4" name="Text Placeholder 3"/>
          <p:cNvSpPr>
            <a:spLocks noGrp="1"/>
          </p:cNvSpPr>
          <p:nvPr>
            <p:ph type="body" sz="quarter" idx="12"/>
          </p:nvPr>
        </p:nvSpPr>
        <p:spPr/>
        <p:txBody>
          <a:bodyPr>
            <a:normAutofit lnSpcReduction="10000"/>
          </a:bodyPr>
          <a:lstStyle/>
          <a:p>
            <a:endParaRPr lang="nb-NO"/>
          </a:p>
        </p:txBody>
      </p:sp>
      <p:sp>
        <p:nvSpPr>
          <p:cNvPr id="5" name="Text Placeholder 4"/>
          <p:cNvSpPr>
            <a:spLocks noGrp="1"/>
          </p:cNvSpPr>
          <p:nvPr>
            <p:ph type="body" sz="quarter" idx="14"/>
          </p:nvPr>
        </p:nvSpPr>
        <p:spPr/>
        <p:txBody>
          <a:bodyPr/>
          <a:lstStyle/>
          <a:p>
            <a:endParaRPr lang="nb-NO"/>
          </a:p>
        </p:txBody>
      </p:sp>
      <p:sp>
        <p:nvSpPr>
          <p:cNvPr id="6" name="Content Placeholder 5"/>
          <p:cNvSpPr>
            <a:spLocks noGrp="1"/>
          </p:cNvSpPr>
          <p:nvPr>
            <p:ph sz="quarter" idx="17"/>
          </p:nvPr>
        </p:nvSpPr>
        <p:spPr>
          <a:xfrm>
            <a:off x="683568" y="1268760"/>
            <a:ext cx="8460432" cy="4680520"/>
          </a:xfrm>
        </p:spPr>
        <p:txBody>
          <a:bodyPr>
            <a:normAutofit lnSpcReduction="10000"/>
          </a:bodyPr>
          <a:lstStyle/>
          <a:p>
            <a:endParaRPr lang="nb-NO" sz="1600" dirty="0" smtClean="0"/>
          </a:p>
          <a:p>
            <a:r>
              <a:rPr lang="nb-NO" sz="1600" dirty="0" smtClean="0"/>
              <a:t>Mangel på langsiktig fornybarpolitikk og usikkerhet om langsiktige fornybarmål </a:t>
            </a:r>
            <a:endParaRPr lang="nb-NO" sz="1600" dirty="0"/>
          </a:p>
          <a:p>
            <a:r>
              <a:rPr lang="nb-NO" sz="1600" dirty="0" smtClean="0"/>
              <a:t>Ingen </a:t>
            </a:r>
            <a:r>
              <a:rPr lang="nb-NO" sz="1600" dirty="0" smtClean="0"/>
              <a:t>mekanismer eller politiske </a:t>
            </a:r>
            <a:r>
              <a:rPr lang="nb-NO" sz="1600" dirty="0" smtClean="0"/>
              <a:t>signaler om støtte til </a:t>
            </a:r>
            <a:r>
              <a:rPr lang="nb-NO" sz="1600" dirty="0" err="1" smtClean="0"/>
              <a:t>elsertifikatsystemet</a:t>
            </a:r>
            <a:r>
              <a:rPr lang="nb-NO" sz="1600" dirty="0" smtClean="0"/>
              <a:t> ved </a:t>
            </a:r>
            <a:r>
              <a:rPr lang="nb-NO" sz="1600" dirty="0" smtClean="0"/>
              <a:t>priskollaps</a:t>
            </a:r>
            <a:endParaRPr lang="nb-NO" sz="1600" dirty="0" smtClean="0"/>
          </a:p>
          <a:p>
            <a:r>
              <a:rPr lang="nb-NO" sz="1600" dirty="0" smtClean="0"/>
              <a:t>Signaler om at markedet skal bestemme prising</a:t>
            </a:r>
          </a:p>
          <a:p>
            <a:endParaRPr lang="nb-NO" sz="1600" dirty="0" smtClean="0"/>
          </a:p>
          <a:p>
            <a:r>
              <a:rPr lang="nb-NO" sz="1600" dirty="0" smtClean="0"/>
              <a:t>Nye </a:t>
            </a:r>
            <a:r>
              <a:rPr lang="nb-NO" sz="1600" dirty="0" smtClean="0"/>
              <a:t>prosjekter bygges til lavere priser etter teknologisk utvikling hvilket gjør at tidlige prosjekter ikke oppnår nødvendig inntjening til på betjene gjeld og kostnader </a:t>
            </a:r>
          </a:p>
          <a:p>
            <a:r>
              <a:rPr lang="nb-NO" sz="1600" dirty="0" smtClean="0"/>
              <a:t>Ingen naturlig prisstøtte fra økt etterspørsel etter </a:t>
            </a:r>
            <a:r>
              <a:rPr lang="nb-NO" sz="1600" dirty="0" err="1" smtClean="0"/>
              <a:t>elsertifikater</a:t>
            </a:r>
            <a:r>
              <a:rPr lang="nb-NO" sz="1600" dirty="0" smtClean="0"/>
              <a:t> i lavprisscenario </a:t>
            </a:r>
          </a:p>
          <a:p>
            <a:r>
              <a:rPr lang="nb-NO" sz="1600" dirty="0" smtClean="0"/>
              <a:t>Lite grunnlag til å danne meningsfylte scenarier for </a:t>
            </a:r>
            <a:r>
              <a:rPr lang="nb-NO" sz="1600" dirty="0" err="1" smtClean="0"/>
              <a:t>elsertifikatpriser</a:t>
            </a:r>
            <a:r>
              <a:rPr lang="nb-NO" sz="1600" dirty="0" smtClean="0"/>
              <a:t> utover 2-5 år frem </a:t>
            </a:r>
          </a:p>
          <a:p>
            <a:endParaRPr lang="nb-NO" sz="1600" dirty="0" smtClean="0"/>
          </a:p>
          <a:p>
            <a:endParaRPr lang="nb-NO" sz="1600" dirty="0"/>
          </a:p>
          <a:p>
            <a:r>
              <a:rPr lang="nb-NO" sz="1600" dirty="0" smtClean="0"/>
              <a:t>DNB vurderer derfor </a:t>
            </a:r>
            <a:r>
              <a:rPr lang="nb-NO" sz="1600" dirty="0" err="1" smtClean="0"/>
              <a:t>elsertifikatmarkedet</a:t>
            </a:r>
            <a:r>
              <a:rPr lang="nb-NO" sz="1600" dirty="0" smtClean="0"/>
              <a:t> som for usikkert til at det er mulig å belåne usikrede inntekter fra salg av </a:t>
            </a:r>
            <a:r>
              <a:rPr lang="nb-NO" sz="1600" dirty="0" err="1" smtClean="0"/>
              <a:t>elsertifikater</a:t>
            </a:r>
            <a:endParaRPr lang="nb-NO" sz="1600" dirty="0" smtClean="0"/>
          </a:p>
          <a:p>
            <a:r>
              <a:rPr lang="nb-NO" sz="1600" dirty="0" smtClean="0">
                <a:solidFill>
                  <a:schemeClr val="bg1"/>
                </a:solidFill>
              </a:rPr>
              <a:t>Mange fornybarinvestorer gir lav verdi til langsiktige </a:t>
            </a:r>
            <a:r>
              <a:rPr lang="nb-NO" sz="1600" dirty="0" err="1" smtClean="0">
                <a:solidFill>
                  <a:schemeClr val="bg1"/>
                </a:solidFill>
              </a:rPr>
              <a:t>elsertinntekter</a:t>
            </a:r>
            <a:r>
              <a:rPr lang="nb-NO" sz="1600" dirty="0" smtClean="0">
                <a:solidFill>
                  <a:schemeClr val="bg1"/>
                </a:solidFill>
              </a:rPr>
              <a:t> grunnet høy usikkerhet</a:t>
            </a:r>
            <a:endParaRPr lang="nb-NO" sz="1600" dirty="0" smtClean="0">
              <a:solidFill>
                <a:schemeClr val="bg1"/>
              </a:solidFill>
            </a:endParaRPr>
          </a:p>
          <a:p>
            <a:r>
              <a:rPr lang="nb-NO" sz="1600" dirty="0" smtClean="0"/>
              <a:t>Lite </a:t>
            </a:r>
            <a:r>
              <a:rPr lang="nb-NO" sz="1600" dirty="0" smtClean="0"/>
              <a:t>likviditet forwardmarked </a:t>
            </a:r>
            <a:r>
              <a:rPr lang="nb-NO" sz="1600" dirty="0" smtClean="0"/>
              <a:t>uten aktører med langsiktige kjøpsbehov gjør det krevende å sikre inntekter mer enn 3-5 år frem</a:t>
            </a:r>
          </a:p>
          <a:p>
            <a:endParaRPr lang="nb-NO" sz="1400" dirty="0"/>
          </a:p>
        </p:txBody>
      </p:sp>
    </p:spTree>
    <p:extLst>
      <p:ext uri="{BB962C8B-B14F-4D97-AF65-F5344CB8AC3E}">
        <p14:creationId xmlns:p14="http://schemas.microsoft.com/office/powerpoint/2010/main" val="24793560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3123" y="332211"/>
            <a:ext cx="7875590" cy="720526"/>
          </a:xfrm>
        </p:spPr>
        <p:txBody>
          <a:bodyPr/>
          <a:lstStyle/>
          <a:p>
            <a:r>
              <a:rPr lang="nb-NO" sz="2400" dirty="0" smtClean="0"/>
              <a:t>Konsekvenser og forslag til tiltak</a:t>
            </a:r>
            <a:endParaRPr lang="nb-NO" sz="2400" dirty="0"/>
          </a:p>
        </p:txBody>
      </p:sp>
      <p:sp>
        <p:nvSpPr>
          <p:cNvPr id="3" name="Slide Number Placeholder 2"/>
          <p:cNvSpPr>
            <a:spLocks noGrp="1"/>
          </p:cNvSpPr>
          <p:nvPr>
            <p:ph type="sldNum" sz="quarter" idx="16"/>
          </p:nvPr>
        </p:nvSpPr>
        <p:spPr/>
        <p:txBody>
          <a:bodyPr/>
          <a:lstStyle/>
          <a:p>
            <a:fld id="{DE050E36-BA33-43C0-AE7D-FD2A806B7DFE}" type="slidenum">
              <a:rPr lang="en-GB" smtClean="0"/>
              <a:pPr/>
              <a:t>5</a:t>
            </a:fld>
            <a:endParaRPr lang="en-GB"/>
          </a:p>
        </p:txBody>
      </p:sp>
      <p:sp>
        <p:nvSpPr>
          <p:cNvPr id="4" name="Text Placeholder 3"/>
          <p:cNvSpPr>
            <a:spLocks noGrp="1"/>
          </p:cNvSpPr>
          <p:nvPr>
            <p:ph type="body" sz="quarter" idx="12"/>
          </p:nvPr>
        </p:nvSpPr>
        <p:spPr/>
        <p:txBody>
          <a:bodyPr>
            <a:normAutofit lnSpcReduction="10000"/>
          </a:bodyPr>
          <a:lstStyle/>
          <a:p>
            <a:endParaRPr lang="nb-NO"/>
          </a:p>
        </p:txBody>
      </p:sp>
      <p:sp>
        <p:nvSpPr>
          <p:cNvPr id="5" name="Text Placeholder 4"/>
          <p:cNvSpPr>
            <a:spLocks noGrp="1"/>
          </p:cNvSpPr>
          <p:nvPr>
            <p:ph type="body" sz="quarter" idx="14"/>
          </p:nvPr>
        </p:nvSpPr>
        <p:spPr/>
        <p:txBody>
          <a:bodyPr/>
          <a:lstStyle/>
          <a:p>
            <a:endParaRPr lang="nb-NO"/>
          </a:p>
        </p:txBody>
      </p:sp>
      <p:sp>
        <p:nvSpPr>
          <p:cNvPr id="6" name="Content Placeholder 5"/>
          <p:cNvSpPr>
            <a:spLocks noGrp="1"/>
          </p:cNvSpPr>
          <p:nvPr>
            <p:ph sz="quarter" idx="17"/>
          </p:nvPr>
        </p:nvSpPr>
        <p:spPr>
          <a:xfrm>
            <a:off x="683568" y="1196752"/>
            <a:ext cx="8280920" cy="4752528"/>
          </a:xfrm>
        </p:spPr>
        <p:txBody>
          <a:bodyPr>
            <a:noAutofit/>
          </a:bodyPr>
          <a:lstStyle/>
          <a:p>
            <a:r>
              <a:rPr lang="nb-NO" sz="1400" dirty="0" err="1" smtClean="0"/>
              <a:t>Elsertifikatmarkedet</a:t>
            </a:r>
            <a:r>
              <a:rPr lang="nb-NO" sz="1400" dirty="0" smtClean="0"/>
              <a:t> har bidratt til fornybarinvesteringer i Norge og Sverige til svært lave kostnader for konsumentene sammenlignet med andre Europeiske land</a:t>
            </a:r>
          </a:p>
          <a:p>
            <a:r>
              <a:rPr lang="nb-NO" sz="1400" dirty="0" smtClean="0"/>
              <a:t>Men fornybarprosjekter har </a:t>
            </a:r>
            <a:r>
              <a:rPr lang="nb-NO" sz="1400" dirty="0" smtClean="0"/>
              <a:t>nå </a:t>
            </a:r>
            <a:r>
              <a:rPr lang="nb-NO" sz="1400" dirty="0" smtClean="0"/>
              <a:t>økonomiske utfordringer </a:t>
            </a:r>
            <a:r>
              <a:rPr lang="nb-NO" sz="1400" dirty="0" smtClean="0"/>
              <a:t>etter </a:t>
            </a:r>
            <a:r>
              <a:rPr lang="nb-NO" sz="1400" dirty="0" smtClean="0"/>
              <a:t>fall i kraft og </a:t>
            </a:r>
            <a:r>
              <a:rPr lang="nb-NO" sz="1400" dirty="0" err="1" smtClean="0"/>
              <a:t>elsertpriser</a:t>
            </a:r>
            <a:endParaRPr lang="nb-NO" sz="1400" dirty="0"/>
          </a:p>
          <a:p>
            <a:r>
              <a:rPr lang="nb-NO" sz="1400" dirty="0" smtClean="0"/>
              <a:t>Kollapser </a:t>
            </a:r>
            <a:r>
              <a:rPr lang="nb-NO" sz="1400" dirty="0" err="1" smtClean="0"/>
              <a:t>elsertprisene</a:t>
            </a:r>
            <a:r>
              <a:rPr lang="nb-NO" sz="1400" dirty="0" smtClean="0"/>
              <a:t> vil mange </a:t>
            </a:r>
            <a:r>
              <a:rPr lang="nb-NO" sz="1400" dirty="0" smtClean="0"/>
              <a:t>fornybarinvestorer få </a:t>
            </a:r>
            <a:r>
              <a:rPr lang="nb-NO" sz="1400" dirty="0" smtClean="0"/>
              <a:t>store finansielle problemer, tape egenkapitalen og måtte selge prosjektene</a:t>
            </a:r>
          </a:p>
          <a:p>
            <a:r>
              <a:rPr lang="nb-NO" sz="1400" dirty="0" smtClean="0"/>
              <a:t>Støttesystemet oppfordrer aktører til å ta høy finansiell risiko</a:t>
            </a:r>
          </a:p>
          <a:p>
            <a:r>
              <a:rPr lang="nb-NO" sz="1400" dirty="0" smtClean="0"/>
              <a:t>En kollaps i </a:t>
            </a:r>
            <a:r>
              <a:rPr lang="nb-NO" sz="1400" dirty="0" err="1" smtClean="0"/>
              <a:t>elsertprisene</a:t>
            </a:r>
            <a:r>
              <a:rPr lang="nb-NO" sz="1400" dirty="0" smtClean="0"/>
              <a:t> vil kunne svekke tilliten </a:t>
            </a:r>
            <a:r>
              <a:rPr lang="nb-NO" sz="1400" dirty="0" smtClean="0"/>
              <a:t>til potensielt</a:t>
            </a:r>
            <a:r>
              <a:rPr lang="nb-NO" sz="1400" dirty="0" smtClean="0"/>
              <a:t> </a:t>
            </a:r>
            <a:r>
              <a:rPr lang="nb-NO" sz="1400" dirty="0" smtClean="0"/>
              <a:t>fremtidige </a:t>
            </a:r>
            <a:r>
              <a:rPr lang="nb-NO" sz="1400" dirty="0" smtClean="0"/>
              <a:t> støttesystemer i forbindelse med nye fornybarmål</a:t>
            </a:r>
            <a:endParaRPr lang="nb-NO" sz="1400" dirty="0"/>
          </a:p>
          <a:p>
            <a:pPr marL="0" indent="0">
              <a:buNone/>
            </a:pPr>
            <a:endParaRPr lang="nb-NO" sz="1400" dirty="0" smtClean="0"/>
          </a:p>
          <a:p>
            <a:pPr marL="0" indent="0">
              <a:buNone/>
            </a:pPr>
            <a:endParaRPr lang="nb-NO" sz="1400" dirty="0"/>
          </a:p>
          <a:p>
            <a:r>
              <a:rPr lang="nb-NO" sz="1400" dirty="0"/>
              <a:t>For å sikre en </a:t>
            </a:r>
            <a:r>
              <a:rPr lang="nb-NO" sz="1400" dirty="0" smtClean="0"/>
              <a:t>minimumsinntekt </a:t>
            </a:r>
            <a:r>
              <a:rPr lang="nb-NO" sz="1400" dirty="0"/>
              <a:t>fra </a:t>
            </a:r>
            <a:r>
              <a:rPr lang="nb-NO" sz="1400" dirty="0" err="1"/>
              <a:t>elsertifikater</a:t>
            </a:r>
            <a:r>
              <a:rPr lang="nb-NO" sz="1400" dirty="0"/>
              <a:t> har DNB </a:t>
            </a:r>
            <a:r>
              <a:rPr lang="nb-NO" sz="1400" dirty="0" smtClean="0"/>
              <a:t>foreslått </a:t>
            </a:r>
            <a:r>
              <a:rPr lang="nb-NO" sz="1400" dirty="0"/>
              <a:t>at myndighetene innfører et </a:t>
            </a:r>
            <a:r>
              <a:rPr lang="nb-NO" sz="1400" u="sng" dirty="0"/>
              <a:t>prisgulv for </a:t>
            </a:r>
            <a:r>
              <a:rPr lang="nb-NO" sz="1400" u="sng" dirty="0" err="1"/>
              <a:t>elsertifikater</a:t>
            </a:r>
            <a:endParaRPr lang="nb-NO" sz="1400" u="sng" dirty="0"/>
          </a:p>
          <a:p>
            <a:r>
              <a:rPr lang="nb-NO" sz="1400" dirty="0" smtClean="0"/>
              <a:t>For nye fornybarmål mener DNB et </a:t>
            </a:r>
            <a:r>
              <a:rPr lang="nb-NO" sz="1400" u="sng" dirty="0" smtClean="0"/>
              <a:t>auksjonsbasert støttesystem </a:t>
            </a:r>
            <a:r>
              <a:rPr lang="nb-NO" sz="1400" dirty="0" smtClean="0"/>
              <a:t>er å foretrekke</a:t>
            </a:r>
          </a:p>
          <a:p>
            <a:r>
              <a:rPr lang="nb-NO" sz="1400" dirty="0" smtClean="0"/>
              <a:t>Auksjonsbasert system gir lave kostnader, forutsigbarhet for investorer og enkel målstyring for </a:t>
            </a:r>
            <a:r>
              <a:rPr lang="nb-NO" sz="1400" dirty="0" smtClean="0"/>
              <a:t>myndighetene</a:t>
            </a:r>
          </a:p>
          <a:p>
            <a:r>
              <a:rPr lang="nb-NO" sz="1400" dirty="0" smtClean="0"/>
              <a:t>Dersom Norge ikke etablerer nytt fornybarmål for 2030 bør Norge vurdere en løsning med Sverige hvor Norske prosjekter trekkes ut og gis faste inntekter for resterende tildeling - hvorfor bruke mye tid og ressurser på et marked uten norske fornybarmål i 15 år?</a:t>
            </a:r>
            <a:endParaRPr lang="nb-NO" sz="1600" dirty="0"/>
          </a:p>
        </p:txBody>
      </p:sp>
    </p:spTree>
    <p:extLst>
      <p:ext uri="{BB962C8B-B14F-4D97-AF65-F5344CB8AC3E}">
        <p14:creationId xmlns:p14="http://schemas.microsoft.com/office/powerpoint/2010/main" val="8805529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NVE ber om synspunkter på </a:t>
            </a:r>
            <a:r>
              <a:rPr lang="nb-NO" dirty="0" err="1" smtClean="0"/>
              <a:t>elsertifikatmarkedet</a:t>
            </a:r>
            <a:r>
              <a:rPr lang="nb-NO" dirty="0" smtClean="0"/>
              <a:t> dersom Sverige og ikke Norge setter et fornybarmål i 2030</a:t>
            </a:r>
            <a:endParaRPr lang="nb-NO" dirty="0"/>
          </a:p>
        </p:txBody>
      </p:sp>
      <p:sp>
        <p:nvSpPr>
          <p:cNvPr id="3" name="Slide Number Placeholder 2"/>
          <p:cNvSpPr>
            <a:spLocks noGrp="1"/>
          </p:cNvSpPr>
          <p:nvPr>
            <p:ph type="sldNum" sz="quarter" idx="16"/>
          </p:nvPr>
        </p:nvSpPr>
        <p:spPr/>
        <p:txBody>
          <a:bodyPr/>
          <a:lstStyle/>
          <a:p>
            <a:fld id="{DE050E36-BA33-43C0-AE7D-FD2A806B7DFE}" type="slidenum">
              <a:rPr lang="en-GB" smtClean="0"/>
              <a:pPr/>
              <a:t>6</a:t>
            </a:fld>
            <a:endParaRPr lang="en-GB"/>
          </a:p>
        </p:txBody>
      </p:sp>
      <p:sp>
        <p:nvSpPr>
          <p:cNvPr id="4" name="Text Placeholder 3"/>
          <p:cNvSpPr>
            <a:spLocks noGrp="1"/>
          </p:cNvSpPr>
          <p:nvPr>
            <p:ph type="body" sz="quarter" idx="12"/>
          </p:nvPr>
        </p:nvSpPr>
        <p:spPr/>
        <p:txBody>
          <a:bodyPr>
            <a:normAutofit lnSpcReduction="10000"/>
          </a:bodyPr>
          <a:lstStyle/>
          <a:p>
            <a:endParaRPr lang="nb-NO"/>
          </a:p>
        </p:txBody>
      </p:sp>
      <p:sp>
        <p:nvSpPr>
          <p:cNvPr id="5" name="Text Placeholder 4"/>
          <p:cNvSpPr>
            <a:spLocks noGrp="1"/>
          </p:cNvSpPr>
          <p:nvPr>
            <p:ph type="body" sz="quarter" idx="14"/>
          </p:nvPr>
        </p:nvSpPr>
        <p:spPr/>
        <p:txBody>
          <a:bodyPr/>
          <a:lstStyle/>
          <a:p>
            <a:endParaRPr lang="nb-NO"/>
          </a:p>
        </p:txBody>
      </p:sp>
      <p:sp>
        <p:nvSpPr>
          <p:cNvPr id="6" name="Content Placeholder 5"/>
          <p:cNvSpPr>
            <a:spLocks noGrp="1"/>
          </p:cNvSpPr>
          <p:nvPr>
            <p:ph sz="quarter" idx="17"/>
          </p:nvPr>
        </p:nvSpPr>
        <p:spPr/>
        <p:txBody>
          <a:bodyPr>
            <a:normAutofit/>
          </a:bodyPr>
          <a:lstStyle/>
          <a:p>
            <a:endParaRPr lang="nb-NO" sz="1400" i="1" dirty="0" smtClean="0"/>
          </a:p>
          <a:p>
            <a:pPr marL="0" indent="0">
              <a:buNone/>
            </a:pPr>
            <a:r>
              <a:rPr lang="nb-NO" sz="1400" i="1" dirty="0" smtClean="0"/>
              <a:t>NVE </a:t>
            </a:r>
            <a:r>
              <a:rPr lang="nb-NO" sz="1400" i="1" dirty="0"/>
              <a:t>(og STEM) skal analysere hvordan en situasjon kan håndteres der kun én part vedtar nye mål etter 2020. NVE (og STEM) skal foreslå hvilke mulige forandringer, med fordeler og ulemper, som kan gjøres i en slik situasjon med hensyn til partenes forpliktelser innenfor rammen av det felles </a:t>
            </a:r>
            <a:r>
              <a:rPr lang="nb-NO" sz="1400" i="1" dirty="0" err="1"/>
              <a:t>elsertifikatmarkedet</a:t>
            </a:r>
            <a:r>
              <a:rPr lang="nb-NO" sz="1400" i="1" dirty="0"/>
              <a:t>. Det skal også tas hensyn til en eventuell innføring av et tidspunkt i Sverige for når anlegg må være </a:t>
            </a:r>
            <a:r>
              <a:rPr lang="nb-NO" sz="1400" i="1" dirty="0" err="1"/>
              <a:t>idriftsatt</a:t>
            </a:r>
            <a:r>
              <a:rPr lang="nb-NO" sz="1400" i="1" dirty="0"/>
              <a:t> for å kunne godkjennes for tildeling av </a:t>
            </a:r>
            <a:r>
              <a:rPr lang="nb-NO" sz="1400" i="1" dirty="0" err="1"/>
              <a:t>elsertifikater</a:t>
            </a:r>
            <a:r>
              <a:rPr lang="nb-NO" sz="1400" i="1" dirty="0"/>
              <a:t>.  </a:t>
            </a:r>
            <a:endParaRPr lang="nb-NO" sz="1400" b="1" dirty="0"/>
          </a:p>
          <a:p>
            <a:pPr marL="0" indent="0">
              <a:buNone/>
            </a:pPr>
            <a:endParaRPr lang="nb-NO" sz="2800" dirty="0" smtClean="0"/>
          </a:p>
          <a:p>
            <a:pPr marL="0" indent="0">
              <a:buNone/>
            </a:pPr>
            <a:r>
              <a:rPr lang="nb-NO" sz="1200" dirty="0"/>
              <a:t>Dere bes også eventuelt legge frem hvilke eventuelle forandringer av dagens system en utvidelse krever for at </a:t>
            </a:r>
            <a:r>
              <a:rPr lang="nb-NO" sz="1200" dirty="0" err="1"/>
              <a:t>elsertifikatsystemet</a:t>
            </a:r>
            <a:r>
              <a:rPr lang="nb-NO" sz="1200" dirty="0"/>
              <a:t> skal fungere som et støttesystem også etter 2020. </a:t>
            </a:r>
          </a:p>
          <a:p>
            <a:pPr marL="0" indent="0">
              <a:buNone/>
            </a:pPr>
            <a:r>
              <a:rPr lang="nb-NO" sz="1200" dirty="0"/>
              <a:t>                    </a:t>
            </a:r>
          </a:p>
          <a:p>
            <a:pPr marL="0" indent="0">
              <a:buNone/>
            </a:pPr>
            <a:r>
              <a:rPr lang="nb-NO" sz="1200" dirty="0"/>
              <a:t>For å begrense diskusjonen bes dere i hovedsak diskutere dette innfor følgende rammer for utvidelse: </a:t>
            </a:r>
          </a:p>
          <a:p>
            <a:pPr marL="0" indent="0">
              <a:buNone/>
            </a:pPr>
            <a:endParaRPr lang="nb-NO" sz="1200" dirty="0"/>
          </a:p>
          <a:p>
            <a:pPr marL="0" indent="0">
              <a:buNone/>
            </a:pPr>
            <a:r>
              <a:rPr lang="nb-NO" sz="1200" dirty="0"/>
              <a:t>1.       En utvidelse av </a:t>
            </a:r>
            <a:r>
              <a:rPr lang="nb-NO" sz="1200" u="sng" dirty="0"/>
              <a:t>dagens</a:t>
            </a:r>
            <a:r>
              <a:rPr lang="nb-NO" sz="1200" dirty="0"/>
              <a:t> system, hvor Sverige setter et nytt mål og samtidig flytter avslutningsdato i tid. Tildelingsperiode på 15 år beholdes som i dag. </a:t>
            </a:r>
            <a:endParaRPr lang="nb-NO" sz="1200" dirty="0" smtClean="0"/>
          </a:p>
          <a:p>
            <a:pPr marL="0" indent="0">
              <a:buNone/>
            </a:pPr>
            <a:endParaRPr lang="nb-NO" sz="1200" dirty="0"/>
          </a:p>
          <a:p>
            <a:pPr marL="0" indent="0">
              <a:buNone/>
            </a:pPr>
            <a:r>
              <a:rPr lang="nb-NO" sz="1200" dirty="0"/>
              <a:t>2.       Det settes et nytt mål i 2030 i Sverige med avslutning i 2035 som i dag. Tildelingsperioden er avtagende (tidligere foreslått av blant andre Svensk Vindenergi). </a:t>
            </a:r>
          </a:p>
        </p:txBody>
      </p:sp>
    </p:spTree>
    <p:extLst>
      <p:ext uri="{BB962C8B-B14F-4D97-AF65-F5344CB8AC3E}">
        <p14:creationId xmlns:p14="http://schemas.microsoft.com/office/powerpoint/2010/main" val="20156588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3123" y="332211"/>
            <a:ext cx="7875590" cy="792534"/>
          </a:xfrm>
        </p:spPr>
        <p:txBody>
          <a:bodyPr/>
          <a:lstStyle/>
          <a:p>
            <a:r>
              <a:rPr lang="nb-NO" sz="2400" dirty="0" smtClean="0"/>
              <a:t>Utvidet fornybarmål i 2030 (i Sverige) er positivt for prisene men langsiktig usikkerhet vedvarer</a:t>
            </a:r>
            <a:endParaRPr lang="nb-NO" sz="2400" dirty="0"/>
          </a:p>
        </p:txBody>
      </p:sp>
      <p:sp>
        <p:nvSpPr>
          <p:cNvPr id="3" name="Slide Number Placeholder 2"/>
          <p:cNvSpPr>
            <a:spLocks noGrp="1"/>
          </p:cNvSpPr>
          <p:nvPr>
            <p:ph type="sldNum" sz="quarter" idx="16"/>
          </p:nvPr>
        </p:nvSpPr>
        <p:spPr/>
        <p:txBody>
          <a:bodyPr/>
          <a:lstStyle/>
          <a:p>
            <a:fld id="{DE050E36-BA33-43C0-AE7D-FD2A806B7DFE}" type="slidenum">
              <a:rPr lang="en-GB" smtClean="0"/>
              <a:pPr/>
              <a:t>7</a:t>
            </a:fld>
            <a:endParaRPr lang="en-GB"/>
          </a:p>
        </p:txBody>
      </p:sp>
      <p:sp>
        <p:nvSpPr>
          <p:cNvPr id="4" name="Text Placeholder 3"/>
          <p:cNvSpPr>
            <a:spLocks noGrp="1"/>
          </p:cNvSpPr>
          <p:nvPr>
            <p:ph type="body" sz="quarter" idx="12"/>
          </p:nvPr>
        </p:nvSpPr>
        <p:spPr/>
        <p:txBody>
          <a:bodyPr>
            <a:normAutofit lnSpcReduction="10000"/>
          </a:bodyPr>
          <a:lstStyle/>
          <a:p>
            <a:endParaRPr lang="nb-NO"/>
          </a:p>
        </p:txBody>
      </p:sp>
      <p:sp>
        <p:nvSpPr>
          <p:cNvPr id="5" name="Text Placeholder 4"/>
          <p:cNvSpPr>
            <a:spLocks noGrp="1"/>
          </p:cNvSpPr>
          <p:nvPr>
            <p:ph type="body" sz="quarter" idx="14"/>
          </p:nvPr>
        </p:nvSpPr>
        <p:spPr/>
        <p:txBody>
          <a:bodyPr/>
          <a:lstStyle/>
          <a:p>
            <a:endParaRPr lang="nb-NO"/>
          </a:p>
        </p:txBody>
      </p:sp>
      <p:sp>
        <p:nvSpPr>
          <p:cNvPr id="6" name="Content Placeholder 5"/>
          <p:cNvSpPr>
            <a:spLocks noGrp="1"/>
          </p:cNvSpPr>
          <p:nvPr>
            <p:ph sz="quarter" idx="17"/>
          </p:nvPr>
        </p:nvSpPr>
        <p:spPr>
          <a:xfrm>
            <a:off x="866300" y="1341438"/>
            <a:ext cx="8026180" cy="4607842"/>
          </a:xfrm>
        </p:spPr>
        <p:txBody>
          <a:bodyPr>
            <a:normAutofit/>
          </a:bodyPr>
          <a:lstStyle/>
          <a:p>
            <a:r>
              <a:rPr lang="nb-NO" sz="1400" dirty="0" smtClean="0"/>
              <a:t>Et nytt fornybarmål for 2030 er positivt for eksisterende og nye prosjekter fordi det gir </a:t>
            </a:r>
            <a:r>
              <a:rPr lang="nb-NO" sz="1400" dirty="0" err="1" smtClean="0"/>
              <a:t>elsertifikatsystemet</a:t>
            </a:r>
            <a:r>
              <a:rPr lang="nb-NO" sz="1400" dirty="0" smtClean="0"/>
              <a:t> en økt langsiktighet og fordi større etterspørsel mest sannsynlig vil støtte prisene over en noe lengre periode</a:t>
            </a:r>
            <a:endParaRPr lang="nb-NO" sz="1400" dirty="0"/>
          </a:p>
          <a:p>
            <a:r>
              <a:rPr lang="nb-NO" sz="1400" dirty="0" smtClean="0"/>
              <a:t>Samtidig vil utfordringene i </a:t>
            </a:r>
            <a:r>
              <a:rPr lang="nb-NO" sz="1400" dirty="0" err="1" smtClean="0"/>
              <a:t>elsertsystemet</a:t>
            </a:r>
            <a:r>
              <a:rPr lang="nb-NO" sz="1400" dirty="0" smtClean="0"/>
              <a:t> med langsiktig prisusikkerhet vedvare</a:t>
            </a:r>
          </a:p>
          <a:p>
            <a:endParaRPr lang="nb-NO" sz="1400" dirty="0" smtClean="0"/>
          </a:p>
          <a:p>
            <a:r>
              <a:rPr lang="nb-NO" sz="1400" dirty="0" smtClean="0"/>
              <a:t>Størrelsen på det nye fornybarmålet og innfasingstakten i etterspørselskurven er avgjørende for å vurdere betydningen av nye mål</a:t>
            </a:r>
          </a:p>
          <a:p>
            <a:r>
              <a:rPr lang="nb-NO" sz="1400" dirty="0" smtClean="0"/>
              <a:t>En sakte innfasing av etterspørsel etter 2021 vil gi begrenset støtte i markedet før etter 2020</a:t>
            </a:r>
          </a:p>
          <a:p>
            <a:r>
              <a:rPr lang="nb-NO" sz="1400" dirty="0" smtClean="0"/>
              <a:t>Et solid langsiktig mål med tidlig innfasing av ny etterspørsel kan gi høyere priser med påfølgende økt investering i Sverige (og Norge) allerede de neste årene</a:t>
            </a:r>
          </a:p>
          <a:p>
            <a:endParaRPr lang="nb-NO" sz="1400" dirty="0"/>
          </a:p>
          <a:p>
            <a:r>
              <a:rPr lang="nb-NO" sz="1400" dirty="0" smtClean="0"/>
              <a:t>I utgangspunktet vurdere vi en løsning med kortere tildelingsperiode (avkortet mot 2035) med mulige høyere priser som positiv for nye og eksisterende prosjekter da vi anser at den langsiktige tildelingen (15 år) uansett har lav verdi og høy risiko. </a:t>
            </a:r>
          </a:p>
          <a:p>
            <a:r>
              <a:rPr lang="nb-NO" sz="1400" dirty="0" smtClean="0"/>
              <a:t>Krav om driftsettelse i </a:t>
            </a:r>
            <a:r>
              <a:rPr lang="nb-NO" sz="1400" dirty="0"/>
              <a:t>Sverige </a:t>
            </a:r>
            <a:r>
              <a:rPr lang="nb-NO" sz="1400" dirty="0" smtClean="0"/>
              <a:t>innen </a:t>
            </a:r>
            <a:r>
              <a:rPr lang="nb-NO" sz="1400" dirty="0"/>
              <a:t>2021 </a:t>
            </a:r>
            <a:r>
              <a:rPr lang="nb-NO" sz="1400" dirty="0" smtClean="0"/>
              <a:t>fremstår unødvendig </a:t>
            </a:r>
            <a:r>
              <a:rPr lang="nb-NO" sz="1400" dirty="0"/>
              <a:t>med </a:t>
            </a:r>
            <a:r>
              <a:rPr lang="nb-NO" sz="1400" dirty="0" smtClean="0"/>
              <a:t>et nytt </a:t>
            </a:r>
            <a:r>
              <a:rPr lang="nb-NO" sz="1400" dirty="0"/>
              <a:t>mål i 2030?</a:t>
            </a:r>
          </a:p>
          <a:p>
            <a:r>
              <a:rPr lang="nb-NO" sz="1400" dirty="0" smtClean="0"/>
              <a:t>Samtidig kan et foreløpig krav om en driftsstart en dato mellom 2021-30 være et av virkemidlene for å unngå å inkludere mange prosjekter som presser prisene etter målet er nådd</a:t>
            </a:r>
          </a:p>
        </p:txBody>
      </p:sp>
    </p:spTree>
    <p:extLst>
      <p:ext uri="{BB962C8B-B14F-4D97-AF65-F5344CB8AC3E}">
        <p14:creationId xmlns:p14="http://schemas.microsoft.com/office/powerpoint/2010/main" val="388775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3123" y="332211"/>
            <a:ext cx="7875590" cy="864542"/>
          </a:xfrm>
        </p:spPr>
        <p:txBody>
          <a:bodyPr/>
          <a:lstStyle/>
          <a:p>
            <a:r>
              <a:rPr lang="nb-NO" sz="2400" dirty="0" smtClean="0"/>
              <a:t>Sammendrag</a:t>
            </a:r>
            <a:endParaRPr lang="nb-NO" sz="2400" dirty="0"/>
          </a:p>
        </p:txBody>
      </p:sp>
      <p:sp>
        <p:nvSpPr>
          <p:cNvPr id="3" name="Slide Number Placeholder 2"/>
          <p:cNvSpPr>
            <a:spLocks noGrp="1"/>
          </p:cNvSpPr>
          <p:nvPr>
            <p:ph type="sldNum" sz="quarter" idx="16"/>
          </p:nvPr>
        </p:nvSpPr>
        <p:spPr/>
        <p:txBody>
          <a:bodyPr/>
          <a:lstStyle/>
          <a:p>
            <a:fld id="{DE050E36-BA33-43C0-AE7D-FD2A806B7DFE}" type="slidenum">
              <a:rPr lang="en-GB" smtClean="0"/>
              <a:pPr/>
              <a:t>8</a:t>
            </a:fld>
            <a:endParaRPr lang="en-GB"/>
          </a:p>
        </p:txBody>
      </p:sp>
      <p:sp>
        <p:nvSpPr>
          <p:cNvPr id="4" name="Text Placeholder 3"/>
          <p:cNvSpPr>
            <a:spLocks noGrp="1"/>
          </p:cNvSpPr>
          <p:nvPr>
            <p:ph type="body" sz="quarter" idx="12"/>
          </p:nvPr>
        </p:nvSpPr>
        <p:spPr/>
        <p:txBody>
          <a:bodyPr>
            <a:normAutofit lnSpcReduction="10000"/>
          </a:bodyPr>
          <a:lstStyle/>
          <a:p>
            <a:endParaRPr lang="nb-NO"/>
          </a:p>
        </p:txBody>
      </p:sp>
      <p:sp>
        <p:nvSpPr>
          <p:cNvPr id="5" name="Text Placeholder 4"/>
          <p:cNvSpPr>
            <a:spLocks noGrp="1"/>
          </p:cNvSpPr>
          <p:nvPr>
            <p:ph type="body" sz="quarter" idx="14"/>
          </p:nvPr>
        </p:nvSpPr>
        <p:spPr/>
        <p:txBody>
          <a:bodyPr/>
          <a:lstStyle/>
          <a:p>
            <a:endParaRPr lang="nb-NO"/>
          </a:p>
        </p:txBody>
      </p:sp>
      <p:sp>
        <p:nvSpPr>
          <p:cNvPr id="6" name="Content Placeholder 5"/>
          <p:cNvSpPr>
            <a:spLocks noGrp="1"/>
          </p:cNvSpPr>
          <p:nvPr>
            <p:ph sz="quarter" idx="17"/>
          </p:nvPr>
        </p:nvSpPr>
        <p:spPr/>
        <p:txBody>
          <a:bodyPr>
            <a:normAutofit/>
          </a:bodyPr>
          <a:lstStyle/>
          <a:p>
            <a:r>
              <a:rPr lang="nb-NO" sz="1600" dirty="0" err="1" smtClean="0"/>
              <a:t>Elsertifikatsystemet</a:t>
            </a:r>
            <a:r>
              <a:rPr lang="nb-NO" sz="1600" dirty="0" smtClean="0"/>
              <a:t> har etter vårt syn for stor langsiktig usikkerhet </a:t>
            </a:r>
          </a:p>
          <a:p>
            <a:endParaRPr lang="nb-NO" sz="1600" dirty="0" smtClean="0"/>
          </a:p>
          <a:p>
            <a:r>
              <a:rPr lang="nb-NO" sz="1600" dirty="0" smtClean="0"/>
              <a:t>Markedet bør ha mekanismer for å motvirke priskollaps, hindre overinvestering og beskytte tidlige investeringer</a:t>
            </a:r>
          </a:p>
          <a:p>
            <a:endParaRPr lang="nb-NO" sz="1600" dirty="0" smtClean="0"/>
          </a:p>
          <a:p>
            <a:r>
              <a:rPr lang="nb-NO" sz="1600" dirty="0" smtClean="0"/>
              <a:t>DNB har foreslått å innføre et prisgulv som en del av en ny </a:t>
            </a:r>
            <a:r>
              <a:rPr lang="nb-NO" sz="1600" dirty="0" smtClean="0"/>
              <a:t>løsning</a:t>
            </a:r>
          </a:p>
          <a:p>
            <a:endParaRPr lang="nb-NO" sz="1600" dirty="0"/>
          </a:p>
          <a:p>
            <a:r>
              <a:rPr lang="nb-NO" sz="1600" dirty="0" smtClean="0"/>
              <a:t>Nye langsiktige mål i Sverige er positivt for eksisterende prosjekter i Norge og Sverige, men markedet vil fortsatt ha for stor sannsynlighet for priskollaps i </a:t>
            </a:r>
            <a:r>
              <a:rPr lang="nb-NO" sz="1600" dirty="0" smtClean="0"/>
              <a:t>fremtiden</a:t>
            </a:r>
            <a:endParaRPr lang="nb-NO" sz="1600" dirty="0"/>
          </a:p>
          <a:p>
            <a:endParaRPr lang="nb-NO" sz="1600" dirty="0"/>
          </a:p>
          <a:p>
            <a:r>
              <a:rPr lang="nb-NO" sz="1600" dirty="0" smtClean="0"/>
              <a:t>For nye prosjekter vil det være fordelaktig med et system med større grad av forutsigbarhet som et auksjonsbasert </a:t>
            </a:r>
            <a:r>
              <a:rPr lang="nb-NO" sz="1600" dirty="0" smtClean="0"/>
              <a:t>system</a:t>
            </a:r>
          </a:p>
          <a:p>
            <a:endParaRPr lang="nb-NO" sz="1600" dirty="0"/>
          </a:p>
          <a:p>
            <a:r>
              <a:rPr lang="nb-NO" sz="1600" dirty="0" smtClean="0"/>
              <a:t>Dersom Norge ikke ønsker å bygge mer fornybar mot 2030 bør Norge vurdere å bryte ut av </a:t>
            </a:r>
            <a:r>
              <a:rPr lang="nb-NO" sz="1600" dirty="0" err="1" smtClean="0"/>
              <a:t>elsertmarkedet</a:t>
            </a:r>
            <a:r>
              <a:rPr lang="nb-NO" sz="1600" dirty="0" smtClean="0"/>
              <a:t> og gi prosjekter fast kompensasjon</a:t>
            </a:r>
            <a:endParaRPr lang="nb-NO" sz="1600" dirty="0" smtClean="0"/>
          </a:p>
        </p:txBody>
      </p:sp>
    </p:spTree>
    <p:extLst>
      <p:ext uri="{BB962C8B-B14F-4D97-AF65-F5344CB8AC3E}">
        <p14:creationId xmlns:p14="http://schemas.microsoft.com/office/powerpoint/2010/main" val="3287077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p:spPr>
        <p:txBody>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E6CE6A52-D6F8-4C9B-838E-C204BA6258B6}" type="slidenum">
              <a:rPr lang="nb-NO" sz="1000" smtClean="0">
                <a:solidFill>
                  <a:srgbClr val="A6A6A6"/>
                </a:solidFill>
              </a:rPr>
              <a:pPr eaLnBrk="1" hangingPunct="1"/>
              <a:t>9</a:t>
            </a:fld>
            <a:endParaRPr lang="nb-NO" sz="1000" smtClean="0">
              <a:solidFill>
                <a:srgbClr val="A6A6A6"/>
              </a:solidFill>
            </a:endParaRPr>
          </a:p>
        </p:txBody>
      </p:sp>
      <p:sp>
        <p:nvSpPr>
          <p:cNvPr id="12291" name="Rectangle 2"/>
          <p:cNvSpPr>
            <a:spLocks noGrp="1"/>
          </p:cNvSpPr>
          <p:nvPr>
            <p:ph type="title"/>
          </p:nvPr>
        </p:nvSpPr>
        <p:spPr>
          <a:xfrm>
            <a:off x="741363" y="293688"/>
            <a:ext cx="7926387" cy="831850"/>
          </a:xfrm>
        </p:spPr>
        <p:txBody>
          <a:bodyPr/>
          <a:lstStyle/>
          <a:p>
            <a:pPr eaLnBrk="1" hangingPunct="1"/>
            <a:r>
              <a:rPr lang="nb-NO" smtClean="0"/>
              <a:t>Disclaimer</a:t>
            </a:r>
          </a:p>
        </p:txBody>
      </p:sp>
      <p:sp>
        <p:nvSpPr>
          <p:cNvPr id="12292" name="Rectangle 3"/>
          <p:cNvSpPr>
            <a:spLocks noGrp="1"/>
          </p:cNvSpPr>
          <p:nvPr>
            <p:ph type="body" idx="1"/>
          </p:nvPr>
        </p:nvSpPr>
        <p:spPr>
          <a:xfrm>
            <a:off x="487363" y="1236663"/>
            <a:ext cx="7921625" cy="4535487"/>
          </a:xfrm>
        </p:spPr>
        <p:txBody>
          <a:bodyPr/>
          <a:lstStyle/>
          <a:p>
            <a:pPr eaLnBrk="1" hangingPunct="1">
              <a:lnSpc>
                <a:spcPct val="80000"/>
              </a:lnSpc>
              <a:buFont typeface="Arial" charset="0"/>
              <a:buNone/>
            </a:pPr>
            <a:r>
              <a:rPr lang="en-US" sz="800" b="1" dirty="0" smtClean="0"/>
              <a:t>	IMPORTANT/DISCLAIMER</a:t>
            </a:r>
            <a:endParaRPr lang="en-GB" sz="800" dirty="0" smtClean="0"/>
          </a:p>
          <a:p>
            <a:pPr eaLnBrk="1" hangingPunct="1">
              <a:lnSpc>
                <a:spcPct val="80000"/>
              </a:lnSpc>
              <a:buFont typeface="Arial" charset="0"/>
              <a:buNone/>
            </a:pPr>
            <a:r>
              <a:rPr lang="en-GB" sz="800" dirty="0" smtClean="0"/>
              <a:t>	This note (the “Note”) must be seen as marketing material and not as an investment recommendation within the meaning of the Norwegian Securities Trading Act of 2007 paragraph 3-10 and the Norwegian Securities Trading Regulation 2007/06/29 no. 876. </a:t>
            </a:r>
            <a:r>
              <a:rPr lang="en-US" sz="800" dirty="0" smtClean="0"/>
              <a:t>The Note has been prepared by </a:t>
            </a:r>
            <a:r>
              <a:rPr lang="en-GB" sz="800" dirty="0" smtClean="0"/>
              <a:t>DNB Markets, a division of </a:t>
            </a:r>
            <a:r>
              <a:rPr lang="en-US" sz="800" dirty="0" smtClean="0"/>
              <a:t>DNB Bank ASA, a Norwegian bank organized under the laws of the Kingdom of Norway (the “Bank”), for information purposes only.  The Note shall not be used for any unlawful or unauthorized purposes.  The Bank, its affiliates, and any third-party providers, as well as their directors, officers, shareholders, employees or agents (individually, each a “DNB Party”; collectively, “DNB Parties”) do not guarantee the accuracy, completeness, timeliness or availability of the Note.  DNB Parties are not responsible for any errors or omissions, regardless of the cause, nor for the results obtained from the use of the Note, nor for the security or maintenance of any data input by the user.  The Note is provided on an “as is” basis.  DNB PARTIES DISCLAIM ANY AND ALL EXPRESS OR IMPLIED WARRANTIES, INCLUDING, BUT NOT LIMITED TO, ANY WARRANTIES OF MERCHANTABILITY OR FITNESS FOR A PARTICULAR PURPOSE OR USE, FREEDOM FROM BUGS, SOFTWARE ERRORS OR DEFECTS, THAT THE NOTE’S FUNCTIONING WILL BE UNINTERRUPTED OR THAT THE NOTE WILL OPERATE WITH ANY SOFTWARE OR HARDWARE CONFIGURATION.  In no event shall DNB Parties be liable to any party for any direct, indirect, incidental, exemplary, compensatory, punitive, special or consequential damages, costs, expenses, legal fees, or losses (including, without limitation, lost income or lost profits and opportunity costs) in connection with any use of the Note, even if advised of the possibility of such damages.  </a:t>
            </a:r>
            <a:r>
              <a:rPr lang="en-GB" sz="800" dirty="0" smtClean="0"/>
              <a:t>Any opinions expressed herein reflect the Bank’s judgment at the time the Note was prepared and </a:t>
            </a:r>
            <a:r>
              <a:rPr lang="en-US" sz="800" dirty="0" smtClean="0"/>
              <a:t>DNB Parties assume no obligation to update the Note in any form or format.  The Note should not be relied on and is not a substitute for the skill, judgment and experience of the user, its management, employees, advisors and/or clients when making investment and other business decisions.  No DNB Party is acting as fiduciary or investment advisor in connection with the dissemination of the Note.  </a:t>
            </a:r>
            <a:r>
              <a:rPr lang="en-GB" sz="800" dirty="0" smtClean="0"/>
              <a:t>While the Note is based on information obtained from public sources that the Bank </a:t>
            </a:r>
            <a:r>
              <a:rPr lang="en-US" sz="800" dirty="0" smtClean="0"/>
              <a:t>believes to be reliable, no DNB Party has performed an audit of, nor accepts any duty of due diligence or independent verification of, any information it receives.  </a:t>
            </a:r>
            <a:r>
              <a:rPr lang="en-GB" sz="800" dirty="0" smtClean="0"/>
              <a:t>Confidentiality rules and internal rules restrict the exchange of information between different parts of the Bank and this may prevent employees of DNB Markets who are preparing the Note from utilizing or being aware of information available in DNB Markets/the Bank which may be relevant to the recipients of the Note. </a:t>
            </a:r>
          </a:p>
          <a:p>
            <a:pPr eaLnBrk="1" hangingPunct="1">
              <a:lnSpc>
                <a:spcPct val="80000"/>
              </a:lnSpc>
              <a:buFont typeface="Arial" charset="0"/>
              <a:buNone/>
            </a:pPr>
            <a:r>
              <a:rPr lang="en-GB" sz="800" dirty="0" smtClean="0"/>
              <a:t>	The Note is not an offer to buy or sell any security or other financial instrument or to participate in any investment strategy. Distribution of material like the Note is in certain jurisdictions restricted by law. Persons in possession of the Note should seek further guidance regarding such restrictions before distributing the Note. </a:t>
            </a:r>
          </a:p>
          <a:p>
            <a:pPr eaLnBrk="1" hangingPunct="1">
              <a:lnSpc>
                <a:spcPct val="80000"/>
              </a:lnSpc>
              <a:buFont typeface="Arial" charset="0"/>
              <a:buNone/>
            </a:pPr>
            <a:r>
              <a:rPr lang="en-GB" sz="800" dirty="0" smtClean="0"/>
              <a:t>	The Note is for clients only, and not for publication, and has been prepared for information purposes only by DNB Markets - a division of DNB Bank ASA registered in Norway with registration number NO 984 851 006 (the Register of Business Enterprises) under supervision of the Financial Supervisory Authority of Norway (</a:t>
            </a:r>
            <a:r>
              <a:rPr lang="en-GB" sz="800" dirty="0" err="1" smtClean="0"/>
              <a:t>Finanstilsynet</a:t>
            </a:r>
            <a:r>
              <a:rPr lang="en-GB" sz="800" dirty="0" smtClean="0"/>
              <a:t>), Monetary Authority of Singapore</a:t>
            </a:r>
            <a:r>
              <a:rPr lang="en-US" sz="800" dirty="0" smtClean="0"/>
              <a:t>, the Chilean Superintendent of Banks, and on a limited basis by the Financial Services Authority of UK</a:t>
            </a:r>
            <a:r>
              <a:rPr lang="en-GB" sz="800" dirty="0" smtClean="0"/>
              <a:t>. Information about DNB Markets can be found at </a:t>
            </a:r>
            <a:r>
              <a:rPr lang="en-GB" sz="800" dirty="0" smtClean="0">
                <a:hlinkClick r:id="rId3"/>
              </a:rPr>
              <a:t>dnb.no</a:t>
            </a:r>
            <a:r>
              <a:rPr lang="en-GB" sz="800" dirty="0" smtClean="0"/>
              <a:t>.</a:t>
            </a:r>
            <a:endParaRPr lang="en-US" sz="800" b="1" dirty="0" smtClean="0"/>
          </a:p>
          <a:p>
            <a:pPr eaLnBrk="1" hangingPunct="1">
              <a:lnSpc>
                <a:spcPct val="80000"/>
              </a:lnSpc>
              <a:buFont typeface="Arial" charset="0"/>
              <a:buNone/>
            </a:pPr>
            <a:r>
              <a:rPr lang="en-US" sz="800" b="1" dirty="0" smtClean="0"/>
              <a:t>	Additional information for clients in Singapore</a:t>
            </a:r>
            <a:endParaRPr lang="en-US" sz="800" dirty="0" smtClean="0"/>
          </a:p>
          <a:p>
            <a:pPr eaLnBrk="1" hangingPunct="1">
              <a:lnSpc>
                <a:spcPct val="80000"/>
              </a:lnSpc>
              <a:buFont typeface="Arial" charset="0"/>
              <a:buNone/>
            </a:pPr>
            <a:r>
              <a:rPr lang="en-US" sz="800" dirty="0" smtClean="0"/>
              <a:t>	The </a:t>
            </a:r>
            <a:r>
              <a:rPr lang="en-GB" sz="800" dirty="0" smtClean="0"/>
              <a:t>Note h</a:t>
            </a:r>
            <a:r>
              <a:rPr lang="en-US" sz="800" dirty="0" smtClean="0"/>
              <a:t>as been distributed by the Singapore branch of DNB Bank ASA. It is intended for general circulation and does not take into account the specific investment objectives, financial situation or particular needs of any particular person. You should seek advice from a financial adviser regarding the suitability of any product referred to in the Note, taking into account your specific financial objectives, financial situation or particular needs before making a commitment to purchase any such product.</a:t>
            </a:r>
            <a:endParaRPr lang="en-GB" sz="800" dirty="0" smtClean="0"/>
          </a:p>
          <a:p>
            <a:pPr eaLnBrk="1" hangingPunct="1">
              <a:lnSpc>
                <a:spcPct val="80000"/>
              </a:lnSpc>
              <a:buFont typeface="Arial" charset="0"/>
              <a:buNone/>
            </a:pPr>
            <a:r>
              <a:rPr lang="en-GB" sz="800" dirty="0" smtClean="0"/>
              <a:t>	Recipients of the Note should note that, by virtue of their status as “accredited investors” or “expert investors”, the Singapore branch of DNB Bank ASA will be exempt from complying with certain compliance requirements under the Financial Advisers Act, Chapter 110 of Singapore (the “FAA”), the Financial Advisers Regulations and associated regulations there under.  In particular, it will be exempt from: - Section 27 of the FAA (which requires that there must </a:t>
            </a:r>
            <a:r>
              <a:rPr lang="en-US" sz="800" dirty="0" smtClean="0"/>
              <a:t>be a reasonable basis for recommendations when making recommendations on investments). </a:t>
            </a:r>
          </a:p>
          <a:p>
            <a:pPr eaLnBrk="1" hangingPunct="1">
              <a:lnSpc>
                <a:spcPct val="80000"/>
              </a:lnSpc>
              <a:buFont typeface="Arial" charset="0"/>
              <a:buNone/>
            </a:pPr>
            <a:r>
              <a:rPr lang="en-US" sz="800" dirty="0" smtClean="0"/>
              <a:t>	Please</a:t>
            </a:r>
            <a:r>
              <a:rPr lang="en-GB" sz="800" dirty="0" smtClean="0"/>
              <a:t> contact the Singapore branch of </a:t>
            </a:r>
            <a:r>
              <a:rPr lang="en-US" sz="800" dirty="0" smtClean="0"/>
              <a:t>DNB Bank ASA at +65 6212 0753 </a:t>
            </a:r>
            <a:r>
              <a:rPr lang="en-GB" sz="800" dirty="0" smtClean="0"/>
              <a:t>in respect of any matters arising from, or in connection with, the Note. </a:t>
            </a:r>
          </a:p>
          <a:p>
            <a:pPr eaLnBrk="1" hangingPunct="1">
              <a:lnSpc>
                <a:spcPct val="80000"/>
              </a:lnSpc>
              <a:buFont typeface="Arial" charset="0"/>
              <a:buNone/>
            </a:pPr>
            <a:r>
              <a:rPr lang="en-GB" sz="800" dirty="0" smtClean="0"/>
              <a:t>	We, the DNB group, our associates, officers and/or employees may have interests in any products referred to in the Note by acting in various roles including as distributor, holder of principal positions, adviser or lender. </a:t>
            </a:r>
            <a:r>
              <a:rPr lang="en-US" sz="800" dirty="0" smtClean="0"/>
              <a:t>We, the </a:t>
            </a:r>
            <a:r>
              <a:rPr lang="en-GB" sz="800" dirty="0" smtClean="0"/>
              <a:t>DNB group</a:t>
            </a:r>
            <a:r>
              <a:rPr lang="en-US" sz="800" dirty="0" smtClean="0"/>
              <a:t>, our associates, officers and/or employees may receive fees, brokerage or commissions for acting in those capacities. In addition, we, the </a:t>
            </a:r>
            <a:r>
              <a:rPr lang="en-GB" sz="800" dirty="0" smtClean="0"/>
              <a:t>DNB group</a:t>
            </a:r>
            <a:r>
              <a:rPr lang="en-US" sz="800" dirty="0" smtClean="0"/>
              <a:t>, our associates, officers and/or employees may buy or sell products as principal or agent and may effect transactions which are not consistent with the information set out in the </a:t>
            </a:r>
            <a:r>
              <a:rPr lang="en-GB" sz="800" dirty="0" smtClean="0"/>
              <a:t>Note</a:t>
            </a:r>
            <a:r>
              <a:rPr lang="en-US" sz="800" dirty="0" smtClean="0"/>
              <a:t>.</a:t>
            </a:r>
            <a:endParaRPr lang="en-US" sz="800" b="1" dirty="0" smtClean="0"/>
          </a:p>
          <a:p>
            <a:pPr eaLnBrk="1" hangingPunct="1">
              <a:lnSpc>
                <a:spcPct val="80000"/>
              </a:lnSpc>
              <a:buFont typeface="Arial" charset="0"/>
              <a:buNone/>
            </a:pPr>
            <a:r>
              <a:rPr lang="en-US" sz="800" b="1" dirty="0" smtClean="0"/>
              <a:t>	Additional Information, including for Recipients in the In the United States:  </a:t>
            </a:r>
          </a:p>
          <a:p>
            <a:pPr eaLnBrk="1" hangingPunct="1">
              <a:lnSpc>
                <a:spcPct val="80000"/>
              </a:lnSpc>
              <a:buFont typeface="Arial" charset="0"/>
              <a:buNone/>
            </a:pPr>
            <a:r>
              <a:rPr lang="en-US" sz="800" b="1" dirty="0" smtClean="0"/>
              <a:t>	This note (the Note) is a “market letter”, as the term is defined in NASD Rule 2211, and, thus, does not constitute a “research report” within the meaning of U.S. securities laws and regulations, including, without limitation, SEC Rule 15a-6, NASD Rule 2711 and Regulation AC.</a:t>
            </a:r>
            <a:endParaRPr lang="nb-NO" sz="800" b="1" dirty="0" smtClean="0"/>
          </a:p>
        </p:txBody>
      </p:sp>
    </p:spTree>
    <p:extLst>
      <p:ext uri="{BB962C8B-B14F-4D97-AF65-F5344CB8AC3E}">
        <p14:creationId xmlns:p14="http://schemas.microsoft.com/office/powerpoint/2010/main" val="3229402172"/>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ation template Markets">
  <a:themeElements>
    <a:clrScheme name="Main_PP">
      <a:dk1>
        <a:srgbClr val="333333"/>
      </a:dk1>
      <a:lt1>
        <a:srgbClr val="333333"/>
      </a:lt1>
      <a:dk2>
        <a:srgbClr val="333333"/>
      </a:dk2>
      <a:lt2>
        <a:srgbClr val="333333"/>
      </a:lt2>
      <a:accent1>
        <a:srgbClr val="C9C9C9"/>
      </a:accent1>
      <a:accent2>
        <a:srgbClr val="007272"/>
      </a:accent2>
      <a:accent3>
        <a:srgbClr val="77278A"/>
      </a:accent3>
      <a:accent4>
        <a:srgbClr val="49B1DE"/>
      </a:accent4>
      <a:accent5>
        <a:srgbClr val="E76A0B"/>
      </a:accent5>
      <a:accent6>
        <a:srgbClr val="9F1117"/>
      </a:accent6>
      <a:hlink>
        <a:srgbClr val="0000FF"/>
      </a:hlink>
      <a:folHlink>
        <a:srgbClr val="800080"/>
      </a:folHlink>
    </a:clrScheme>
    <a:fontScheme name="DNB_MAIN6">
      <a:majorFont>
        <a:latin typeface="Arial"/>
        <a:ea typeface=""/>
        <a:cs typeface=""/>
      </a:majorFont>
      <a:minorFont>
        <a:latin typeface="Arial"/>
        <a:ea typeface=""/>
        <a:cs typeface=""/>
      </a:minorFont>
    </a:fontScheme>
    <a:fmtScheme name="DNB_MAIN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marL="0" indent="0" algn="ctr">
          <a:buClr>
            <a:schemeClr val="accent2"/>
          </a:buClr>
          <a:buFont typeface="Wingdings" pitchFamily="2" charset="2"/>
          <a:buNone/>
          <a:defRPr sz="2400"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marL="0" indent="0">
          <a:buClr>
            <a:schemeClr val="accent2"/>
          </a:buClr>
          <a:buFont typeface="Wingdings" pitchFamily="2" charset="2"/>
          <a:buNone/>
          <a:defRPr sz="2400"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7f2df2d-0db9-4565-bc7a-00e15bf7859a">
      <Value>109</Value>
      <Value>53</Value>
      <Value>72</Value>
      <Value>60</Value>
      <Value>56</Value>
    </TaxCatchAll>
    <fb9bf264b45b4d5f93f9199f8f12ff8d xmlns="77f2df2d-0db9-4565-bc7a-00e15bf7859a">
      <Terms xmlns="http://schemas.microsoft.com/office/infopath/2007/PartnerControls">
        <TermInfo xmlns="http://schemas.microsoft.com/office/infopath/2007/PartnerControls">
          <TermName xmlns="http://schemas.microsoft.com/office/infopath/2007/PartnerControls">Unclassified</TermName>
          <TermId xmlns="http://schemas.microsoft.com/office/infopath/2007/PartnerControls">53c3641f-e188-458b-ac4a-39fb9eb82013</TermId>
        </TermInfo>
      </Terms>
    </fb9bf264b45b4d5f93f9199f8f12ff8d>
  </documentManagement>
</p:properties>
</file>

<file path=customXml/item2.xml><?xml version="1.0" encoding="utf-8"?>
<ct:contentTypeSchema xmlns:ct="http://schemas.microsoft.com/office/2006/metadata/contentType" xmlns:ma="http://schemas.microsoft.com/office/2006/metadata/properties/metaAttributes" ct:_="" ma:_="" ma:contentTypeName="Base Document" ma:contentTypeID="0x0101008CA0303931DA4548864745CBCC1039B600B90F2F3B6720744E944BD64F4A569DB8" ma:contentTypeVersion="3" ma:contentTypeDescription="Base Document" ma:contentTypeScope="" ma:versionID="511dd715064aa912958c00cc2f3a5f1c">
  <xsd:schema xmlns:xsd="http://www.w3.org/2001/XMLSchema" xmlns:xs="http://www.w3.org/2001/XMLSchema" xmlns:p="http://schemas.microsoft.com/office/2006/metadata/properties" xmlns:ns2="77f2df2d-0db9-4565-bc7a-00e15bf7859a" targetNamespace="http://schemas.microsoft.com/office/2006/metadata/properties" ma:root="true" ma:fieldsID="3cccc3eb34976069324fa0478b60a4eb" ns2:_="">
    <xsd:import namespace="77f2df2d-0db9-4565-bc7a-00e15bf7859a"/>
    <xsd:element name="properties">
      <xsd:complexType>
        <xsd:sequence>
          <xsd:element name="documentManagement">
            <xsd:complexType>
              <xsd:all>
                <xsd:element ref="ns2:fb9bf264b45b4d5f93f9199f8f12ff8d" minOccurs="0"/>
                <xsd:element ref="ns2:TaxCatchAll" minOccurs="0"/>
                <xsd:element ref="ns2:TaxCatchAllLab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7f2df2d-0db9-4565-bc7a-00e15bf7859a" elementFormDefault="qualified">
    <xsd:import namespace="http://schemas.microsoft.com/office/2006/documentManagement/types"/>
    <xsd:import namespace="http://schemas.microsoft.com/office/infopath/2007/PartnerControls"/>
    <xsd:element name="fb9bf264b45b4d5f93f9199f8f12ff8d" ma:index="8" nillable="true" ma:taxonomy="true" ma:internalName="fb9bf264b45b4d5f93f9199f8f12ff8d" ma:taxonomyFieldName="DNBInformationCategory" ma:displayName="Information Category" ma:default="53;#Uklassifisert|53c3641f-e188-458b-ac4a-39fb9eb82013" ma:fieldId="{fb9bf264-b45b-4d5f-93f9-199f8f12ff8d}" ma:sspId="a79cd504-268f-47c3-8f79-0a7497beeec4" ma:termSetId="4dd16f0a-6625-4f81-a26d-17d7c416c41c"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2ced1983-b4c4-4f74-acc5-13e4ad2ef5ab}" ma:internalName="TaxCatchAll" ma:showField="CatchAllData" ma:web="77f2df2d-0db9-4565-bc7a-00e15bf7859a">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2ced1983-b4c4-4f74-acc5-13e4ad2ef5ab}" ma:internalName="TaxCatchAllLabel" ma:readOnly="true" ma:showField="CatchAllDataLabel" ma:web="77f2df2d-0db9-4565-bc7a-00e15bf7859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396775D-EF89-4115-A919-60240622DEC3}">
  <ds:schemaRefs>
    <ds:schemaRef ds:uri="http://purl.org/dc/elements/1.1/"/>
    <ds:schemaRef ds:uri="http://purl.org/dc/dcmitype/"/>
    <ds:schemaRef ds:uri="http://schemas.microsoft.com/office/2006/documentManagement/types"/>
    <ds:schemaRef ds:uri="http://schemas.microsoft.com/office/2006/metadata/properties"/>
    <ds:schemaRef ds:uri="http://www.w3.org/XML/1998/namespace"/>
    <ds:schemaRef ds:uri="77f2df2d-0db9-4565-bc7a-00e15bf7859a"/>
    <ds:schemaRef ds:uri="http://schemas.microsoft.com/office/infopath/2007/PartnerControls"/>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CBD47A44-CED4-40E1-B1D6-46BE4C24C5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7f2df2d-0db9-4565-bc7a-00e15bf785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2FA08A2-6223-413F-A1C1-AAB5F3F6F4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Presentation template Markets</Template>
  <TotalTime>0</TotalTime>
  <Words>812</Words>
  <Application>Microsoft Office PowerPoint</Application>
  <PresentationFormat>On-screen Show (4:3)</PresentationFormat>
  <Paragraphs>103</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Presentation template Markets</vt:lpstr>
      <vt:lpstr>Elsertifikatmarkedet og nye fornybarmål – Innspill fra DNB</vt:lpstr>
      <vt:lpstr>Betydelig lavere inntekter til fornybarprosjekter etter fall i både kraft og elsertifikatpriser</vt:lpstr>
      <vt:lpstr>Prisdannelse mot fornybarmål i  2020 mens investering i nye prosjekter må forsvare lønnsomhet til 2032/2040</vt:lpstr>
      <vt:lpstr>Betydelig usikkerhet i fremtidige elsertifikatinntekter</vt:lpstr>
      <vt:lpstr>Konsekvenser og forslag til tiltak</vt:lpstr>
      <vt:lpstr>NVE ber om synspunkter på elsertifikatmarkedet dersom Sverige og ikke Norge setter et fornybarmål i 2030</vt:lpstr>
      <vt:lpstr>Utvidet fornybarmål i 2030 (i Sverige) er positivt for prisene men langsiktig usikkerhet vedvarer</vt:lpstr>
      <vt:lpstr>Sammendrag</vt:lpstr>
      <vt:lpstr>Disclaimer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2012-06-12T09:17:35Z</dcterms:created>
  <dcterms:modified xsi:type="dcterms:W3CDTF">2016-05-27T09:30:43Z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0x0101008CA0303931DA4548864745CBCC1039B600B90F2F3B6720744E944BD64F4A569DB8</vt:lpwstr>
  </property>
  <property fmtid="{D5CDD505-2E9C-101B-9397-08002B2CF9AE}" pid="3" name="TaxKeyword">
    <vt:lpwstr/>
  </property>
  <property fmtid="{D5CDD505-2E9C-101B-9397-08002B2CF9AE}" pid="4" name="DNBInformationCategory">
    <vt:lpwstr>53;#Unclassified|53c3641f-e188-458b-ac4a-39fb9eb82013</vt:lpwstr>
  </property>
  <property fmtid="{D5CDD505-2E9C-101B-9397-08002B2CF9AE}" pid="5" name="Template information category">
    <vt:lpwstr>72;#Presentation template|adda77e9-5398-4605-b778-6dafc3ebb702</vt:lpwstr>
  </property>
  <property fmtid="{D5CDD505-2E9C-101B-9397-08002B2CF9AE}" pid="6" name="Organisation">
    <vt:lpwstr>109;#Markets|47cca6f4-f319-4785-9bc7-a53b90422275</vt:lpwstr>
  </property>
  <property fmtid="{D5CDD505-2E9C-101B-9397-08002B2CF9AE}" pid="7" name="DNBDecisionContact">
    <vt:lpwstr/>
  </property>
  <property fmtid="{D5CDD505-2E9C-101B-9397-08002B2CF9AE}" pid="8" name="Process">
    <vt:lpwstr>60;#Supporting processes|66173b15-83c2-4ff9-9c10-0e266a099f06</vt:lpwstr>
  </property>
  <property fmtid="{D5CDD505-2E9C-101B-9397-08002B2CF9AE}" pid="9" name="In use by process">
    <vt:lpwstr/>
  </property>
  <property fmtid="{D5CDD505-2E9C-101B-9397-08002B2CF9AE}" pid="10" name="Product">
    <vt:lpwstr/>
  </property>
  <property fmtid="{D5CDD505-2E9C-101B-9397-08002B2CF9AE}" pid="11" name="DNBPresence">
    <vt:lpwstr/>
  </property>
  <property fmtid="{D5CDD505-2E9C-101B-9397-08002B2CF9AE}" pid="12" name="Template Language">
    <vt:lpwstr>56;#English|f3c73af4-0dde-42e5-821c-6f5fc15f6e4d</vt:lpwstr>
  </property>
  <property fmtid="{D5CDD505-2E9C-101B-9397-08002B2CF9AE}" pid="13" name="df39df623210424f878a19f758c655e7">
    <vt:lpwstr>English|f3c73af4-0dde-42e5-821c-6f5fc15f6e4d</vt:lpwstr>
  </property>
  <property fmtid="{D5CDD505-2E9C-101B-9397-08002B2CF9AE}" pid="14" name="Process owner">
    <vt:lpwstr/>
  </property>
  <property fmtid="{D5CDD505-2E9C-101B-9397-08002B2CF9AE}" pid="15" name="Template title">
    <vt:lpwstr>Presentation template Markets</vt:lpwstr>
  </property>
  <property fmtid="{D5CDD505-2E9C-101B-9397-08002B2CF9AE}" pid="16" name="TaxKeywordTaxHTField">
    <vt:lpwstr/>
  </property>
  <property fmtid="{D5CDD505-2E9C-101B-9397-08002B2CF9AE}" pid="17" name="Description1">
    <vt:lpwstr>Presentation template Markets</vt:lpwstr>
  </property>
  <property fmtid="{D5CDD505-2E9C-101B-9397-08002B2CF9AE}" pid="18" name="k47e42c1cc9f496a9c449d4c16521efd">
    <vt:lpwstr>Presentation template|adda77e9-5398-4605-b778-6dafc3ebb702</vt:lpwstr>
  </property>
  <property fmtid="{D5CDD505-2E9C-101B-9397-08002B2CF9AE}" pid="19" name="l1c23990984f4959aae077871aff2b74">
    <vt:lpwstr>Markets|47cca6f4-f319-4785-9bc7-a53b90422275</vt:lpwstr>
  </property>
  <property fmtid="{D5CDD505-2E9C-101B-9397-08002B2CF9AE}" pid="20" name="Template owner">
    <vt:lpwstr>1755;#Stubberud, Tone Grøstad</vt:lpwstr>
  </property>
  <property fmtid="{D5CDD505-2E9C-101B-9397-08002B2CF9AE}" pid="21" name="c20fc4ebea844fd1b13ad3b7eae29bbd">
    <vt:lpwstr>Supporting processes|66173b15-83c2-4ff9-9c10-0e266a099f06</vt:lpwstr>
  </property>
</Properties>
</file>